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5" r:id="rId4"/>
  </p:sldMasterIdLst>
  <p:notesMasterIdLst>
    <p:notesMasterId r:id="rId6"/>
  </p:notesMasterIdLst>
  <p:handoutMasterIdLst>
    <p:handoutMasterId r:id="rId7"/>
  </p:handoutMasterIdLst>
  <p:sldIdLst>
    <p:sldId id="2147468758" r:id="rId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725C41E-8098-93EB-D952-73A2B9668BCC}" name="Alexandra Newton" initials="AN" userId="Alexandra Newton" providerId="None"/>
  <p188:author id="{47803E55-AF5E-AD65-DACC-D6350C455621}" name="Reagan Haisler" initials="RH" userId="S::reagan.haisler@uipath.com::9f4bc912-fe71-40ce-9388-06bbfeff1642" providerId="AD"/>
  <p188:author id="{A7B9F56B-7D61-E381-5B54-795A113C9E46}" name="Thijs Ledeboer" initials="TL" userId="S::thijs.ledeboer@uipath.com::e5167f05-a0b3-4f35-b42b-c9fcf7e35e61" providerId="AD"/>
  <p188:author id="{E3851B6E-2D34-56EB-AA12-E628F46A7298}" name="Martin Jahn" initials="MJ" userId="S::martin.jahn@uipath.com::de27a413-6923-4456-a3df-6184608d47d5" providerId="AD"/>
  <p188:author id="{75827178-6211-D2EF-AC33-698FED9E0FF7}" name="Shashank Gupta" initials="SG" userId="S::shashank.gupta@uipath.com::2673225b-5dc8-4630-896a-62c4d987a21b" providerId="AD"/>
  <p188:author id="{03AA9787-C87D-1F3B-1374-2984496A24CF}" name="Tjeerd Stap" initials="TS" userId="S::tjeerd.stap@uipath.com::79fdf583-d664-4016-ae97-f4349533afb4" providerId="AD"/>
  <p188:author id="{80F015D4-1B56-48E1-BFF1-503386D40B6E}" name="Hans Poppelaars" initials="HP" userId="S::hans.poppelaars@uipath.com::d43e8ab7-ac2d-45d4-b2c8-2f8b5b2dc0e7" providerId="AD"/>
  <p188:author id="{F151DEEE-863A-5B66-52B5-762317E56210}" name="Jos Mangnus" initials="JM" userId="S::jos.mangnus@uipath.com::edc636a9-12c5-4f72-b6e9-ad62c353f313" providerId="AD"/>
  <p188:author id="{4E3E6AEF-2316-40F1-F855-0CBEBEAD3F8A}" name="Yiannis Broustas" initials="YB" userId="S::yiannis.broustas@uipath.com::96fce909-96a1-4311-8322-97734d64b4c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6565"/>
    <a:srgbClr val="A3AEAE"/>
    <a:srgbClr val="FE9556"/>
    <a:srgbClr val="FFDCC7"/>
    <a:srgbClr val="DEDEDE"/>
    <a:srgbClr val="D5D5D6"/>
    <a:srgbClr val="58595B"/>
    <a:srgbClr val="DFE3E3"/>
    <a:srgbClr val="0067DF"/>
    <a:srgbClr val="9AA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7"/>
    <p:restoredTop sz="96374"/>
  </p:normalViewPr>
  <p:slideViewPr>
    <p:cSldViewPr snapToGrid="0">
      <p:cViewPr varScale="1">
        <p:scale>
          <a:sx n="161" d="100"/>
          <a:sy n="161" d="100"/>
        </p:scale>
        <p:origin x="704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1" d="100"/>
        <a:sy n="181" d="100"/>
      </p:scale>
      <p:origin x="0" y="0"/>
    </p:cViewPr>
  </p:sorterViewPr>
  <p:notesViewPr>
    <p:cSldViewPr snapToGrid="0">
      <p:cViewPr varScale="1">
        <p:scale>
          <a:sx n="168" d="100"/>
          <a:sy n="168" d="100"/>
        </p:scale>
        <p:origin x="610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el Vliegen" userId="S::roel.vliegen@processmind.com::9bd258dc-15a3-4ffa-86ad-a572eb24be93" providerId="AD" clId="Web-{D44857BB-E958-0A0B-970A-9A0F10D3FC8F}"/>
    <pc:docChg chg="modSld">
      <pc:chgData name="Roel Vliegen" userId="S::roel.vliegen@processmind.com::9bd258dc-15a3-4ffa-86ad-a572eb24be93" providerId="AD" clId="Web-{D44857BB-E958-0A0B-970A-9A0F10D3FC8F}" dt="2025-01-13T11:42:38.640" v="34" actId="20577"/>
      <pc:docMkLst>
        <pc:docMk/>
      </pc:docMkLst>
      <pc:sldChg chg="modSp">
        <pc:chgData name="Roel Vliegen" userId="S::roel.vliegen@processmind.com::9bd258dc-15a3-4ffa-86ad-a572eb24be93" providerId="AD" clId="Web-{D44857BB-E958-0A0B-970A-9A0F10D3FC8F}" dt="2025-01-13T11:39:12.322" v="10" actId="20577"/>
        <pc:sldMkLst>
          <pc:docMk/>
          <pc:sldMk cId="1702410602" sldId="2147468706"/>
        </pc:sldMkLst>
      </pc:sldChg>
      <pc:sldChg chg="modSp">
        <pc:chgData name="Roel Vliegen" userId="S::roel.vliegen@processmind.com::9bd258dc-15a3-4ffa-86ad-a572eb24be93" providerId="AD" clId="Web-{D44857BB-E958-0A0B-970A-9A0F10D3FC8F}" dt="2025-01-13T11:35:46.098" v="0" actId="20577"/>
        <pc:sldMkLst>
          <pc:docMk/>
          <pc:sldMk cId="157899429" sldId="2147468711"/>
        </pc:sldMkLst>
      </pc:sldChg>
      <pc:sldChg chg="modSp">
        <pc:chgData name="Roel Vliegen" userId="S::roel.vliegen@processmind.com::9bd258dc-15a3-4ffa-86ad-a572eb24be93" providerId="AD" clId="Web-{D44857BB-E958-0A0B-970A-9A0F10D3FC8F}" dt="2025-01-13T11:40:19.168" v="14" actId="20577"/>
        <pc:sldMkLst>
          <pc:docMk/>
          <pc:sldMk cId="3145947157" sldId="2147468713"/>
        </pc:sldMkLst>
      </pc:sldChg>
      <pc:sldChg chg="modSp">
        <pc:chgData name="Roel Vliegen" userId="S::roel.vliegen@processmind.com::9bd258dc-15a3-4ffa-86ad-a572eb24be93" providerId="AD" clId="Web-{D44857BB-E958-0A0B-970A-9A0F10D3FC8F}" dt="2025-01-13T11:42:38.640" v="34" actId="20577"/>
        <pc:sldMkLst>
          <pc:docMk/>
          <pc:sldMk cId="2417592065" sldId="2147468743"/>
        </pc:sldMkLst>
      </pc:sldChg>
      <pc:sldChg chg="modSp">
        <pc:chgData name="Roel Vliegen" userId="S::roel.vliegen@processmind.com::9bd258dc-15a3-4ffa-86ad-a572eb24be93" providerId="AD" clId="Web-{D44857BB-E958-0A0B-970A-9A0F10D3FC8F}" dt="2025-01-13T11:37:35.554" v="7" actId="20577"/>
        <pc:sldMkLst>
          <pc:docMk/>
          <pc:sldMk cId="2466608268" sldId="2147468745"/>
        </pc:sldMkLst>
      </pc:sldChg>
      <pc:sldChg chg="modSp">
        <pc:chgData name="Roel Vliegen" userId="S::roel.vliegen@processmind.com::9bd258dc-15a3-4ffa-86ad-a572eb24be93" providerId="AD" clId="Web-{D44857BB-E958-0A0B-970A-9A0F10D3FC8F}" dt="2025-01-13T11:37:11.960" v="3" actId="20577"/>
        <pc:sldMkLst>
          <pc:docMk/>
          <pc:sldMk cId="2523557745" sldId="2147468746"/>
        </pc:sldMkLst>
      </pc:sldChg>
      <pc:sldChg chg="modSp">
        <pc:chgData name="Roel Vliegen" userId="S::roel.vliegen@processmind.com::9bd258dc-15a3-4ffa-86ad-a572eb24be93" providerId="AD" clId="Web-{D44857BB-E958-0A0B-970A-9A0F10D3FC8F}" dt="2025-01-13T11:40:55.934" v="23" actId="20577"/>
        <pc:sldMkLst>
          <pc:docMk/>
          <pc:sldMk cId="1620022685" sldId="2147468747"/>
        </pc:sldMkLst>
      </pc:sldChg>
      <pc:sldChg chg="modSp">
        <pc:chgData name="Roel Vliegen" userId="S::roel.vliegen@processmind.com::9bd258dc-15a3-4ffa-86ad-a572eb24be93" providerId="AD" clId="Web-{D44857BB-E958-0A0B-970A-9A0F10D3FC8F}" dt="2025-01-13T11:41:57.514" v="25" actId="20577"/>
        <pc:sldMkLst>
          <pc:docMk/>
          <pc:sldMk cId="123288423" sldId="2147468748"/>
        </pc:sldMkLst>
      </pc:sldChg>
    </pc:docChg>
  </pc:docChgLst>
  <pc:docChgLst>
    <pc:chgData name="Christiaan Esmeijer" userId="ecccc680-6f08-4f3e-bd73-533636736e6b" providerId="ADAL" clId="{433E98E0-10CE-5741-9703-FC45289516ED}"/>
    <pc:docChg chg="undo custSel addSld delSld modSld">
      <pc:chgData name="Christiaan Esmeijer" userId="ecccc680-6f08-4f3e-bd73-533636736e6b" providerId="ADAL" clId="{433E98E0-10CE-5741-9703-FC45289516ED}" dt="2024-09-09T17:24:57.709" v="1242" actId="165"/>
      <pc:docMkLst>
        <pc:docMk/>
      </pc:docMkLst>
      <pc:sldChg chg="modSp mod">
        <pc:chgData name="Christiaan Esmeijer" userId="ecccc680-6f08-4f3e-bd73-533636736e6b" providerId="ADAL" clId="{433E98E0-10CE-5741-9703-FC45289516ED}" dt="2024-09-09T17:20:39.012" v="1238" actId="1076"/>
        <pc:sldMkLst>
          <pc:docMk/>
          <pc:sldMk cId="1289407337" sldId="2147468700"/>
        </pc:sldMkLst>
      </pc:sldChg>
      <pc:sldChg chg="addSp delSp modSp new del mod modClrScheme chgLayout">
        <pc:chgData name="Christiaan Esmeijer" userId="ecccc680-6f08-4f3e-bd73-533636736e6b" providerId="ADAL" clId="{433E98E0-10CE-5741-9703-FC45289516ED}" dt="2024-09-09T10:54:29.962" v="531" actId="2696"/>
        <pc:sldMkLst>
          <pc:docMk/>
          <pc:sldMk cId="1604069966" sldId="2147468736"/>
        </pc:sldMkLst>
      </pc:sldChg>
      <pc:sldChg chg="addSp delSp modSp add mod modClrScheme chgLayout">
        <pc:chgData name="Christiaan Esmeijer" userId="ecccc680-6f08-4f3e-bd73-533636736e6b" providerId="ADAL" clId="{433E98E0-10CE-5741-9703-FC45289516ED}" dt="2024-09-09T10:59:08.517" v="539" actId="478"/>
        <pc:sldMkLst>
          <pc:docMk/>
          <pc:sldMk cId="1888820970" sldId="2147468737"/>
        </pc:sldMkLst>
      </pc:sldChg>
      <pc:sldChg chg="add">
        <pc:chgData name="Christiaan Esmeijer" userId="ecccc680-6f08-4f3e-bd73-533636736e6b" providerId="ADAL" clId="{433E98E0-10CE-5741-9703-FC45289516ED}" dt="2024-09-09T10:54:32.241" v="532"/>
        <pc:sldMkLst>
          <pc:docMk/>
          <pc:sldMk cId="3029511379" sldId="2147468738"/>
        </pc:sldMkLst>
      </pc:sldChg>
      <pc:sldChg chg="addSp delSp modSp add mod">
        <pc:chgData name="Christiaan Esmeijer" userId="ecccc680-6f08-4f3e-bd73-533636736e6b" providerId="ADAL" clId="{433E98E0-10CE-5741-9703-FC45289516ED}" dt="2024-09-09T13:23:12.256" v="1237" actId="164"/>
        <pc:sldMkLst>
          <pc:docMk/>
          <pc:sldMk cId="3637079445" sldId="2147468739"/>
        </pc:sldMkLst>
      </pc:sldChg>
      <pc:sldChg chg="addSp delSp modSp new mod">
        <pc:chgData name="Christiaan Esmeijer" userId="ecccc680-6f08-4f3e-bd73-533636736e6b" providerId="ADAL" clId="{433E98E0-10CE-5741-9703-FC45289516ED}" dt="2024-09-09T17:24:57.709" v="1242" actId="165"/>
        <pc:sldMkLst>
          <pc:docMk/>
          <pc:sldMk cId="55111882" sldId="2147468740"/>
        </pc:sldMkLst>
      </pc:sldChg>
    </pc:docChg>
  </pc:docChgLst>
  <pc:docChgLst>
    <pc:chgData name="Christiaan Esmeijer" userId="ecccc680-6f08-4f3e-bd73-533636736e6b" providerId="ADAL" clId="{6D84CD63-8378-5648-9971-798467E4B508}"/>
    <pc:docChg chg="modSld">
      <pc:chgData name="Christiaan Esmeijer" userId="ecccc680-6f08-4f3e-bd73-533636736e6b" providerId="ADAL" clId="{6D84CD63-8378-5648-9971-798467E4B508}" dt="2025-02-18T17:31:41.127" v="3" actId="1076"/>
      <pc:docMkLst>
        <pc:docMk/>
      </pc:docMkLst>
      <pc:sldChg chg="addSp delSp modSp mod">
        <pc:chgData name="Christiaan Esmeijer" userId="ecccc680-6f08-4f3e-bd73-533636736e6b" providerId="ADAL" clId="{6D84CD63-8378-5648-9971-798467E4B508}" dt="2025-02-18T17:31:41.127" v="3" actId="1076"/>
        <pc:sldMkLst>
          <pc:docMk/>
          <pc:sldMk cId="3029511379" sldId="2147468738"/>
        </pc:sldMkLst>
      </pc:sldChg>
    </pc:docChg>
  </pc:docChgLst>
  <pc:docChgLst>
    <pc:chgData name="Christiaan Esmeijer" userId="ecccc680-6f08-4f3e-bd73-533636736e6b" providerId="ADAL" clId="{5E97C63D-C066-2646-AAC1-0A936AD25898}"/>
    <pc:docChg chg="undo custSel addSld delSld modSld sldOrd modMainMaster addSection delSection">
      <pc:chgData name="Christiaan Esmeijer" userId="ecccc680-6f08-4f3e-bd73-533636736e6b" providerId="ADAL" clId="{5E97C63D-C066-2646-AAC1-0A936AD25898}" dt="2025-01-16T15:36:53.917" v="4535" actId="20577"/>
      <pc:docMkLst>
        <pc:docMk/>
      </pc:docMkLst>
      <pc:sldChg chg="addSp delSp modSp mod">
        <pc:chgData name="Christiaan Esmeijer" userId="ecccc680-6f08-4f3e-bd73-533636736e6b" providerId="ADAL" clId="{5E97C63D-C066-2646-AAC1-0A936AD25898}" dt="2025-01-13T11:01:29.525" v="2633" actId="478"/>
        <pc:sldMkLst>
          <pc:docMk/>
          <pc:sldMk cId="246474006" sldId="2147468653"/>
        </pc:sldMkLst>
      </pc:sldChg>
      <pc:sldChg chg="addSp modSp mod">
        <pc:chgData name="Christiaan Esmeijer" userId="ecccc680-6f08-4f3e-bd73-533636736e6b" providerId="ADAL" clId="{5E97C63D-C066-2646-AAC1-0A936AD25898}" dt="2025-01-13T13:22:43.474" v="4428" actId="1076"/>
        <pc:sldMkLst>
          <pc:docMk/>
          <pc:sldMk cId="2803438161" sldId="2147468674"/>
        </pc:sldMkLst>
      </pc:sldChg>
      <pc:sldChg chg="modSp del mod">
        <pc:chgData name="Christiaan Esmeijer" userId="ecccc680-6f08-4f3e-bd73-533636736e6b" providerId="ADAL" clId="{5E97C63D-C066-2646-AAC1-0A936AD25898}" dt="2025-01-13T09:45:43.502" v="737" actId="2696"/>
        <pc:sldMkLst>
          <pc:docMk/>
          <pc:sldMk cId="3592963281" sldId="2147468702"/>
        </pc:sldMkLst>
      </pc:sldChg>
      <pc:sldChg chg="modSp mod modAnim">
        <pc:chgData name="Christiaan Esmeijer" userId="ecccc680-6f08-4f3e-bd73-533636736e6b" providerId="ADAL" clId="{5E97C63D-C066-2646-AAC1-0A936AD25898}" dt="2025-01-13T08:44:35.118" v="52" actId="1076"/>
        <pc:sldMkLst>
          <pc:docMk/>
          <pc:sldMk cId="4034040419" sldId="2147468704"/>
        </pc:sldMkLst>
      </pc:sldChg>
      <pc:sldChg chg="modSp mod">
        <pc:chgData name="Christiaan Esmeijer" userId="ecccc680-6f08-4f3e-bd73-533636736e6b" providerId="ADAL" clId="{5E97C63D-C066-2646-AAC1-0A936AD25898}" dt="2025-01-13T08:48:29.093" v="63" actId="20577"/>
        <pc:sldMkLst>
          <pc:docMk/>
          <pc:sldMk cId="4146300859" sldId="2147468705"/>
        </pc:sldMkLst>
      </pc:sldChg>
      <pc:sldChg chg="modSp mod">
        <pc:chgData name="Christiaan Esmeijer" userId="ecccc680-6f08-4f3e-bd73-533636736e6b" providerId="ADAL" clId="{5E97C63D-C066-2646-AAC1-0A936AD25898}" dt="2025-01-13T09:07:16.895" v="177" actId="1076"/>
        <pc:sldMkLst>
          <pc:docMk/>
          <pc:sldMk cId="1702410602" sldId="2147468706"/>
        </pc:sldMkLst>
      </pc:sldChg>
      <pc:sldChg chg="modSp mod modAnim">
        <pc:chgData name="Christiaan Esmeijer" userId="ecccc680-6f08-4f3e-bd73-533636736e6b" providerId="ADAL" clId="{5E97C63D-C066-2646-AAC1-0A936AD25898}" dt="2025-01-13T09:00:12.722" v="128"/>
        <pc:sldMkLst>
          <pc:docMk/>
          <pc:sldMk cId="1518669764" sldId="2147468708"/>
        </pc:sldMkLst>
      </pc:sldChg>
      <pc:sldChg chg="modSp mod">
        <pc:chgData name="Christiaan Esmeijer" userId="ecccc680-6f08-4f3e-bd73-533636736e6b" providerId="ADAL" clId="{5E97C63D-C066-2646-AAC1-0A936AD25898}" dt="2025-01-13T13:57:06.094" v="4429" actId="14100"/>
        <pc:sldMkLst>
          <pc:docMk/>
          <pc:sldMk cId="157899429" sldId="2147468711"/>
        </pc:sldMkLst>
      </pc:sldChg>
      <pc:sldChg chg="modSp mod modNotesTx">
        <pc:chgData name="Christiaan Esmeijer" userId="ecccc680-6f08-4f3e-bd73-533636736e6b" providerId="ADAL" clId="{5E97C63D-C066-2646-AAC1-0A936AD25898}" dt="2025-01-13T09:09:13.202" v="180"/>
        <pc:sldMkLst>
          <pc:docMk/>
          <pc:sldMk cId="3145947157" sldId="2147468713"/>
        </pc:sldMkLst>
      </pc:sldChg>
      <pc:sldChg chg="modSp mod">
        <pc:chgData name="Christiaan Esmeijer" userId="ecccc680-6f08-4f3e-bd73-533636736e6b" providerId="ADAL" clId="{5E97C63D-C066-2646-AAC1-0A936AD25898}" dt="2025-01-13T08:49:54.260" v="65" actId="14100"/>
        <pc:sldMkLst>
          <pc:docMk/>
          <pc:sldMk cId="932774662" sldId="2147468714"/>
        </pc:sldMkLst>
      </pc:sldChg>
      <pc:sldChg chg="modSp mod">
        <pc:chgData name="Christiaan Esmeijer" userId="ecccc680-6f08-4f3e-bd73-533636736e6b" providerId="ADAL" clId="{5E97C63D-C066-2646-AAC1-0A936AD25898}" dt="2025-01-13T08:54:23.063" v="102" actId="20577"/>
        <pc:sldMkLst>
          <pc:docMk/>
          <pc:sldMk cId="3373321134" sldId="2147468716"/>
        </pc:sldMkLst>
      </pc:sldChg>
      <pc:sldChg chg="addSp modSp mod">
        <pc:chgData name="Christiaan Esmeijer" userId="ecccc680-6f08-4f3e-bd73-533636736e6b" providerId="ADAL" clId="{5E97C63D-C066-2646-AAC1-0A936AD25898}" dt="2025-01-13T11:02:31.804" v="2780" actId="207"/>
        <pc:sldMkLst>
          <pc:docMk/>
          <pc:sldMk cId="3865844687" sldId="2147468717"/>
        </pc:sldMkLst>
      </pc:sldChg>
      <pc:sldChg chg="addSp modSp mod modNotesTx">
        <pc:chgData name="Christiaan Esmeijer" userId="ecccc680-6f08-4f3e-bd73-533636736e6b" providerId="ADAL" clId="{5E97C63D-C066-2646-AAC1-0A936AD25898}" dt="2025-01-16T15:36:53.917" v="4535" actId="20577"/>
        <pc:sldMkLst>
          <pc:docMk/>
          <pc:sldMk cId="2300657464" sldId="2147468718"/>
        </pc:sldMkLst>
      </pc:sldChg>
      <pc:sldChg chg="modSp mod">
        <pc:chgData name="Christiaan Esmeijer" userId="ecccc680-6f08-4f3e-bd73-533636736e6b" providerId="ADAL" clId="{5E97C63D-C066-2646-AAC1-0A936AD25898}" dt="2025-01-13T08:35:08.828" v="32" actId="1076"/>
        <pc:sldMkLst>
          <pc:docMk/>
          <pc:sldMk cId="3776758515" sldId="2147468720"/>
        </pc:sldMkLst>
      </pc:sldChg>
      <pc:sldChg chg="modSp mod">
        <pc:chgData name="Christiaan Esmeijer" userId="ecccc680-6f08-4f3e-bd73-533636736e6b" providerId="ADAL" clId="{5E97C63D-C066-2646-AAC1-0A936AD25898}" dt="2025-01-13T11:33:17.097" v="3675" actId="207"/>
        <pc:sldMkLst>
          <pc:docMk/>
          <pc:sldMk cId="2156380269" sldId="2147468721"/>
        </pc:sldMkLst>
      </pc:sldChg>
      <pc:sldChg chg="modSp del mod ord modShow">
        <pc:chgData name="Christiaan Esmeijer" userId="ecccc680-6f08-4f3e-bd73-533636736e6b" providerId="ADAL" clId="{5E97C63D-C066-2646-AAC1-0A936AD25898}" dt="2025-01-13T10:01:04.851" v="998" actId="2696"/>
        <pc:sldMkLst>
          <pc:docMk/>
          <pc:sldMk cId="2316599382" sldId="2147468722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1739210253" sldId="2147468731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3669740979" sldId="2147468732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30332487" sldId="2147468733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911550510" sldId="2147468734"/>
        </pc:sldMkLst>
      </pc:sldChg>
      <pc:sldChg chg="mod modShow">
        <pc:chgData name="Christiaan Esmeijer" userId="ecccc680-6f08-4f3e-bd73-533636736e6b" providerId="ADAL" clId="{5E97C63D-C066-2646-AAC1-0A936AD25898}" dt="2025-01-13T09:59:38.206" v="994" actId="729"/>
        <pc:sldMkLst>
          <pc:docMk/>
          <pc:sldMk cId="3775504993" sldId="2147468735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1888820970" sldId="2147468737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3029511379" sldId="2147468738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3637079445" sldId="2147468739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55111882" sldId="2147468740"/>
        </pc:sldMkLst>
      </pc:sldChg>
      <pc:sldChg chg="mod modShow">
        <pc:chgData name="Christiaan Esmeijer" userId="ecccc680-6f08-4f3e-bd73-533636736e6b" providerId="ADAL" clId="{5E97C63D-C066-2646-AAC1-0A936AD25898}" dt="2025-01-13T09:59:48.377" v="995" actId="729"/>
        <pc:sldMkLst>
          <pc:docMk/>
          <pc:sldMk cId="2675465529" sldId="2147468741"/>
        </pc:sldMkLst>
      </pc:sldChg>
      <pc:sldChg chg="addSp delSp modSp new mod setBg modClrScheme delAnim modAnim chgLayout">
        <pc:chgData name="Christiaan Esmeijer" userId="ecccc680-6f08-4f3e-bd73-533636736e6b" providerId="ADAL" clId="{5E97C63D-C066-2646-AAC1-0A936AD25898}" dt="2025-01-13T11:29:28.392" v="3668" actId="1076"/>
        <pc:sldMkLst>
          <pc:docMk/>
          <pc:sldMk cId="2263660146" sldId="2147468742"/>
        </pc:sldMkLst>
      </pc:sldChg>
      <pc:sldChg chg="modSp add mod">
        <pc:chgData name="Christiaan Esmeijer" userId="ecccc680-6f08-4f3e-bd73-533636736e6b" providerId="ADAL" clId="{5E97C63D-C066-2646-AAC1-0A936AD25898}" dt="2025-01-13T13:59:45.381" v="4453" actId="20577"/>
        <pc:sldMkLst>
          <pc:docMk/>
          <pc:sldMk cId="2417592065" sldId="2147468743"/>
        </pc:sldMkLst>
      </pc:sldChg>
      <pc:sldChg chg="new del">
        <pc:chgData name="Christiaan Esmeijer" userId="ecccc680-6f08-4f3e-bd73-533636736e6b" providerId="ADAL" clId="{5E97C63D-C066-2646-AAC1-0A936AD25898}" dt="2025-01-13T09:59:21.757" v="993" actId="2696"/>
        <pc:sldMkLst>
          <pc:docMk/>
          <pc:sldMk cId="3139738993" sldId="2147468744"/>
        </pc:sldMkLst>
      </pc:sldChg>
      <pc:sldChg chg="addSp delSp modSp new mod ord modClrScheme modAnim chgLayout">
        <pc:chgData name="Christiaan Esmeijer" userId="ecccc680-6f08-4f3e-bd73-533636736e6b" providerId="ADAL" clId="{5E97C63D-C066-2646-AAC1-0A936AD25898}" dt="2025-01-13T12:28:47.957" v="4369" actId="207"/>
        <pc:sldMkLst>
          <pc:docMk/>
          <pc:sldMk cId="2466608268" sldId="2147468745"/>
        </pc:sldMkLst>
      </pc:sldChg>
      <pc:sldChg chg="addSp modSp add mod">
        <pc:chgData name="Christiaan Esmeijer" userId="ecccc680-6f08-4f3e-bd73-533636736e6b" providerId="ADAL" clId="{5E97C63D-C066-2646-AAC1-0A936AD25898}" dt="2025-01-13T12:28:35.685" v="4368" actId="20577"/>
        <pc:sldMkLst>
          <pc:docMk/>
          <pc:sldMk cId="2523557745" sldId="2147468746"/>
        </pc:sldMkLst>
      </pc:sldChg>
      <pc:sldChg chg="modSp add mod">
        <pc:chgData name="Christiaan Esmeijer" userId="ecccc680-6f08-4f3e-bd73-533636736e6b" providerId="ADAL" clId="{5E97C63D-C066-2646-AAC1-0A936AD25898}" dt="2025-01-13T10:35:40.344" v="1898" actId="20577"/>
        <pc:sldMkLst>
          <pc:docMk/>
          <pc:sldMk cId="1620022685" sldId="2147468747"/>
        </pc:sldMkLst>
      </pc:sldChg>
      <pc:sldChg chg="addSp delSp modSp new mod setBg modClrScheme modAnim chgLayout">
        <pc:chgData name="Christiaan Esmeijer" userId="ecccc680-6f08-4f3e-bd73-533636736e6b" providerId="ADAL" clId="{5E97C63D-C066-2646-AAC1-0A936AD25898}" dt="2025-01-13T13:00:58.535" v="4377" actId="14100"/>
        <pc:sldMkLst>
          <pc:docMk/>
          <pc:sldMk cId="123288423" sldId="2147468748"/>
        </pc:sldMkLst>
      </pc:sldChg>
      <pc:sldChg chg="addSp delSp modSp new mod modTransition modClrScheme chgLayout">
        <pc:chgData name="Christiaan Esmeijer" userId="ecccc680-6f08-4f3e-bd73-533636736e6b" providerId="ADAL" clId="{5E97C63D-C066-2646-AAC1-0A936AD25898}" dt="2025-01-13T12:08:01.447" v="4297"/>
        <pc:sldMkLst>
          <pc:docMk/>
          <pc:sldMk cId="2102343610" sldId="2147468749"/>
        </pc:sldMkLst>
      </pc:sldChg>
      <pc:sldChg chg="addSp delSp modSp add mod ord modTransition modClrScheme chgLayout">
        <pc:chgData name="Christiaan Esmeijer" userId="ecccc680-6f08-4f3e-bd73-533636736e6b" providerId="ADAL" clId="{5E97C63D-C066-2646-AAC1-0A936AD25898}" dt="2025-01-13T12:10:31.672" v="4322"/>
        <pc:sldMkLst>
          <pc:docMk/>
          <pc:sldMk cId="3454253922" sldId="2147468750"/>
        </pc:sldMkLst>
      </pc:sldChg>
      <pc:sldChg chg="modSp new mod">
        <pc:chgData name="Christiaan Esmeijer" userId="ecccc680-6f08-4f3e-bd73-533636736e6b" providerId="ADAL" clId="{5E97C63D-C066-2646-AAC1-0A936AD25898}" dt="2025-01-13T11:39:30.924" v="3857" actId="20577"/>
        <pc:sldMkLst>
          <pc:docMk/>
          <pc:sldMk cId="1783763247" sldId="2147468751"/>
        </pc:sldMkLst>
      </pc:sldChg>
      <pc:sldChg chg="addSp delSp modSp add mod modTransition">
        <pc:chgData name="Christiaan Esmeijer" userId="ecccc680-6f08-4f3e-bd73-533636736e6b" providerId="ADAL" clId="{5E97C63D-C066-2646-AAC1-0A936AD25898}" dt="2025-01-13T12:08:01.447" v="4297"/>
        <pc:sldMkLst>
          <pc:docMk/>
          <pc:sldMk cId="697991973" sldId="2147468752"/>
        </pc:sldMkLst>
      </pc:sldChg>
      <pc:sldChg chg="addSp delSp modSp add del mod modTransition">
        <pc:chgData name="Christiaan Esmeijer" userId="ecccc680-6f08-4f3e-bd73-533636736e6b" providerId="ADAL" clId="{5E97C63D-C066-2646-AAC1-0A936AD25898}" dt="2025-01-13T12:08:01.447" v="4297"/>
        <pc:sldMkLst>
          <pc:docMk/>
          <pc:sldMk cId="812441979" sldId="2147468753"/>
        </pc:sldMkLst>
      </pc:sldChg>
      <pc:sldChg chg="addSp delSp modSp add mod modTransition">
        <pc:chgData name="Christiaan Esmeijer" userId="ecccc680-6f08-4f3e-bd73-533636736e6b" providerId="ADAL" clId="{5E97C63D-C066-2646-AAC1-0A936AD25898}" dt="2025-01-13T12:08:01.447" v="4297"/>
        <pc:sldMkLst>
          <pc:docMk/>
          <pc:sldMk cId="4003764613" sldId="2147468754"/>
        </pc:sldMkLst>
      </pc:sldChg>
      <pc:sldChg chg="addSp delSp modSp add mod modTransition modClrScheme chgLayout">
        <pc:chgData name="Christiaan Esmeijer" userId="ecccc680-6f08-4f3e-bd73-533636736e6b" providerId="ADAL" clId="{5E97C63D-C066-2646-AAC1-0A936AD25898}" dt="2025-01-13T12:08:01.447" v="4297"/>
        <pc:sldMkLst>
          <pc:docMk/>
          <pc:sldMk cId="1550128318" sldId="2147468755"/>
        </pc:sldMkLst>
      </pc:sldChg>
      <pc:sldChg chg="addSp delSp modSp add mod ord modTransition">
        <pc:chgData name="Christiaan Esmeijer" userId="ecccc680-6f08-4f3e-bd73-533636736e6b" providerId="ADAL" clId="{5E97C63D-C066-2646-AAC1-0A936AD25898}" dt="2025-01-13T12:11:21.394" v="4334" actId="1076"/>
        <pc:sldMkLst>
          <pc:docMk/>
          <pc:sldMk cId="339184169" sldId="2147468756"/>
        </pc:sldMkLst>
      </pc:sldChg>
      <pc:sldChg chg="add del">
        <pc:chgData name="Christiaan Esmeijer" userId="ecccc680-6f08-4f3e-bd73-533636736e6b" providerId="ADAL" clId="{5E97C63D-C066-2646-AAC1-0A936AD25898}" dt="2025-01-13T12:05:04.055" v="4269"/>
        <pc:sldMkLst>
          <pc:docMk/>
          <pc:sldMk cId="280915434" sldId="2147468757"/>
        </pc:sldMkLst>
      </pc:sldChg>
      <pc:sldChg chg="addSp delSp modSp add del mod ord replId modTransition chgLayout">
        <pc:chgData name="Christiaan Esmeijer" userId="ecccc680-6f08-4f3e-bd73-533636736e6b" providerId="ADAL" clId="{5E97C63D-C066-2646-AAC1-0A936AD25898}" dt="2025-01-13T12:09:50.224" v="4309" actId="14861"/>
        <pc:sldMkLst>
          <pc:docMk/>
          <pc:sldMk cId="1684079691" sldId="2147468757"/>
        </pc:sldMkLst>
      </pc:sldChg>
      <pc:sldMasterChg chg="modSldLayout">
        <pc:chgData name="Christiaan Esmeijer" userId="ecccc680-6f08-4f3e-bd73-533636736e6b" providerId="ADAL" clId="{5E97C63D-C066-2646-AAC1-0A936AD25898}" dt="2025-01-13T13:03:28.055" v="4380" actId="14100"/>
        <pc:sldMasterMkLst>
          <pc:docMk/>
          <pc:sldMasterMk cId="2079798451" sldId="2147483785"/>
        </pc:sldMasterMkLst>
        <pc:sldLayoutChg chg="modSp mod">
          <pc:chgData name="Christiaan Esmeijer" userId="ecccc680-6f08-4f3e-bd73-533636736e6b" providerId="ADAL" clId="{5E97C63D-C066-2646-AAC1-0A936AD25898}" dt="2025-01-13T10:59:36.894" v="2610" actId="1076"/>
          <pc:sldLayoutMkLst>
            <pc:docMk/>
            <pc:sldMasterMk cId="2079798451" sldId="2147483785"/>
            <pc:sldLayoutMk cId="1608995649" sldId="2147488647"/>
          </pc:sldLayoutMkLst>
          <pc:spChg chg="mod">
            <ac:chgData name="Christiaan Esmeijer" userId="ecccc680-6f08-4f3e-bd73-533636736e6b" providerId="ADAL" clId="{5E97C63D-C066-2646-AAC1-0A936AD25898}" dt="2025-01-13T10:59:36.894" v="2610" actId="1076"/>
            <ac:spMkLst>
              <pc:docMk/>
              <pc:sldMasterMk cId="2079798451" sldId="2147483785"/>
              <pc:sldLayoutMk cId="1608995649" sldId="2147488647"/>
              <ac:spMk id="224" creationId="{3C8D0185-9493-CB0F-A6E6-2C33FC7FB986}"/>
            </ac:spMkLst>
          </pc:spChg>
        </pc:sldLayoutChg>
        <pc:sldLayoutChg chg="modSp mod">
          <pc:chgData name="Christiaan Esmeijer" userId="ecccc680-6f08-4f3e-bd73-533636736e6b" providerId="ADAL" clId="{5E97C63D-C066-2646-AAC1-0A936AD25898}" dt="2025-01-13T10:52:17.703" v="2339" actId="1076"/>
          <pc:sldLayoutMkLst>
            <pc:docMk/>
            <pc:sldMasterMk cId="2079798451" sldId="2147483785"/>
            <pc:sldLayoutMk cId="2683394726" sldId="2147488648"/>
          </pc:sldLayoutMkLst>
          <pc:spChg chg="mod">
            <ac:chgData name="Christiaan Esmeijer" userId="ecccc680-6f08-4f3e-bd73-533636736e6b" providerId="ADAL" clId="{5E97C63D-C066-2646-AAC1-0A936AD25898}" dt="2025-01-13T10:52:17.703" v="2339" actId="1076"/>
            <ac:spMkLst>
              <pc:docMk/>
              <pc:sldMasterMk cId="2079798451" sldId="2147483785"/>
              <pc:sldLayoutMk cId="2683394726" sldId="2147488648"/>
              <ac:spMk id="4" creationId="{B1AD37C7-3F88-6C12-6B13-CAABCA000061}"/>
            </ac:spMkLst>
          </pc:spChg>
          <pc:spChg chg="mod">
            <ac:chgData name="Christiaan Esmeijer" userId="ecccc680-6f08-4f3e-bd73-533636736e6b" providerId="ADAL" clId="{5E97C63D-C066-2646-AAC1-0A936AD25898}" dt="2025-01-13T10:52:17.703" v="2339" actId="1076"/>
            <ac:spMkLst>
              <pc:docMk/>
              <pc:sldMasterMk cId="2079798451" sldId="2147483785"/>
              <pc:sldLayoutMk cId="2683394726" sldId="2147488648"/>
              <ac:spMk id="7" creationId="{E54533FE-C0F0-A639-FB95-E8F227812C95}"/>
            </ac:spMkLst>
          </pc:spChg>
        </pc:sldLayoutChg>
        <pc:sldLayoutChg chg="modSp mod">
          <pc:chgData name="Christiaan Esmeijer" userId="ecccc680-6f08-4f3e-bd73-533636736e6b" providerId="ADAL" clId="{5E97C63D-C066-2646-AAC1-0A936AD25898}" dt="2025-01-13T13:03:28.055" v="4380" actId="14100"/>
          <pc:sldLayoutMkLst>
            <pc:docMk/>
            <pc:sldMasterMk cId="2079798451" sldId="2147483785"/>
            <pc:sldLayoutMk cId="1561633224" sldId="2147488650"/>
          </pc:sldLayoutMkLst>
          <pc:picChg chg="mod">
            <ac:chgData name="Christiaan Esmeijer" userId="ecccc680-6f08-4f3e-bd73-533636736e6b" providerId="ADAL" clId="{5E97C63D-C066-2646-AAC1-0A936AD25898}" dt="2025-01-13T13:03:28.055" v="4380" actId="14100"/>
            <ac:picMkLst>
              <pc:docMk/>
              <pc:sldMasterMk cId="2079798451" sldId="2147483785"/>
              <pc:sldLayoutMk cId="1561633224" sldId="2147488650"/>
              <ac:picMk id="5" creationId="{E217A0C6-BF1C-2215-8B4A-33F994639C9F}"/>
            </ac:picMkLst>
          </pc:picChg>
        </pc:sldLayoutChg>
      </pc:sldMasterChg>
    </pc:docChg>
  </pc:docChgLst>
  <pc:docChgLst>
    <pc:chgData name="Christiaan Esmeijer" userId="ecccc680-6f08-4f3e-bd73-533636736e6b" providerId="ADAL" clId="{7D201E5F-8C0F-B04D-B3FA-BDD226185532}"/>
    <pc:docChg chg="undo custSel addSld delSld modSld modMainMaster">
      <pc:chgData name="Christiaan Esmeijer" userId="ecccc680-6f08-4f3e-bd73-533636736e6b" providerId="ADAL" clId="{7D201E5F-8C0F-B04D-B3FA-BDD226185532}" dt="2025-02-26T13:14:41.939" v="3851" actId="700"/>
      <pc:docMkLst>
        <pc:docMk/>
      </pc:docMkLst>
      <pc:sldChg chg="del">
        <pc:chgData name="Christiaan Esmeijer" userId="ecccc680-6f08-4f3e-bd73-533636736e6b" providerId="ADAL" clId="{7D201E5F-8C0F-B04D-B3FA-BDD226185532}" dt="2025-02-26T08:51:24.791" v="25" actId="2696"/>
        <pc:sldMkLst>
          <pc:docMk/>
          <pc:sldMk cId="246474006" sldId="2147468653"/>
        </pc:sldMkLst>
      </pc:sldChg>
      <pc:sldChg chg="del">
        <pc:chgData name="Christiaan Esmeijer" userId="ecccc680-6f08-4f3e-bd73-533636736e6b" providerId="ADAL" clId="{7D201E5F-8C0F-B04D-B3FA-BDD226185532}" dt="2025-02-26T08:51:24.727" v="23" actId="2696"/>
        <pc:sldMkLst>
          <pc:docMk/>
          <pc:sldMk cId="2803438161" sldId="2147468674"/>
        </pc:sldMkLst>
      </pc:sldChg>
      <pc:sldChg chg="del">
        <pc:chgData name="Christiaan Esmeijer" userId="ecccc680-6f08-4f3e-bd73-533636736e6b" providerId="ADAL" clId="{7D201E5F-8C0F-B04D-B3FA-BDD226185532}" dt="2025-02-26T08:51:24.975" v="58" actId="2696"/>
        <pc:sldMkLst>
          <pc:docMk/>
          <pc:sldMk cId="2746851909" sldId="2147468693"/>
        </pc:sldMkLst>
      </pc:sldChg>
      <pc:sldChg chg="del">
        <pc:chgData name="Christiaan Esmeijer" userId="ecccc680-6f08-4f3e-bd73-533636736e6b" providerId="ADAL" clId="{7D201E5F-8C0F-B04D-B3FA-BDD226185532}" dt="2025-02-26T08:51:24.945" v="46" actId="2696"/>
        <pc:sldMkLst>
          <pc:docMk/>
          <pc:sldMk cId="2177771779" sldId="2147468694"/>
        </pc:sldMkLst>
      </pc:sldChg>
      <pc:sldChg chg="del">
        <pc:chgData name="Christiaan Esmeijer" userId="ecccc680-6f08-4f3e-bd73-533636736e6b" providerId="ADAL" clId="{7D201E5F-8C0F-B04D-B3FA-BDD226185532}" dt="2025-02-26T08:51:25.156" v="65" actId="2696"/>
        <pc:sldMkLst>
          <pc:docMk/>
          <pc:sldMk cId="858577603" sldId="2147468695"/>
        </pc:sldMkLst>
      </pc:sldChg>
      <pc:sldChg chg="del">
        <pc:chgData name="Christiaan Esmeijer" userId="ecccc680-6f08-4f3e-bd73-533636736e6b" providerId="ADAL" clId="{7D201E5F-8C0F-B04D-B3FA-BDD226185532}" dt="2025-02-26T08:51:24.943" v="45" actId="2696"/>
        <pc:sldMkLst>
          <pc:docMk/>
          <pc:sldMk cId="3233228187" sldId="2147468697"/>
        </pc:sldMkLst>
      </pc:sldChg>
      <pc:sldChg chg="del">
        <pc:chgData name="Christiaan Esmeijer" userId="ecccc680-6f08-4f3e-bd73-533636736e6b" providerId="ADAL" clId="{7D201E5F-8C0F-B04D-B3FA-BDD226185532}" dt="2025-02-26T08:51:24.825" v="30" actId="2696"/>
        <pc:sldMkLst>
          <pc:docMk/>
          <pc:sldMk cId="3081579434" sldId="2147468698"/>
        </pc:sldMkLst>
      </pc:sldChg>
      <pc:sldChg chg="del">
        <pc:chgData name="Christiaan Esmeijer" userId="ecccc680-6f08-4f3e-bd73-533636736e6b" providerId="ADAL" clId="{7D201E5F-8C0F-B04D-B3FA-BDD226185532}" dt="2025-02-26T08:51:24.948" v="49" actId="2696"/>
        <pc:sldMkLst>
          <pc:docMk/>
          <pc:sldMk cId="2615315320" sldId="2147468699"/>
        </pc:sldMkLst>
      </pc:sldChg>
      <pc:sldChg chg="del">
        <pc:chgData name="Christiaan Esmeijer" userId="ecccc680-6f08-4f3e-bd73-533636736e6b" providerId="ADAL" clId="{7D201E5F-8C0F-B04D-B3FA-BDD226185532}" dt="2025-02-26T08:51:24.955" v="53" actId="2696"/>
        <pc:sldMkLst>
          <pc:docMk/>
          <pc:sldMk cId="1289407337" sldId="2147468700"/>
        </pc:sldMkLst>
      </pc:sldChg>
      <pc:sldChg chg="del">
        <pc:chgData name="Christiaan Esmeijer" userId="ecccc680-6f08-4f3e-bd73-533636736e6b" providerId="ADAL" clId="{7D201E5F-8C0F-B04D-B3FA-BDD226185532}" dt="2025-02-26T08:51:24.922" v="41" actId="2696"/>
        <pc:sldMkLst>
          <pc:docMk/>
          <pc:sldMk cId="3356968983" sldId="2147468701"/>
        </pc:sldMkLst>
      </pc:sldChg>
      <pc:sldChg chg="del">
        <pc:chgData name="Christiaan Esmeijer" userId="ecccc680-6f08-4f3e-bd73-533636736e6b" providerId="ADAL" clId="{7D201E5F-8C0F-B04D-B3FA-BDD226185532}" dt="2025-02-26T08:51:24.946" v="48" actId="2696"/>
        <pc:sldMkLst>
          <pc:docMk/>
          <pc:sldMk cId="1983303010" sldId="2147468703"/>
        </pc:sldMkLst>
      </pc:sldChg>
      <pc:sldChg chg="del">
        <pc:chgData name="Christiaan Esmeijer" userId="ecccc680-6f08-4f3e-bd73-533636736e6b" providerId="ADAL" clId="{7D201E5F-8C0F-B04D-B3FA-BDD226185532}" dt="2025-02-26T08:51:24.857" v="33" actId="2696"/>
        <pc:sldMkLst>
          <pc:docMk/>
          <pc:sldMk cId="4034040419" sldId="2147468704"/>
        </pc:sldMkLst>
      </pc:sldChg>
      <pc:sldChg chg="del">
        <pc:chgData name="Christiaan Esmeijer" userId="ecccc680-6f08-4f3e-bd73-533636736e6b" providerId="ADAL" clId="{7D201E5F-8C0F-B04D-B3FA-BDD226185532}" dt="2025-02-26T08:51:25.050" v="59" actId="2696"/>
        <pc:sldMkLst>
          <pc:docMk/>
          <pc:sldMk cId="4146300859" sldId="2147468705"/>
        </pc:sldMkLst>
      </pc:sldChg>
      <pc:sldChg chg="del">
        <pc:chgData name="Christiaan Esmeijer" userId="ecccc680-6f08-4f3e-bd73-533636736e6b" providerId="ADAL" clId="{7D201E5F-8C0F-B04D-B3FA-BDD226185532}" dt="2025-02-26T08:51:24.951" v="51" actId="2696"/>
        <pc:sldMkLst>
          <pc:docMk/>
          <pc:sldMk cId="1702410602" sldId="2147468706"/>
        </pc:sldMkLst>
      </pc:sldChg>
      <pc:sldChg chg="del">
        <pc:chgData name="Christiaan Esmeijer" userId="ecccc680-6f08-4f3e-bd73-533636736e6b" providerId="ADAL" clId="{7D201E5F-8C0F-B04D-B3FA-BDD226185532}" dt="2025-02-26T08:51:25.360" v="72" actId="2696"/>
        <pc:sldMkLst>
          <pc:docMk/>
          <pc:sldMk cId="1518669764" sldId="2147468708"/>
        </pc:sldMkLst>
      </pc:sldChg>
      <pc:sldChg chg="del">
        <pc:chgData name="Christiaan Esmeijer" userId="ecccc680-6f08-4f3e-bd73-533636736e6b" providerId="ADAL" clId="{7D201E5F-8C0F-B04D-B3FA-BDD226185532}" dt="2025-02-26T08:51:25.098" v="60" actId="2696"/>
        <pc:sldMkLst>
          <pc:docMk/>
          <pc:sldMk cId="454263310" sldId="2147468709"/>
        </pc:sldMkLst>
      </pc:sldChg>
      <pc:sldChg chg="del">
        <pc:chgData name="Christiaan Esmeijer" userId="ecccc680-6f08-4f3e-bd73-533636736e6b" providerId="ADAL" clId="{7D201E5F-8C0F-B04D-B3FA-BDD226185532}" dt="2025-02-26T08:51:24.786" v="24" actId="2696"/>
        <pc:sldMkLst>
          <pc:docMk/>
          <pc:sldMk cId="157899429" sldId="2147468711"/>
        </pc:sldMkLst>
      </pc:sldChg>
      <pc:sldChg chg="del">
        <pc:chgData name="Christiaan Esmeijer" userId="ecccc680-6f08-4f3e-bd73-533636736e6b" providerId="ADAL" clId="{7D201E5F-8C0F-B04D-B3FA-BDD226185532}" dt="2025-02-26T08:51:25.100" v="61" actId="2696"/>
        <pc:sldMkLst>
          <pc:docMk/>
          <pc:sldMk cId="3145947157" sldId="2147468713"/>
        </pc:sldMkLst>
      </pc:sldChg>
      <pc:sldChg chg="del">
        <pc:chgData name="Christiaan Esmeijer" userId="ecccc680-6f08-4f3e-bd73-533636736e6b" providerId="ADAL" clId="{7D201E5F-8C0F-B04D-B3FA-BDD226185532}" dt="2025-02-26T08:51:25.175" v="67" actId="2696"/>
        <pc:sldMkLst>
          <pc:docMk/>
          <pc:sldMk cId="932774662" sldId="2147468714"/>
        </pc:sldMkLst>
      </pc:sldChg>
      <pc:sldChg chg="del">
        <pc:chgData name="Christiaan Esmeijer" userId="ecccc680-6f08-4f3e-bd73-533636736e6b" providerId="ADAL" clId="{7D201E5F-8C0F-B04D-B3FA-BDD226185532}" dt="2025-02-26T08:51:25.379" v="75" actId="2696"/>
        <pc:sldMkLst>
          <pc:docMk/>
          <pc:sldMk cId="3629510882" sldId="2147468715"/>
        </pc:sldMkLst>
      </pc:sldChg>
      <pc:sldChg chg="del">
        <pc:chgData name="Christiaan Esmeijer" userId="ecccc680-6f08-4f3e-bd73-533636736e6b" providerId="ADAL" clId="{7D201E5F-8C0F-B04D-B3FA-BDD226185532}" dt="2025-02-26T08:51:24.823" v="29" actId="2696"/>
        <pc:sldMkLst>
          <pc:docMk/>
          <pc:sldMk cId="3373321134" sldId="2147468716"/>
        </pc:sldMkLst>
      </pc:sldChg>
      <pc:sldChg chg="del">
        <pc:chgData name="Christiaan Esmeijer" userId="ecccc680-6f08-4f3e-bd73-533636736e6b" providerId="ADAL" clId="{7D201E5F-8C0F-B04D-B3FA-BDD226185532}" dt="2025-02-26T08:51:24.909" v="35" actId="2696"/>
        <pc:sldMkLst>
          <pc:docMk/>
          <pc:sldMk cId="3865844687" sldId="2147468717"/>
        </pc:sldMkLst>
      </pc:sldChg>
      <pc:sldChg chg="del">
        <pc:chgData name="Christiaan Esmeijer" userId="ecccc680-6f08-4f3e-bd73-533636736e6b" providerId="ADAL" clId="{7D201E5F-8C0F-B04D-B3FA-BDD226185532}" dt="2025-02-26T08:51:24.918" v="38" actId="2696"/>
        <pc:sldMkLst>
          <pc:docMk/>
          <pc:sldMk cId="2300657464" sldId="2147468718"/>
        </pc:sldMkLst>
      </pc:sldChg>
      <pc:sldChg chg="del">
        <pc:chgData name="Christiaan Esmeijer" userId="ecccc680-6f08-4f3e-bd73-533636736e6b" providerId="ADAL" clId="{7D201E5F-8C0F-B04D-B3FA-BDD226185532}" dt="2025-02-26T08:51:24.969" v="56" actId="2696"/>
        <pc:sldMkLst>
          <pc:docMk/>
          <pc:sldMk cId="2030636724" sldId="2147468719"/>
        </pc:sldMkLst>
      </pc:sldChg>
      <pc:sldChg chg="del">
        <pc:chgData name="Christiaan Esmeijer" userId="ecccc680-6f08-4f3e-bd73-533636736e6b" providerId="ADAL" clId="{7D201E5F-8C0F-B04D-B3FA-BDD226185532}" dt="2025-02-26T08:51:24.917" v="37" actId="2696"/>
        <pc:sldMkLst>
          <pc:docMk/>
          <pc:sldMk cId="3776758515" sldId="2147468720"/>
        </pc:sldMkLst>
      </pc:sldChg>
      <pc:sldChg chg="del">
        <pc:chgData name="Christiaan Esmeijer" userId="ecccc680-6f08-4f3e-bd73-533636736e6b" providerId="ADAL" clId="{7D201E5F-8C0F-B04D-B3FA-BDD226185532}" dt="2025-02-26T08:51:24.864" v="34" actId="2696"/>
        <pc:sldMkLst>
          <pc:docMk/>
          <pc:sldMk cId="2156380269" sldId="2147468721"/>
        </pc:sldMkLst>
      </pc:sldChg>
      <pc:sldChg chg="del">
        <pc:chgData name="Christiaan Esmeijer" userId="ecccc680-6f08-4f3e-bd73-533636736e6b" providerId="ADAL" clId="{7D201E5F-8C0F-B04D-B3FA-BDD226185532}" dt="2025-02-26T08:51:25.177" v="69" actId="2696"/>
        <pc:sldMkLst>
          <pc:docMk/>
          <pc:sldMk cId="3721113534" sldId="2147468724"/>
        </pc:sldMkLst>
      </pc:sldChg>
      <pc:sldChg chg="del">
        <pc:chgData name="Christiaan Esmeijer" userId="ecccc680-6f08-4f3e-bd73-533636736e6b" providerId="ADAL" clId="{7D201E5F-8C0F-B04D-B3FA-BDD226185532}" dt="2025-02-26T08:51:25.101" v="62" actId="2696"/>
        <pc:sldMkLst>
          <pc:docMk/>
          <pc:sldMk cId="910417725" sldId="2147468725"/>
        </pc:sldMkLst>
      </pc:sldChg>
      <pc:sldChg chg="del">
        <pc:chgData name="Christiaan Esmeijer" userId="ecccc680-6f08-4f3e-bd73-533636736e6b" providerId="ADAL" clId="{7D201E5F-8C0F-B04D-B3FA-BDD226185532}" dt="2025-02-26T08:51:24.940" v="43" actId="2696"/>
        <pc:sldMkLst>
          <pc:docMk/>
          <pc:sldMk cId="3530770950" sldId="2147468726"/>
        </pc:sldMkLst>
      </pc:sldChg>
      <pc:sldChg chg="del">
        <pc:chgData name="Christiaan Esmeijer" userId="ecccc680-6f08-4f3e-bd73-533636736e6b" providerId="ADAL" clId="{7D201E5F-8C0F-B04D-B3FA-BDD226185532}" dt="2025-02-26T08:51:25.107" v="64" actId="2696"/>
        <pc:sldMkLst>
          <pc:docMk/>
          <pc:sldMk cId="3964253289" sldId="2147468727"/>
        </pc:sldMkLst>
      </pc:sldChg>
      <pc:sldChg chg="del">
        <pc:chgData name="Christiaan Esmeijer" userId="ecccc680-6f08-4f3e-bd73-533636736e6b" providerId="ADAL" clId="{7D201E5F-8C0F-B04D-B3FA-BDD226185532}" dt="2025-02-26T08:51:25.377" v="74" actId="2696"/>
        <pc:sldMkLst>
          <pc:docMk/>
          <pc:sldMk cId="33168762" sldId="2147468729"/>
        </pc:sldMkLst>
      </pc:sldChg>
      <pc:sldChg chg="del">
        <pc:chgData name="Christiaan Esmeijer" userId="ecccc680-6f08-4f3e-bd73-533636736e6b" providerId="ADAL" clId="{7D201E5F-8C0F-B04D-B3FA-BDD226185532}" dt="2025-02-26T08:51:24.838" v="32" actId="2696"/>
        <pc:sldMkLst>
          <pc:docMk/>
          <pc:sldMk cId="1722209222" sldId="2147468730"/>
        </pc:sldMkLst>
      </pc:sldChg>
      <pc:sldChg chg="del">
        <pc:chgData name="Christiaan Esmeijer" userId="ecccc680-6f08-4f3e-bd73-533636736e6b" providerId="ADAL" clId="{7D201E5F-8C0F-B04D-B3FA-BDD226185532}" dt="2025-02-26T08:51:24.946" v="47" actId="2696"/>
        <pc:sldMkLst>
          <pc:docMk/>
          <pc:sldMk cId="1739210253" sldId="2147468731"/>
        </pc:sldMkLst>
      </pc:sldChg>
      <pc:sldChg chg="del">
        <pc:chgData name="Christiaan Esmeijer" userId="ecccc680-6f08-4f3e-bd73-533636736e6b" providerId="ADAL" clId="{7D201E5F-8C0F-B04D-B3FA-BDD226185532}" dt="2025-02-26T08:51:24.967" v="54" actId="2696"/>
        <pc:sldMkLst>
          <pc:docMk/>
          <pc:sldMk cId="3669740979" sldId="2147468732"/>
        </pc:sldMkLst>
      </pc:sldChg>
      <pc:sldChg chg="del">
        <pc:chgData name="Christiaan Esmeijer" userId="ecccc680-6f08-4f3e-bd73-533636736e6b" providerId="ADAL" clId="{7D201E5F-8C0F-B04D-B3FA-BDD226185532}" dt="2025-02-26T08:51:24.916" v="36" actId="2696"/>
        <pc:sldMkLst>
          <pc:docMk/>
          <pc:sldMk cId="30332487" sldId="2147468733"/>
        </pc:sldMkLst>
      </pc:sldChg>
      <pc:sldChg chg="del">
        <pc:chgData name="Christiaan Esmeijer" userId="ecccc680-6f08-4f3e-bd73-533636736e6b" providerId="ADAL" clId="{7D201E5F-8C0F-B04D-B3FA-BDD226185532}" dt="2025-02-26T08:51:25.184" v="70" actId="2696"/>
        <pc:sldMkLst>
          <pc:docMk/>
          <pc:sldMk cId="911550510" sldId="2147468734"/>
        </pc:sldMkLst>
      </pc:sldChg>
      <pc:sldChg chg="del">
        <pc:chgData name="Christiaan Esmeijer" userId="ecccc680-6f08-4f3e-bd73-533636736e6b" providerId="ADAL" clId="{7D201E5F-8C0F-B04D-B3FA-BDD226185532}" dt="2025-02-26T08:51:25.467" v="79" actId="2696"/>
        <pc:sldMkLst>
          <pc:docMk/>
          <pc:sldMk cId="3775504993" sldId="2147468735"/>
        </pc:sldMkLst>
      </pc:sldChg>
      <pc:sldChg chg="del">
        <pc:chgData name="Christiaan Esmeijer" userId="ecccc680-6f08-4f3e-bd73-533636736e6b" providerId="ADAL" clId="{7D201E5F-8C0F-B04D-B3FA-BDD226185532}" dt="2025-02-26T08:51:25.196" v="71" actId="2696"/>
        <pc:sldMkLst>
          <pc:docMk/>
          <pc:sldMk cId="1888820970" sldId="2147468737"/>
        </pc:sldMkLst>
      </pc:sldChg>
      <pc:sldChg chg="del">
        <pc:chgData name="Christiaan Esmeijer" userId="ecccc680-6f08-4f3e-bd73-533636736e6b" providerId="ADAL" clId="{7D201E5F-8C0F-B04D-B3FA-BDD226185532}" dt="2025-02-26T08:51:24.936" v="42" actId="2696"/>
        <pc:sldMkLst>
          <pc:docMk/>
          <pc:sldMk cId="3029511379" sldId="2147468738"/>
        </pc:sldMkLst>
      </pc:sldChg>
      <pc:sldChg chg="del">
        <pc:chgData name="Christiaan Esmeijer" userId="ecccc680-6f08-4f3e-bd73-533636736e6b" providerId="ADAL" clId="{7D201E5F-8C0F-B04D-B3FA-BDD226185532}" dt="2025-02-26T08:51:25.456" v="78" actId="2696"/>
        <pc:sldMkLst>
          <pc:docMk/>
          <pc:sldMk cId="3637079445" sldId="2147468739"/>
        </pc:sldMkLst>
      </pc:sldChg>
      <pc:sldChg chg="del">
        <pc:chgData name="Christiaan Esmeijer" userId="ecccc680-6f08-4f3e-bd73-533636736e6b" providerId="ADAL" clId="{7D201E5F-8C0F-B04D-B3FA-BDD226185532}" dt="2025-02-26T08:51:24.816" v="26" actId="2696"/>
        <pc:sldMkLst>
          <pc:docMk/>
          <pc:sldMk cId="55111882" sldId="2147468740"/>
        </pc:sldMkLst>
      </pc:sldChg>
      <pc:sldChg chg="del">
        <pc:chgData name="Christiaan Esmeijer" userId="ecccc680-6f08-4f3e-bd73-533636736e6b" providerId="ADAL" clId="{7D201E5F-8C0F-B04D-B3FA-BDD226185532}" dt="2025-02-26T08:51:24.831" v="31" actId="2696"/>
        <pc:sldMkLst>
          <pc:docMk/>
          <pc:sldMk cId="2675465529" sldId="2147468741"/>
        </pc:sldMkLst>
      </pc:sldChg>
      <pc:sldChg chg="del">
        <pc:chgData name="Christiaan Esmeijer" userId="ecccc680-6f08-4f3e-bd73-533636736e6b" providerId="ADAL" clId="{7D201E5F-8C0F-B04D-B3FA-BDD226185532}" dt="2025-02-26T08:51:24.920" v="40" actId="2696"/>
        <pc:sldMkLst>
          <pc:docMk/>
          <pc:sldMk cId="2263660146" sldId="2147468742"/>
        </pc:sldMkLst>
      </pc:sldChg>
      <pc:sldChg chg="del">
        <pc:chgData name="Christiaan Esmeijer" userId="ecccc680-6f08-4f3e-bd73-533636736e6b" providerId="ADAL" clId="{7D201E5F-8C0F-B04D-B3FA-BDD226185532}" dt="2025-02-26T08:51:25.376" v="73" actId="2696"/>
        <pc:sldMkLst>
          <pc:docMk/>
          <pc:sldMk cId="2417592065" sldId="2147468743"/>
        </pc:sldMkLst>
      </pc:sldChg>
      <pc:sldChg chg="del">
        <pc:chgData name="Christiaan Esmeijer" userId="ecccc680-6f08-4f3e-bd73-533636736e6b" providerId="ADAL" clId="{7D201E5F-8C0F-B04D-B3FA-BDD226185532}" dt="2025-02-26T08:51:24.952" v="52" actId="2696"/>
        <pc:sldMkLst>
          <pc:docMk/>
          <pc:sldMk cId="2466608268" sldId="2147468745"/>
        </pc:sldMkLst>
      </pc:sldChg>
      <pc:sldChg chg="del">
        <pc:chgData name="Christiaan Esmeijer" userId="ecccc680-6f08-4f3e-bd73-533636736e6b" providerId="ADAL" clId="{7D201E5F-8C0F-B04D-B3FA-BDD226185532}" dt="2025-02-26T08:51:25.424" v="76" actId="2696"/>
        <pc:sldMkLst>
          <pc:docMk/>
          <pc:sldMk cId="2523557745" sldId="2147468746"/>
        </pc:sldMkLst>
      </pc:sldChg>
      <pc:sldChg chg="del">
        <pc:chgData name="Christiaan Esmeijer" userId="ecccc680-6f08-4f3e-bd73-533636736e6b" providerId="ADAL" clId="{7D201E5F-8C0F-B04D-B3FA-BDD226185532}" dt="2025-02-26T08:51:24.820" v="28" actId="2696"/>
        <pc:sldMkLst>
          <pc:docMk/>
          <pc:sldMk cId="1620022685" sldId="2147468747"/>
        </pc:sldMkLst>
      </pc:sldChg>
      <pc:sldChg chg="del">
        <pc:chgData name="Christiaan Esmeijer" userId="ecccc680-6f08-4f3e-bd73-533636736e6b" providerId="ADAL" clId="{7D201E5F-8C0F-B04D-B3FA-BDD226185532}" dt="2025-02-26T08:51:25.157" v="66" actId="2696"/>
        <pc:sldMkLst>
          <pc:docMk/>
          <pc:sldMk cId="123288423" sldId="2147468748"/>
        </pc:sldMkLst>
      </pc:sldChg>
      <pc:sldChg chg="del">
        <pc:chgData name="Christiaan Esmeijer" userId="ecccc680-6f08-4f3e-bd73-533636736e6b" providerId="ADAL" clId="{7D201E5F-8C0F-B04D-B3FA-BDD226185532}" dt="2025-02-26T08:51:25.176" v="68" actId="2696"/>
        <pc:sldMkLst>
          <pc:docMk/>
          <pc:sldMk cId="2102343610" sldId="2147468749"/>
        </pc:sldMkLst>
      </pc:sldChg>
      <pc:sldChg chg="del">
        <pc:chgData name="Christiaan Esmeijer" userId="ecccc680-6f08-4f3e-bd73-533636736e6b" providerId="ADAL" clId="{7D201E5F-8C0F-B04D-B3FA-BDD226185532}" dt="2025-02-26T08:51:24.941" v="44" actId="2696"/>
        <pc:sldMkLst>
          <pc:docMk/>
          <pc:sldMk cId="3454253922" sldId="2147468750"/>
        </pc:sldMkLst>
      </pc:sldChg>
      <pc:sldChg chg="del">
        <pc:chgData name="Christiaan Esmeijer" userId="ecccc680-6f08-4f3e-bd73-533636736e6b" providerId="ADAL" clId="{7D201E5F-8C0F-B04D-B3FA-BDD226185532}" dt="2025-02-26T08:51:25.101" v="63" actId="2696"/>
        <pc:sldMkLst>
          <pc:docMk/>
          <pc:sldMk cId="1783763247" sldId="2147468751"/>
        </pc:sldMkLst>
      </pc:sldChg>
      <pc:sldChg chg="del">
        <pc:chgData name="Christiaan Esmeijer" userId="ecccc680-6f08-4f3e-bd73-533636736e6b" providerId="ADAL" clId="{7D201E5F-8C0F-B04D-B3FA-BDD226185532}" dt="2025-02-26T08:51:24.919" v="39" actId="2696"/>
        <pc:sldMkLst>
          <pc:docMk/>
          <pc:sldMk cId="697991973" sldId="2147468752"/>
        </pc:sldMkLst>
      </pc:sldChg>
      <pc:sldChg chg="del">
        <pc:chgData name="Christiaan Esmeijer" userId="ecccc680-6f08-4f3e-bd73-533636736e6b" providerId="ADAL" clId="{7D201E5F-8C0F-B04D-B3FA-BDD226185532}" dt="2025-02-26T08:51:24.970" v="57" actId="2696"/>
        <pc:sldMkLst>
          <pc:docMk/>
          <pc:sldMk cId="812441979" sldId="2147468753"/>
        </pc:sldMkLst>
      </pc:sldChg>
      <pc:sldChg chg="del">
        <pc:chgData name="Christiaan Esmeijer" userId="ecccc680-6f08-4f3e-bd73-533636736e6b" providerId="ADAL" clId="{7D201E5F-8C0F-B04D-B3FA-BDD226185532}" dt="2025-02-26T08:51:25.437" v="77" actId="2696"/>
        <pc:sldMkLst>
          <pc:docMk/>
          <pc:sldMk cId="4003764613" sldId="2147468754"/>
        </pc:sldMkLst>
      </pc:sldChg>
      <pc:sldChg chg="del">
        <pc:chgData name="Christiaan Esmeijer" userId="ecccc680-6f08-4f3e-bd73-533636736e6b" providerId="ADAL" clId="{7D201E5F-8C0F-B04D-B3FA-BDD226185532}" dt="2025-02-26T08:51:24.968" v="55" actId="2696"/>
        <pc:sldMkLst>
          <pc:docMk/>
          <pc:sldMk cId="1550128318" sldId="2147468755"/>
        </pc:sldMkLst>
      </pc:sldChg>
      <pc:sldChg chg="del">
        <pc:chgData name="Christiaan Esmeijer" userId="ecccc680-6f08-4f3e-bd73-533636736e6b" providerId="ADAL" clId="{7D201E5F-8C0F-B04D-B3FA-BDD226185532}" dt="2025-02-26T08:51:24.817" v="27" actId="2696"/>
        <pc:sldMkLst>
          <pc:docMk/>
          <pc:sldMk cId="339184169" sldId="2147468756"/>
        </pc:sldMkLst>
      </pc:sldChg>
      <pc:sldChg chg="del">
        <pc:chgData name="Christiaan Esmeijer" userId="ecccc680-6f08-4f3e-bd73-533636736e6b" providerId="ADAL" clId="{7D201E5F-8C0F-B04D-B3FA-BDD226185532}" dt="2025-02-26T08:51:24.949" v="50" actId="2696"/>
        <pc:sldMkLst>
          <pc:docMk/>
          <pc:sldMk cId="1684079691" sldId="2147468757"/>
        </pc:sldMkLst>
      </pc:sldChg>
      <pc:sldChg chg="addSp delSp modSp new mod modClrScheme chgLayout">
        <pc:chgData name="Christiaan Esmeijer" userId="ecccc680-6f08-4f3e-bd73-533636736e6b" providerId="ADAL" clId="{7D201E5F-8C0F-B04D-B3FA-BDD226185532}" dt="2025-02-26T11:23:31.608" v="3848" actId="164"/>
        <pc:sldMkLst>
          <pc:docMk/>
          <pc:sldMk cId="3392545080" sldId="2147468758"/>
        </pc:sldMkLst>
        <pc:spChg chg="add mod">
          <ac:chgData name="Christiaan Esmeijer" userId="ecccc680-6f08-4f3e-bd73-533636736e6b" providerId="ADAL" clId="{7D201E5F-8C0F-B04D-B3FA-BDD226185532}" dt="2025-02-26T11:04:29.600" v="3608" actId="14100"/>
          <ac:spMkLst>
            <pc:docMk/>
            <pc:sldMk cId="3392545080" sldId="2147468758"/>
            <ac:spMk id="3" creationId="{41655B8F-2FA7-1126-5ED9-A9684C0CFD99}"/>
          </ac:spMkLst>
        </pc:spChg>
        <pc:spChg chg="add mod">
          <ac:chgData name="Christiaan Esmeijer" userId="ecccc680-6f08-4f3e-bd73-533636736e6b" providerId="ADAL" clId="{7D201E5F-8C0F-B04D-B3FA-BDD226185532}" dt="2025-02-26T09:02:29.738" v="283" actId="1036"/>
          <ac:spMkLst>
            <pc:docMk/>
            <pc:sldMk cId="3392545080" sldId="2147468758"/>
            <ac:spMk id="6" creationId="{ED8B8A6B-2E6F-B91F-1D5D-D36C30FC231F}"/>
          </ac:spMkLst>
        </pc:spChg>
        <pc:spChg chg="add mod topLvl">
          <ac:chgData name="Christiaan Esmeijer" userId="ecccc680-6f08-4f3e-bd73-533636736e6b" providerId="ADAL" clId="{7D201E5F-8C0F-B04D-B3FA-BDD226185532}" dt="2025-02-26T11:00:38.680" v="3578" actId="165"/>
          <ac:spMkLst>
            <pc:docMk/>
            <pc:sldMk cId="3392545080" sldId="2147468758"/>
            <ac:spMk id="8" creationId="{693A0475-7E48-EF46-C06B-1316CB6D657A}"/>
          </ac:spMkLst>
        </pc:spChg>
        <pc:spChg chg="add mod">
          <ac:chgData name="Christiaan Esmeijer" userId="ecccc680-6f08-4f3e-bd73-533636736e6b" providerId="ADAL" clId="{7D201E5F-8C0F-B04D-B3FA-BDD226185532}" dt="2025-02-26T11:04:29.600" v="3608" actId="14100"/>
          <ac:spMkLst>
            <pc:docMk/>
            <pc:sldMk cId="3392545080" sldId="2147468758"/>
            <ac:spMk id="10" creationId="{2EBA97AC-7213-50E0-1885-BE06107FC723}"/>
          </ac:spMkLst>
        </pc:spChg>
        <pc:spChg chg="add mod">
          <ac:chgData name="Christiaan Esmeijer" userId="ecccc680-6f08-4f3e-bd73-533636736e6b" providerId="ADAL" clId="{7D201E5F-8C0F-B04D-B3FA-BDD226185532}" dt="2025-02-26T09:03:25.619" v="305" actId="1076"/>
          <ac:spMkLst>
            <pc:docMk/>
            <pc:sldMk cId="3392545080" sldId="2147468758"/>
            <ac:spMk id="13" creationId="{9FEA5D0F-65F5-A3E3-7CBB-DDE41CBACF07}"/>
          </ac:spMkLst>
        </pc:spChg>
        <pc:spChg chg="add mod">
          <ac:chgData name="Christiaan Esmeijer" userId="ecccc680-6f08-4f3e-bd73-533636736e6b" providerId="ADAL" clId="{7D201E5F-8C0F-B04D-B3FA-BDD226185532}" dt="2025-02-26T11:04:29.600" v="3608" actId="14100"/>
          <ac:spMkLst>
            <pc:docMk/>
            <pc:sldMk cId="3392545080" sldId="2147468758"/>
            <ac:spMk id="14" creationId="{B9A18DD2-1DEB-554F-A46F-4594FC3C1A9A}"/>
          </ac:spMkLst>
        </pc:spChg>
        <pc:spChg chg="add mod">
          <ac:chgData name="Christiaan Esmeijer" userId="ecccc680-6f08-4f3e-bd73-533636736e6b" providerId="ADAL" clId="{7D201E5F-8C0F-B04D-B3FA-BDD226185532}" dt="2025-02-26T10:50:35.312" v="3549" actId="1035"/>
          <ac:spMkLst>
            <pc:docMk/>
            <pc:sldMk cId="3392545080" sldId="2147468758"/>
            <ac:spMk id="34" creationId="{C21998D7-BFF7-219F-BC24-31C3FE558E47}"/>
          </ac:spMkLst>
        </pc:spChg>
        <pc:spChg chg="add mod">
          <ac:chgData name="Christiaan Esmeijer" userId="ecccc680-6f08-4f3e-bd73-533636736e6b" providerId="ADAL" clId="{7D201E5F-8C0F-B04D-B3FA-BDD226185532}" dt="2025-02-26T11:21:21.035" v="3840" actId="1036"/>
          <ac:spMkLst>
            <pc:docMk/>
            <pc:sldMk cId="3392545080" sldId="2147468758"/>
            <ac:spMk id="35" creationId="{1D1B8E03-5226-DAA0-57CE-7CDAB89CED9D}"/>
          </ac:spMkLst>
        </pc:spChg>
        <pc:spChg chg="add mod">
          <ac:chgData name="Christiaan Esmeijer" userId="ecccc680-6f08-4f3e-bd73-533636736e6b" providerId="ADAL" clId="{7D201E5F-8C0F-B04D-B3FA-BDD226185532}" dt="2025-02-26T11:20:57.857" v="3833" actId="14100"/>
          <ac:spMkLst>
            <pc:docMk/>
            <pc:sldMk cId="3392545080" sldId="2147468758"/>
            <ac:spMk id="40" creationId="{353B23C5-E0A7-2514-EEC6-F7757E820119}"/>
          </ac:spMkLst>
        </pc:spChg>
        <pc:spChg chg="add mod">
          <ac:chgData name="Christiaan Esmeijer" userId="ecccc680-6f08-4f3e-bd73-533636736e6b" providerId="ADAL" clId="{7D201E5F-8C0F-B04D-B3FA-BDD226185532}" dt="2025-02-26T11:21:21.035" v="3840" actId="1036"/>
          <ac:spMkLst>
            <pc:docMk/>
            <pc:sldMk cId="3392545080" sldId="2147468758"/>
            <ac:spMk id="41" creationId="{10FD7A9F-A55F-FCE1-4354-0186C8BE00DA}"/>
          </ac:spMkLst>
        </pc:spChg>
        <pc:spChg chg="add mod">
          <ac:chgData name="Christiaan Esmeijer" userId="ecccc680-6f08-4f3e-bd73-533636736e6b" providerId="ADAL" clId="{7D201E5F-8C0F-B04D-B3FA-BDD226185532}" dt="2025-02-26T09:11:48.671" v="431" actId="1037"/>
          <ac:spMkLst>
            <pc:docMk/>
            <pc:sldMk cId="3392545080" sldId="2147468758"/>
            <ac:spMk id="61" creationId="{0F60D423-2E69-790A-5374-A39CF69FF82A}"/>
          </ac:spMkLst>
        </pc:spChg>
        <pc:spChg chg="add mod">
          <ac:chgData name="Christiaan Esmeijer" userId="ecccc680-6f08-4f3e-bd73-533636736e6b" providerId="ADAL" clId="{7D201E5F-8C0F-B04D-B3FA-BDD226185532}" dt="2025-02-26T11:04:29.600" v="3608" actId="14100"/>
          <ac:spMkLst>
            <pc:docMk/>
            <pc:sldMk cId="3392545080" sldId="2147468758"/>
            <ac:spMk id="62" creationId="{EA52DD57-2CFE-3D9B-4C21-3E949BDB9E20}"/>
          </ac:spMkLst>
        </pc:spChg>
        <pc:spChg chg="add mod">
          <ac:chgData name="Christiaan Esmeijer" userId="ecccc680-6f08-4f3e-bd73-533636736e6b" providerId="ADAL" clId="{7D201E5F-8C0F-B04D-B3FA-BDD226185532}" dt="2025-02-26T09:42:06.106" v="1051" actId="20577"/>
          <ac:spMkLst>
            <pc:docMk/>
            <pc:sldMk cId="3392545080" sldId="2147468758"/>
            <ac:spMk id="65" creationId="{A9259AEE-AD9A-424E-D463-897C52B4F122}"/>
          </ac:spMkLst>
        </pc:spChg>
        <pc:spChg chg="add mod">
          <ac:chgData name="Christiaan Esmeijer" userId="ecccc680-6f08-4f3e-bd73-533636736e6b" providerId="ADAL" clId="{7D201E5F-8C0F-B04D-B3FA-BDD226185532}" dt="2025-02-26T11:07:47.005" v="3640" actId="1076"/>
          <ac:spMkLst>
            <pc:docMk/>
            <pc:sldMk cId="3392545080" sldId="2147468758"/>
            <ac:spMk id="66" creationId="{AFD6EE37-60BF-CCFE-3427-FAFAD171011B}"/>
          </ac:spMkLst>
        </pc:spChg>
        <pc:spChg chg="add mod">
          <ac:chgData name="Christiaan Esmeijer" userId="ecccc680-6f08-4f3e-bd73-533636736e6b" providerId="ADAL" clId="{7D201E5F-8C0F-B04D-B3FA-BDD226185532}" dt="2025-02-26T09:15:26.849" v="484" actId="14100"/>
          <ac:spMkLst>
            <pc:docMk/>
            <pc:sldMk cId="3392545080" sldId="2147468758"/>
            <ac:spMk id="73" creationId="{D5DAE5B8-C296-DB57-7761-F433F09210B5}"/>
          </ac:spMkLst>
        </pc:spChg>
        <pc:spChg chg="add mod">
          <ac:chgData name="Christiaan Esmeijer" userId="ecccc680-6f08-4f3e-bd73-533636736e6b" providerId="ADAL" clId="{7D201E5F-8C0F-B04D-B3FA-BDD226185532}" dt="2025-02-26T11:07:47.005" v="3640" actId="1076"/>
          <ac:spMkLst>
            <pc:docMk/>
            <pc:sldMk cId="3392545080" sldId="2147468758"/>
            <ac:spMk id="74" creationId="{B2955AA2-4EE2-2968-F6A4-2B9046CE0082}"/>
          </ac:spMkLst>
        </pc:spChg>
        <pc:spChg chg="add mod">
          <ac:chgData name="Christiaan Esmeijer" userId="ecccc680-6f08-4f3e-bd73-533636736e6b" providerId="ADAL" clId="{7D201E5F-8C0F-B04D-B3FA-BDD226185532}" dt="2025-02-26T09:19:01.151" v="618" actId="1038"/>
          <ac:spMkLst>
            <pc:docMk/>
            <pc:sldMk cId="3392545080" sldId="2147468758"/>
            <ac:spMk id="86" creationId="{05C284BA-690F-B276-C6A7-973BABA38650}"/>
          </ac:spMkLst>
        </pc:spChg>
        <pc:spChg chg="add mod topLvl">
          <ac:chgData name="Christiaan Esmeijer" userId="ecccc680-6f08-4f3e-bd73-533636736e6b" providerId="ADAL" clId="{7D201E5F-8C0F-B04D-B3FA-BDD226185532}" dt="2025-02-26T11:01:03.991" v="3581" actId="122"/>
          <ac:spMkLst>
            <pc:docMk/>
            <pc:sldMk cId="3392545080" sldId="2147468758"/>
            <ac:spMk id="87" creationId="{4116F5DF-A967-AFF8-C5B7-70C1B0A7B8C3}"/>
          </ac:spMkLst>
        </pc:spChg>
        <pc:spChg chg="add mod">
          <ac:chgData name="Christiaan Esmeijer" userId="ecccc680-6f08-4f3e-bd73-533636736e6b" providerId="ADAL" clId="{7D201E5F-8C0F-B04D-B3FA-BDD226185532}" dt="2025-02-26T09:19:01.151" v="618" actId="1038"/>
          <ac:spMkLst>
            <pc:docMk/>
            <pc:sldMk cId="3392545080" sldId="2147468758"/>
            <ac:spMk id="96" creationId="{68976375-2027-AA4E-C182-FB5033E7CC5A}"/>
          </ac:spMkLst>
        </pc:spChg>
        <pc:spChg chg="add mod">
          <ac:chgData name="Christiaan Esmeijer" userId="ecccc680-6f08-4f3e-bd73-533636736e6b" providerId="ADAL" clId="{7D201E5F-8C0F-B04D-B3FA-BDD226185532}" dt="2025-02-26T11:01:03.991" v="3581" actId="122"/>
          <ac:spMkLst>
            <pc:docMk/>
            <pc:sldMk cId="3392545080" sldId="2147468758"/>
            <ac:spMk id="97" creationId="{094ADC63-44ED-D1FC-61C9-95C852684E76}"/>
          </ac:spMkLst>
        </pc:spChg>
        <pc:spChg chg="add mod topLvl">
          <ac:chgData name="Christiaan Esmeijer" userId="ecccc680-6f08-4f3e-bd73-533636736e6b" providerId="ADAL" clId="{7D201E5F-8C0F-B04D-B3FA-BDD226185532}" dt="2025-02-26T11:00:38.680" v="3578" actId="165"/>
          <ac:spMkLst>
            <pc:docMk/>
            <pc:sldMk cId="3392545080" sldId="2147468758"/>
            <ac:spMk id="100" creationId="{70D3C186-BA97-F9E6-921F-69F1E3A71ADE}"/>
          </ac:spMkLst>
        </pc:spChg>
        <pc:spChg chg="add mod">
          <ac:chgData name="Christiaan Esmeijer" userId="ecccc680-6f08-4f3e-bd73-533636736e6b" providerId="ADAL" clId="{7D201E5F-8C0F-B04D-B3FA-BDD226185532}" dt="2025-02-26T11:01:03.991" v="3581" actId="122"/>
          <ac:spMkLst>
            <pc:docMk/>
            <pc:sldMk cId="3392545080" sldId="2147468758"/>
            <ac:spMk id="101" creationId="{A8828C8A-CD10-97D6-1E8D-25890F4A668E}"/>
          </ac:spMkLst>
        </pc:spChg>
        <pc:spChg chg="add mod">
          <ac:chgData name="Christiaan Esmeijer" userId="ecccc680-6f08-4f3e-bd73-533636736e6b" providerId="ADAL" clId="{7D201E5F-8C0F-B04D-B3FA-BDD226185532}" dt="2025-02-26T09:19:01.151" v="618" actId="1038"/>
          <ac:spMkLst>
            <pc:docMk/>
            <pc:sldMk cId="3392545080" sldId="2147468758"/>
            <ac:spMk id="104" creationId="{53592BBA-B161-64EB-8453-8AF27A451CF9}"/>
          </ac:spMkLst>
        </pc:spChg>
        <pc:spChg chg="add mod">
          <ac:chgData name="Christiaan Esmeijer" userId="ecccc680-6f08-4f3e-bd73-533636736e6b" providerId="ADAL" clId="{7D201E5F-8C0F-B04D-B3FA-BDD226185532}" dt="2025-02-26T11:01:03.991" v="3581" actId="122"/>
          <ac:spMkLst>
            <pc:docMk/>
            <pc:sldMk cId="3392545080" sldId="2147468758"/>
            <ac:spMk id="105" creationId="{00CB1306-2B57-78C9-19A9-EBB2BA98B3B8}"/>
          </ac:spMkLst>
        </pc:spChg>
        <pc:spChg chg="add mod topLvl">
          <ac:chgData name="Christiaan Esmeijer" userId="ecccc680-6f08-4f3e-bd73-533636736e6b" providerId="ADAL" clId="{7D201E5F-8C0F-B04D-B3FA-BDD226185532}" dt="2025-02-26T11:00:38.680" v="3578" actId="165"/>
          <ac:spMkLst>
            <pc:docMk/>
            <pc:sldMk cId="3392545080" sldId="2147468758"/>
            <ac:spMk id="108" creationId="{079F8926-EF41-377B-3BFA-F945C59F4C40}"/>
          </ac:spMkLst>
        </pc:spChg>
        <pc:spChg chg="add mod">
          <ac:chgData name="Christiaan Esmeijer" userId="ecccc680-6f08-4f3e-bd73-533636736e6b" providerId="ADAL" clId="{7D201E5F-8C0F-B04D-B3FA-BDD226185532}" dt="2025-02-26T11:21:21.035" v="3840" actId="1036"/>
          <ac:spMkLst>
            <pc:docMk/>
            <pc:sldMk cId="3392545080" sldId="2147468758"/>
            <ac:spMk id="109" creationId="{0DAE3E52-AA09-FA2D-7767-0F5ECEA17661}"/>
          </ac:spMkLst>
        </pc:spChg>
        <pc:spChg chg="add mod">
          <ac:chgData name="Christiaan Esmeijer" userId="ecccc680-6f08-4f3e-bd73-533636736e6b" providerId="ADAL" clId="{7D201E5F-8C0F-B04D-B3FA-BDD226185532}" dt="2025-02-26T09:20:49.713" v="649" actId="1037"/>
          <ac:spMkLst>
            <pc:docMk/>
            <pc:sldMk cId="3392545080" sldId="2147468758"/>
            <ac:spMk id="117" creationId="{D30EE455-5839-BDFD-B9DE-941087D1DDFE}"/>
          </ac:spMkLst>
        </pc:spChg>
        <pc:spChg chg="add mod">
          <ac:chgData name="Christiaan Esmeijer" userId="ecccc680-6f08-4f3e-bd73-533636736e6b" providerId="ADAL" clId="{7D201E5F-8C0F-B04D-B3FA-BDD226185532}" dt="2025-02-26T11:21:21.035" v="3840" actId="1036"/>
          <ac:spMkLst>
            <pc:docMk/>
            <pc:sldMk cId="3392545080" sldId="2147468758"/>
            <ac:spMk id="118" creationId="{499F3E8F-735F-39F3-3042-64A91B2BC410}"/>
          </ac:spMkLst>
        </pc:spChg>
        <pc:spChg chg="add mod">
          <ac:chgData name="Christiaan Esmeijer" userId="ecccc680-6f08-4f3e-bd73-533636736e6b" providerId="ADAL" clId="{7D201E5F-8C0F-B04D-B3FA-BDD226185532}" dt="2025-02-26T09:22:09.282" v="673" actId="1076"/>
          <ac:spMkLst>
            <pc:docMk/>
            <pc:sldMk cId="3392545080" sldId="2147468758"/>
            <ac:spMk id="129" creationId="{1E754E3C-048E-1FED-E25F-DB0A602483DA}"/>
          </ac:spMkLst>
        </pc:spChg>
        <pc:spChg chg="add mod">
          <ac:chgData name="Christiaan Esmeijer" userId="ecccc680-6f08-4f3e-bd73-533636736e6b" providerId="ADAL" clId="{7D201E5F-8C0F-B04D-B3FA-BDD226185532}" dt="2025-02-26T11:05:54.088" v="3627" actId="14100"/>
          <ac:spMkLst>
            <pc:docMk/>
            <pc:sldMk cId="3392545080" sldId="2147468758"/>
            <ac:spMk id="130" creationId="{9718EBA4-E8E2-8C22-08D5-7A53ED764022}"/>
          </ac:spMkLst>
        </pc:spChg>
        <pc:spChg chg="add mod">
          <ac:chgData name="Christiaan Esmeijer" userId="ecccc680-6f08-4f3e-bd73-533636736e6b" providerId="ADAL" clId="{7D201E5F-8C0F-B04D-B3FA-BDD226185532}" dt="2025-02-26T09:22:57.016" v="695" actId="1076"/>
          <ac:spMkLst>
            <pc:docMk/>
            <pc:sldMk cId="3392545080" sldId="2147468758"/>
            <ac:spMk id="136" creationId="{FA2AEA3E-9656-5E7C-82D1-3847F6331E90}"/>
          </ac:spMkLst>
        </pc:spChg>
        <pc:spChg chg="add mod">
          <ac:chgData name="Christiaan Esmeijer" userId="ecccc680-6f08-4f3e-bd73-533636736e6b" providerId="ADAL" clId="{7D201E5F-8C0F-B04D-B3FA-BDD226185532}" dt="2025-02-26T11:12:53.431" v="3712" actId="14100"/>
          <ac:spMkLst>
            <pc:docMk/>
            <pc:sldMk cId="3392545080" sldId="2147468758"/>
            <ac:spMk id="137" creationId="{D5D60AAC-9CEF-202F-9597-A42AAB72D15C}"/>
          </ac:spMkLst>
        </pc:spChg>
        <pc:spChg chg="add mod">
          <ac:chgData name="Christiaan Esmeijer" userId="ecccc680-6f08-4f3e-bd73-533636736e6b" providerId="ADAL" clId="{7D201E5F-8C0F-B04D-B3FA-BDD226185532}" dt="2025-02-26T09:24:20.253" v="725" actId="1076"/>
          <ac:spMkLst>
            <pc:docMk/>
            <pc:sldMk cId="3392545080" sldId="2147468758"/>
            <ac:spMk id="148" creationId="{A757ABD5-B48D-7C27-7864-687B2B727352}"/>
          </ac:spMkLst>
        </pc:spChg>
        <pc:spChg chg="add mod">
          <ac:chgData name="Christiaan Esmeijer" userId="ecccc680-6f08-4f3e-bd73-533636736e6b" providerId="ADAL" clId="{7D201E5F-8C0F-B04D-B3FA-BDD226185532}" dt="2025-02-26T11:06:20.590" v="3632" actId="14100"/>
          <ac:spMkLst>
            <pc:docMk/>
            <pc:sldMk cId="3392545080" sldId="2147468758"/>
            <ac:spMk id="149" creationId="{7805D1FA-3429-B0CB-9CCC-FFC8281A849C}"/>
          </ac:spMkLst>
        </pc:spChg>
        <pc:spChg chg="add mod">
          <ac:chgData name="Christiaan Esmeijer" userId="ecccc680-6f08-4f3e-bd73-533636736e6b" providerId="ADAL" clId="{7D201E5F-8C0F-B04D-B3FA-BDD226185532}" dt="2025-02-26T09:25:17.298" v="770" actId="1076"/>
          <ac:spMkLst>
            <pc:docMk/>
            <pc:sldMk cId="3392545080" sldId="2147468758"/>
            <ac:spMk id="153" creationId="{E7B616AB-DEB5-961D-E0E6-D7B579CDABA1}"/>
          </ac:spMkLst>
        </pc:spChg>
        <pc:spChg chg="add mod">
          <ac:chgData name="Christiaan Esmeijer" userId="ecccc680-6f08-4f3e-bd73-533636736e6b" providerId="ADAL" clId="{7D201E5F-8C0F-B04D-B3FA-BDD226185532}" dt="2025-02-26T11:01:03.991" v="3581" actId="122"/>
          <ac:spMkLst>
            <pc:docMk/>
            <pc:sldMk cId="3392545080" sldId="2147468758"/>
            <ac:spMk id="154" creationId="{95FB1241-A413-0E23-FE11-55203617B26C}"/>
          </ac:spMkLst>
        </pc:spChg>
        <pc:spChg chg="add mod">
          <ac:chgData name="Christiaan Esmeijer" userId="ecccc680-6f08-4f3e-bd73-533636736e6b" providerId="ADAL" clId="{7D201E5F-8C0F-B04D-B3FA-BDD226185532}" dt="2025-02-26T09:30:47.275" v="877" actId="1037"/>
          <ac:spMkLst>
            <pc:docMk/>
            <pc:sldMk cId="3392545080" sldId="2147468758"/>
            <ac:spMk id="174" creationId="{FDB1DC49-9569-9ED9-1CDA-C0ED5474C7F4}"/>
          </ac:spMkLst>
        </pc:spChg>
        <pc:spChg chg="add mod">
          <ac:chgData name="Christiaan Esmeijer" userId="ecccc680-6f08-4f3e-bd73-533636736e6b" providerId="ADAL" clId="{7D201E5F-8C0F-B04D-B3FA-BDD226185532}" dt="2025-02-26T11:21:21.035" v="3840" actId="1036"/>
          <ac:spMkLst>
            <pc:docMk/>
            <pc:sldMk cId="3392545080" sldId="2147468758"/>
            <ac:spMk id="175" creationId="{2D234171-3EF4-A319-BC85-0D82E88C1D80}"/>
          </ac:spMkLst>
        </pc:spChg>
        <pc:spChg chg="add mod topLvl">
          <ac:chgData name="Christiaan Esmeijer" userId="ecccc680-6f08-4f3e-bd73-533636736e6b" providerId="ADAL" clId="{7D201E5F-8C0F-B04D-B3FA-BDD226185532}" dt="2025-02-26T11:00:38.680" v="3578" actId="165"/>
          <ac:spMkLst>
            <pc:docMk/>
            <pc:sldMk cId="3392545080" sldId="2147468758"/>
            <ac:spMk id="183" creationId="{F4AC36F1-249F-AAAD-A371-35BF458DDE38}"/>
          </ac:spMkLst>
        </pc:spChg>
        <pc:spChg chg="add mod">
          <ac:chgData name="Christiaan Esmeijer" userId="ecccc680-6f08-4f3e-bd73-533636736e6b" providerId="ADAL" clId="{7D201E5F-8C0F-B04D-B3FA-BDD226185532}" dt="2025-02-26T09:29:41.011" v="857" actId="1076"/>
          <ac:spMkLst>
            <pc:docMk/>
            <pc:sldMk cId="3392545080" sldId="2147468758"/>
            <ac:spMk id="184" creationId="{FC717E40-4AFD-5592-60ED-D8C9250BA25B}"/>
          </ac:spMkLst>
        </pc:spChg>
        <pc:spChg chg="add mod">
          <ac:chgData name="Christiaan Esmeijer" userId="ecccc680-6f08-4f3e-bd73-533636736e6b" providerId="ADAL" clId="{7D201E5F-8C0F-B04D-B3FA-BDD226185532}" dt="2025-02-26T09:29:48.754" v="861" actId="1076"/>
          <ac:spMkLst>
            <pc:docMk/>
            <pc:sldMk cId="3392545080" sldId="2147468758"/>
            <ac:spMk id="185" creationId="{932E5EC1-2EB6-8FBC-7CAC-3E01E2760D2C}"/>
          </ac:spMkLst>
        </pc:spChg>
        <pc:spChg chg="add mod">
          <ac:chgData name="Christiaan Esmeijer" userId="ecccc680-6f08-4f3e-bd73-533636736e6b" providerId="ADAL" clId="{7D201E5F-8C0F-B04D-B3FA-BDD226185532}" dt="2025-02-26T09:29:59.418" v="865" actId="1076"/>
          <ac:spMkLst>
            <pc:docMk/>
            <pc:sldMk cId="3392545080" sldId="2147468758"/>
            <ac:spMk id="186" creationId="{79A027AC-0C2A-B7D8-0A5C-79A2691DC896}"/>
          </ac:spMkLst>
        </pc:spChg>
        <pc:spChg chg="add mod">
          <ac:chgData name="Christiaan Esmeijer" userId="ecccc680-6f08-4f3e-bd73-533636736e6b" providerId="ADAL" clId="{7D201E5F-8C0F-B04D-B3FA-BDD226185532}" dt="2025-02-26T09:30:19.259" v="870" actId="1076"/>
          <ac:spMkLst>
            <pc:docMk/>
            <pc:sldMk cId="3392545080" sldId="2147468758"/>
            <ac:spMk id="188" creationId="{7A2756CA-817D-C9EC-DDB5-3B68387A9FC8}"/>
          </ac:spMkLst>
        </pc:spChg>
        <pc:spChg chg="add mod">
          <ac:chgData name="Christiaan Esmeijer" userId="ecccc680-6f08-4f3e-bd73-533636736e6b" providerId="ADAL" clId="{7D201E5F-8C0F-B04D-B3FA-BDD226185532}" dt="2025-02-26T11:13:55.594" v="3782" actId="20577"/>
          <ac:spMkLst>
            <pc:docMk/>
            <pc:sldMk cId="3392545080" sldId="2147468758"/>
            <ac:spMk id="198" creationId="{918F4499-7F05-B706-A0F1-8FE571034184}"/>
          </ac:spMkLst>
        </pc:spChg>
        <pc:spChg chg="add mod topLvl">
          <ac:chgData name="Christiaan Esmeijer" userId="ecccc680-6f08-4f3e-bd73-533636736e6b" providerId="ADAL" clId="{7D201E5F-8C0F-B04D-B3FA-BDD226185532}" dt="2025-02-26T11:01:03.991" v="3581" actId="122"/>
          <ac:spMkLst>
            <pc:docMk/>
            <pc:sldMk cId="3392545080" sldId="2147468758"/>
            <ac:spMk id="199" creationId="{9642DEA0-321A-2B22-E032-8307E0242599}"/>
          </ac:spMkLst>
        </pc:spChg>
        <pc:spChg chg="add mod">
          <ac:chgData name="Christiaan Esmeijer" userId="ecccc680-6f08-4f3e-bd73-533636736e6b" providerId="ADAL" clId="{7D201E5F-8C0F-B04D-B3FA-BDD226185532}" dt="2025-02-26T11:14:23.810" v="3791" actId="313"/>
          <ac:spMkLst>
            <pc:docMk/>
            <pc:sldMk cId="3392545080" sldId="2147468758"/>
            <ac:spMk id="200" creationId="{77E9DC50-3B9A-2CF7-1A39-0D00747C2767}"/>
          </ac:spMkLst>
        </pc:spChg>
        <pc:spChg chg="add mod">
          <ac:chgData name="Christiaan Esmeijer" userId="ecccc680-6f08-4f3e-bd73-533636736e6b" providerId="ADAL" clId="{7D201E5F-8C0F-B04D-B3FA-BDD226185532}" dt="2025-02-26T11:14:41.735" v="3801" actId="20577"/>
          <ac:spMkLst>
            <pc:docMk/>
            <pc:sldMk cId="3392545080" sldId="2147468758"/>
            <ac:spMk id="201" creationId="{8E34C485-EE9C-BF3C-BB5C-CEE82F615691}"/>
          </ac:spMkLst>
        </pc:spChg>
        <pc:spChg chg="add mod">
          <ac:chgData name="Christiaan Esmeijer" userId="ecccc680-6f08-4f3e-bd73-533636736e6b" providerId="ADAL" clId="{7D201E5F-8C0F-B04D-B3FA-BDD226185532}" dt="2025-02-26T11:04:34.844" v="3610" actId="14100"/>
          <ac:spMkLst>
            <pc:docMk/>
            <pc:sldMk cId="3392545080" sldId="2147468758"/>
            <ac:spMk id="202" creationId="{A25D22B3-58E8-C814-B3E2-11E6E0500613}"/>
          </ac:spMkLst>
        </pc:spChg>
        <pc:spChg chg="add mod topLvl">
          <ac:chgData name="Christiaan Esmeijer" userId="ecccc680-6f08-4f3e-bd73-533636736e6b" providerId="ADAL" clId="{7D201E5F-8C0F-B04D-B3FA-BDD226185532}" dt="2025-02-26T11:18:03.479" v="3825" actId="14100"/>
          <ac:spMkLst>
            <pc:docMk/>
            <pc:sldMk cId="3392545080" sldId="2147468758"/>
            <ac:spMk id="261" creationId="{121D8DB6-20C8-3106-446A-D1CA3DA5D1E1}"/>
          </ac:spMkLst>
        </pc:spChg>
        <pc:spChg chg="add mod">
          <ac:chgData name="Christiaan Esmeijer" userId="ecccc680-6f08-4f3e-bd73-533636736e6b" providerId="ADAL" clId="{7D201E5F-8C0F-B04D-B3FA-BDD226185532}" dt="2025-02-26T11:07:29.813" v="3639" actId="554"/>
          <ac:spMkLst>
            <pc:docMk/>
            <pc:sldMk cId="3392545080" sldId="2147468758"/>
            <ac:spMk id="262" creationId="{72EB10EE-4737-D738-C3C8-ABD2F4EEDC78}"/>
          </ac:spMkLst>
        </pc:spChg>
        <pc:spChg chg="add mod">
          <ac:chgData name="Christiaan Esmeijer" userId="ecccc680-6f08-4f3e-bd73-533636736e6b" providerId="ADAL" clId="{7D201E5F-8C0F-B04D-B3FA-BDD226185532}" dt="2025-02-26T11:17:58.967" v="3824" actId="14100"/>
          <ac:spMkLst>
            <pc:docMk/>
            <pc:sldMk cId="3392545080" sldId="2147468758"/>
            <ac:spMk id="268" creationId="{603DCB0F-1448-B15F-66A5-DCB07547A72B}"/>
          </ac:spMkLst>
        </pc:spChg>
        <pc:spChg chg="add mod">
          <ac:chgData name="Christiaan Esmeijer" userId="ecccc680-6f08-4f3e-bd73-533636736e6b" providerId="ADAL" clId="{7D201E5F-8C0F-B04D-B3FA-BDD226185532}" dt="2025-02-26T11:04:29.600" v="3608" actId="14100"/>
          <ac:spMkLst>
            <pc:docMk/>
            <pc:sldMk cId="3392545080" sldId="2147468758"/>
            <ac:spMk id="269" creationId="{004710C5-2662-D46A-997D-827971DB2D4E}"/>
          </ac:spMkLst>
        </pc:spChg>
        <pc:spChg chg="add mod topLvl">
          <ac:chgData name="Christiaan Esmeijer" userId="ecccc680-6f08-4f3e-bd73-533636736e6b" providerId="ADAL" clId="{7D201E5F-8C0F-B04D-B3FA-BDD226185532}" dt="2025-02-26T11:00:38.680" v="3578" actId="165"/>
          <ac:spMkLst>
            <pc:docMk/>
            <pc:sldMk cId="3392545080" sldId="2147468758"/>
            <ac:spMk id="274" creationId="{7B512ED4-ADCA-E20C-BB95-2CA8C0F461D4}"/>
          </ac:spMkLst>
        </pc:spChg>
        <pc:spChg chg="add mod">
          <ac:chgData name="Christiaan Esmeijer" userId="ecccc680-6f08-4f3e-bd73-533636736e6b" providerId="ADAL" clId="{7D201E5F-8C0F-B04D-B3FA-BDD226185532}" dt="2025-02-26T11:05:03.054" v="3615" actId="1076"/>
          <ac:spMkLst>
            <pc:docMk/>
            <pc:sldMk cId="3392545080" sldId="2147468758"/>
            <ac:spMk id="276" creationId="{043BD743-7B07-B1A0-EF42-B2FF0C37297A}"/>
          </ac:spMkLst>
        </pc:spChg>
        <pc:spChg chg="add mod topLvl">
          <ac:chgData name="Christiaan Esmeijer" userId="ecccc680-6f08-4f3e-bd73-533636736e6b" providerId="ADAL" clId="{7D201E5F-8C0F-B04D-B3FA-BDD226185532}" dt="2025-02-26T11:18:23.762" v="3827" actId="14100"/>
          <ac:spMkLst>
            <pc:docMk/>
            <pc:sldMk cId="3392545080" sldId="2147468758"/>
            <ac:spMk id="289" creationId="{CF30D553-2728-B21A-333A-9D6A30935D1A}"/>
          </ac:spMkLst>
        </pc:spChg>
        <pc:spChg chg="add mod">
          <ac:chgData name="Christiaan Esmeijer" userId="ecccc680-6f08-4f3e-bd73-533636736e6b" providerId="ADAL" clId="{7D201E5F-8C0F-B04D-B3FA-BDD226185532}" dt="2025-02-26T11:03:42.077" v="3604" actId="1076"/>
          <ac:spMkLst>
            <pc:docMk/>
            <pc:sldMk cId="3392545080" sldId="2147468758"/>
            <ac:spMk id="290" creationId="{649347E1-EA67-3A56-2896-7BEFAEC19DFA}"/>
          </ac:spMkLst>
        </pc:spChg>
        <pc:spChg chg="add mod topLvl">
          <ac:chgData name="Christiaan Esmeijer" userId="ecccc680-6f08-4f3e-bd73-533636736e6b" providerId="ADAL" clId="{7D201E5F-8C0F-B04D-B3FA-BDD226185532}" dt="2025-02-26T11:23:14.062" v="3847" actId="1076"/>
          <ac:spMkLst>
            <pc:docMk/>
            <pc:sldMk cId="3392545080" sldId="2147468758"/>
            <ac:spMk id="378" creationId="{70FD39AD-5C48-56C2-2626-331CB674B69E}"/>
          </ac:spMkLst>
        </pc:spChg>
        <pc:grpChg chg="add">
          <ac:chgData name="Christiaan Esmeijer" userId="ecccc680-6f08-4f3e-bd73-533636736e6b" providerId="ADAL" clId="{7D201E5F-8C0F-B04D-B3FA-BDD226185532}" dt="2025-02-26T11:23:31.608" v="3848" actId="164"/>
          <ac:grpSpMkLst>
            <pc:docMk/>
            <pc:sldMk cId="3392545080" sldId="2147468758"/>
            <ac:grpSpMk id="479" creationId="{2AEBF2BC-7AAA-CE7B-B5CF-F47A7755235C}"/>
          </ac:grpSpMkLst>
        </pc:grpChg>
        <pc:picChg chg="add del mod">
          <ac:chgData name="Christiaan Esmeijer" userId="ecccc680-6f08-4f3e-bd73-533636736e6b" providerId="ADAL" clId="{7D201E5F-8C0F-B04D-B3FA-BDD226185532}" dt="2025-02-26T11:16:51.505" v="3816" actId="21"/>
          <ac:picMkLst>
            <pc:docMk/>
            <pc:sldMk cId="3392545080" sldId="2147468758"/>
            <ac:picMk id="2" creationId="{0395A182-2D5D-7B25-109B-361874AC87DF}"/>
          </ac:picMkLst>
        </pc:picChg>
        <pc:cxnChg chg="add mod">
          <ac:chgData name="Christiaan Esmeijer" userId="ecccc680-6f08-4f3e-bd73-533636736e6b" providerId="ADAL" clId="{7D201E5F-8C0F-B04D-B3FA-BDD226185532}" dt="2025-02-26T11:04:29.600" v="3608" actId="14100"/>
          <ac:cxnSpMkLst>
            <pc:docMk/>
            <pc:sldMk cId="3392545080" sldId="2147468758"/>
            <ac:cxnSpMk id="5" creationId="{55721287-C402-26CD-9060-05F35BF9300C}"/>
          </ac:cxnSpMkLst>
        </pc:cxnChg>
        <pc:cxnChg chg="add mod">
          <ac:chgData name="Christiaan Esmeijer" userId="ecccc680-6f08-4f3e-bd73-533636736e6b" providerId="ADAL" clId="{7D201E5F-8C0F-B04D-B3FA-BDD226185532}" dt="2025-02-26T11:04:29.600" v="3608" actId="14100"/>
          <ac:cxnSpMkLst>
            <pc:docMk/>
            <pc:sldMk cId="3392545080" sldId="2147468758"/>
            <ac:cxnSpMk id="11" creationId="{A6373369-F05D-EA1E-2ABC-922A253E1B95}"/>
          </ac:cxnSpMkLst>
        </pc:cxnChg>
        <pc:cxnChg chg="add mod">
          <ac:chgData name="Christiaan Esmeijer" userId="ecccc680-6f08-4f3e-bd73-533636736e6b" providerId="ADAL" clId="{7D201E5F-8C0F-B04D-B3FA-BDD226185532}" dt="2025-02-26T11:04:29.600" v="3608" actId="14100"/>
          <ac:cxnSpMkLst>
            <pc:docMk/>
            <pc:sldMk cId="3392545080" sldId="2147468758"/>
            <ac:cxnSpMk id="15" creationId="{F6CF9C71-7E63-AFCC-818B-C8AA4795B6F5}"/>
          </ac:cxnSpMkLst>
        </pc:cxnChg>
        <pc:cxnChg chg="add mod">
          <ac:chgData name="Christiaan Esmeijer" userId="ecccc680-6f08-4f3e-bd73-533636736e6b" providerId="ADAL" clId="{7D201E5F-8C0F-B04D-B3FA-BDD226185532}" dt="2025-02-26T11:21:38.435" v="3842" actId="14100"/>
          <ac:cxnSpMkLst>
            <pc:docMk/>
            <pc:sldMk cId="3392545080" sldId="2147468758"/>
            <ac:cxnSpMk id="36" creationId="{14F5CE95-0D11-4B83-277D-6F801BCF9A8C}"/>
          </ac:cxnSpMkLst>
        </pc:cxnChg>
        <pc:cxnChg chg="add mod">
          <ac:chgData name="Christiaan Esmeijer" userId="ecccc680-6f08-4f3e-bd73-533636736e6b" providerId="ADAL" clId="{7D201E5F-8C0F-B04D-B3FA-BDD226185532}" dt="2025-02-26T11:21:35.230" v="3841" actId="14100"/>
          <ac:cxnSpMkLst>
            <pc:docMk/>
            <pc:sldMk cId="3392545080" sldId="2147468758"/>
            <ac:cxnSpMk id="42" creationId="{767A1528-9EDB-BB3F-23CF-90E2D9AF3379}"/>
          </ac:cxnSpMkLst>
        </pc:cxnChg>
        <pc:cxnChg chg="add mod">
          <ac:chgData name="Christiaan Esmeijer" userId="ecccc680-6f08-4f3e-bd73-533636736e6b" providerId="ADAL" clId="{7D201E5F-8C0F-B04D-B3FA-BDD226185532}" dt="2025-02-26T11:04:29.600" v="3608" actId="14100"/>
          <ac:cxnSpMkLst>
            <pc:docMk/>
            <pc:sldMk cId="3392545080" sldId="2147468758"/>
            <ac:cxnSpMk id="63" creationId="{1A46ADC4-8B7A-0B96-7ECA-25E930CB68B8}"/>
          </ac:cxnSpMkLst>
        </pc:cxnChg>
        <pc:cxnChg chg="add mod">
          <ac:chgData name="Christiaan Esmeijer" userId="ecccc680-6f08-4f3e-bd73-533636736e6b" providerId="ADAL" clId="{7D201E5F-8C0F-B04D-B3FA-BDD226185532}" dt="2025-02-26T11:07:47.005" v="3640" actId="1076"/>
          <ac:cxnSpMkLst>
            <pc:docMk/>
            <pc:sldMk cId="3392545080" sldId="2147468758"/>
            <ac:cxnSpMk id="67" creationId="{73D5FCC2-0A4A-5358-A231-D8316E2E822A}"/>
          </ac:cxnSpMkLst>
        </pc:cxnChg>
        <pc:cxnChg chg="add mod">
          <ac:chgData name="Christiaan Esmeijer" userId="ecccc680-6f08-4f3e-bd73-533636736e6b" providerId="ADAL" clId="{7D201E5F-8C0F-B04D-B3FA-BDD226185532}" dt="2025-02-26T11:07:55.265" v="3641" actId="33986"/>
          <ac:cxnSpMkLst>
            <pc:docMk/>
            <pc:sldMk cId="3392545080" sldId="2147468758"/>
            <ac:cxnSpMk id="75" creationId="{2AC89CA8-9068-3A7F-B29F-932028ECAA6A}"/>
          </ac:cxnSpMkLst>
        </pc:cxnChg>
        <pc:cxnChg chg="add mod">
          <ac:chgData name="Christiaan Esmeijer" userId="ecccc680-6f08-4f3e-bd73-533636736e6b" providerId="ADAL" clId="{7D201E5F-8C0F-B04D-B3FA-BDD226185532}" dt="2025-02-26T10:50:48.734" v="3551" actId="14100"/>
          <ac:cxnSpMkLst>
            <pc:docMk/>
            <pc:sldMk cId="3392545080" sldId="2147468758"/>
            <ac:cxnSpMk id="88" creationId="{CE2638A7-C453-F551-D655-AD3E6BD6F736}"/>
          </ac:cxnSpMkLst>
        </pc:cxnChg>
        <pc:cxnChg chg="add mod">
          <ac:chgData name="Christiaan Esmeijer" userId="ecccc680-6f08-4f3e-bd73-533636736e6b" providerId="ADAL" clId="{7D201E5F-8C0F-B04D-B3FA-BDD226185532}" dt="2025-02-26T10:33:40.453" v="2107" actId="1076"/>
          <ac:cxnSpMkLst>
            <pc:docMk/>
            <pc:sldMk cId="3392545080" sldId="2147468758"/>
            <ac:cxnSpMk id="98" creationId="{3270C815-26C7-19B6-1BDC-278396D2667E}"/>
          </ac:cxnSpMkLst>
        </pc:cxnChg>
        <pc:cxnChg chg="add mod">
          <ac:chgData name="Christiaan Esmeijer" userId="ecccc680-6f08-4f3e-bd73-533636736e6b" providerId="ADAL" clId="{7D201E5F-8C0F-B04D-B3FA-BDD226185532}" dt="2025-02-26T10:50:52.835" v="3552" actId="14100"/>
          <ac:cxnSpMkLst>
            <pc:docMk/>
            <pc:sldMk cId="3392545080" sldId="2147468758"/>
            <ac:cxnSpMk id="102" creationId="{5E3A2DBE-377A-878E-170A-C13CD7316590}"/>
          </ac:cxnSpMkLst>
        </pc:cxnChg>
        <pc:cxnChg chg="add mod">
          <ac:chgData name="Christiaan Esmeijer" userId="ecccc680-6f08-4f3e-bd73-533636736e6b" providerId="ADAL" clId="{7D201E5F-8C0F-B04D-B3FA-BDD226185532}" dt="2025-02-26T10:50:57.082" v="3553" actId="14100"/>
          <ac:cxnSpMkLst>
            <pc:docMk/>
            <pc:sldMk cId="3392545080" sldId="2147468758"/>
            <ac:cxnSpMk id="106" creationId="{0A8F762F-CA4B-F874-C1F6-6E6D8FB9C754}"/>
          </ac:cxnSpMkLst>
        </pc:cxnChg>
        <pc:cxnChg chg="add mod">
          <ac:chgData name="Christiaan Esmeijer" userId="ecccc680-6f08-4f3e-bd73-533636736e6b" providerId="ADAL" clId="{7D201E5F-8C0F-B04D-B3FA-BDD226185532}" dt="2025-02-26T11:21:21.035" v="3840" actId="1036"/>
          <ac:cxnSpMkLst>
            <pc:docMk/>
            <pc:sldMk cId="3392545080" sldId="2147468758"/>
            <ac:cxnSpMk id="110" creationId="{9EC908CC-46A1-4EEB-6E90-F02B38077D32}"/>
          </ac:cxnSpMkLst>
        </pc:cxnChg>
        <pc:cxnChg chg="add mod">
          <ac:chgData name="Christiaan Esmeijer" userId="ecccc680-6f08-4f3e-bd73-533636736e6b" providerId="ADAL" clId="{7D201E5F-8C0F-B04D-B3FA-BDD226185532}" dt="2025-02-26T11:21:21.035" v="3840" actId="1036"/>
          <ac:cxnSpMkLst>
            <pc:docMk/>
            <pc:sldMk cId="3392545080" sldId="2147468758"/>
            <ac:cxnSpMk id="119" creationId="{B70EC90A-894E-36DC-668A-387DC0FEBFFE}"/>
          </ac:cxnSpMkLst>
        </pc:cxnChg>
        <pc:cxnChg chg="add mod">
          <ac:chgData name="Christiaan Esmeijer" userId="ecccc680-6f08-4f3e-bd73-533636736e6b" providerId="ADAL" clId="{7D201E5F-8C0F-B04D-B3FA-BDD226185532}" dt="2025-02-26T11:06:34.346" v="3634" actId="14100"/>
          <ac:cxnSpMkLst>
            <pc:docMk/>
            <pc:sldMk cId="3392545080" sldId="2147468758"/>
            <ac:cxnSpMk id="131" creationId="{39210090-B25B-0877-D27D-0A9887C19807}"/>
          </ac:cxnSpMkLst>
        </pc:cxnChg>
        <pc:cxnChg chg="add mod">
          <ac:chgData name="Christiaan Esmeijer" userId="ecccc680-6f08-4f3e-bd73-533636736e6b" providerId="ADAL" clId="{7D201E5F-8C0F-B04D-B3FA-BDD226185532}" dt="2025-02-26T11:12:53.431" v="3712" actId="14100"/>
          <ac:cxnSpMkLst>
            <pc:docMk/>
            <pc:sldMk cId="3392545080" sldId="2147468758"/>
            <ac:cxnSpMk id="138" creationId="{FE7F2D8E-D9A2-55E1-6AFE-31885DF4296B}"/>
          </ac:cxnSpMkLst>
        </pc:cxnChg>
        <pc:cxnChg chg="add mod">
          <ac:chgData name="Christiaan Esmeijer" userId="ecccc680-6f08-4f3e-bd73-533636736e6b" providerId="ADAL" clId="{7D201E5F-8C0F-B04D-B3FA-BDD226185532}" dt="2025-02-26T11:06:26.052" v="3633" actId="14100"/>
          <ac:cxnSpMkLst>
            <pc:docMk/>
            <pc:sldMk cId="3392545080" sldId="2147468758"/>
            <ac:cxnSpMk id="150" creationId="{64A1F380-3D26-332D-49B3-E31E45E58276}"/>
          </ac:cxnSpMkLst>
        </pc:cxnChg>
        <pc:cxnChg chg="add mod">
          <ac:chgData name="Christiaan Esmeijer" userId="ecccc680-6f08-4f3e-bd73-533636736e6b" providerId="ADAL" clId="{7D201E5F-8C0F-B04D-B3FA-BDD226185532}" dt="2025-02-26T09:41:38.409" v="1049" actId="1076"/>
          <ac:cxnSpMkLst>
            <pc:docMk/>
            <pc:sldMk cId="3392545080" sldId="2147468758"/>
            <ac:cxnSpMk id="155" creationId="{01ABA747-1D38-7252-1564-D5C47E133412}"/>
          </ac:cxnSpMkLst>
        </pc:cxnChg>
        <pc:cxnChg chg="add mod">
          <ac:chgData name="Christiaan Esmeijer" userId="ecccc680-6f08-4f3e-bd73-533636736e6b" providerId="ADAL" clId="{7D201E5F-8C0F-B04D-B3FA-BDD226185532}" dt="2025-02-26T11:21:21.035" v="3840" actId="1036"/>
          <ac:cxnSpMkLst>
            <pc:docMk/>
            <pc:sldMk cId="3392545080" sldId="2147468758"/>
            <ac:cxnSpMk id="176" creationId="{EACE9C1B-18F0-3521-AC80-355063CB5689}"/>
          </ac:cxnSpMkLst>
        </pc:cxnChg>
        <pc:cxnChg chg="add mod">
          <ac:chgData name="Christiaan Esmeijer" userId="ecccc680-6f08-4f3e-bd73-533636736e6b" providerId="ADAL" clId="{7D201E5F-8C0F-B04D-B3FA-BDD226185532}" dt="2025-02-26T10:45:49.284" v="2279" actId="1076"/>
          <ac:cxnSpMkLst>
            <pc:docMk/>
            <pc:sldMk cId="3392545080" sldId="2147468758"/>
            <ac:cxnSpMk id="203" creationId="{D07EA8EB-BEF7-3C88-E27C-BF8C61E2542D}"/>
          </ac:cxnSpMkLst>
        </pc:cxnChg>
        <pc:cxnChg chg="add mod">
          <ac:chgData name="Christiaan Esmeijer" userId="ecccc680-6f08-4f3e-bd73-533636736e6b" providerId="ADAL" clId="{7D201E5F-8C0F-B04D-B3FA-BDD226185532}" dt="2025-02-26T10:45:57.045" v="2280" actId="465"/>
          <ac:cxnSpMkLst>
            <pc:docMk/>
            <pc:sldMk cId="3392545080" sldId="2147468758"/>
            <ac:cxnSpMk id="206" creationId="{356009EE-4254-A6EF-F7F5-8B519762EB2B}"/>
          </ac:cxnSpMkLst>
        </pc:cxnChg>
        <pc:cxnChg chg="add mod">
          <ac:chgData name="Christiaan Esmeijer" userId="ecccc680-6f08-4f3e-bd73-533636736e6b" providerId="ADAL" clId="{7D201E5F-8C0F-B04D-B3FA-BDD226185532}" dt="2025-02-26T10:45:57.045" v="2280" actId="465"/>
          <ac:cxnSpMkLst>
            <pc:docMk/>
            <pc:sldMk cId="3392545080" sldId="2147468758"/>
            <ac:cxnSpMk id="209" creationId="{63437C5B-5FCC-B8AE-DF89-DD06A450387B}"/>
          </ac:cxnSpMkLst>
        </pc:cxnChg>
        <pc:cxnChg chg="add mod">
          <ac:chgData name="Christiaan Esmeijer" userId="ecccc680-6f08-4f3e-bd73-533636736e6b" providerId="ADAL" clId="{7D201E5F-8C0F-B04D-B3FA-BDD226185532}" dt="2025-02-26T10:45:57.045" v="2280" actId="465"/>
          <ac:cxnSpMkLst>
            <pc:docMk/>
            <pc:sldMk cId="3392545080" sldId="2147468758"/>
            <ac:cxnSpMk id="212" creationId="{17D09B42-4F5F-7269-F1BE-F947DC1F4FD7}"/>
          </ac:cxnSpMkLst>
        </pc:cxnChg>
        <pc:cxnChg chg="add mod">
          <ac:chgData name="Christiaan Esmeijer" userId="ecccc680-6f08-4f3e-bd73-533636736e6b" providerId="ADAL" clId="{7D201E5F-8C0F-B04D-B3FA-BDD226185532}" dt="2025-02-26T11:04:34.844" v="3610" actId="14100"/>
          <ac:cxnSpMkLst>
            <pc:docMk/>
            <pc:sldMk cId="3392545080" sldId="2147468758"/>
            <ac:cxnSpMk id="227" creationId="{8BB68152-2F9E-9C05-78CC-0250F32A1915}"/>
          </ac:cxnSpMkLst>
        </pc:cxnChg>
        <pc:cxnChg chg="add mod">
          <ac:chgData name="Christiaan Esmeijer" userId="ecccc680-6f08-4f3e-bd73-533636736e6b" providerId="ADAL" clId="{7D201E5F-8C0F-B04D-B3FA-BDD226185532}" dt="2025-02-26T11:07:29.813" v="3639" actId="554"/>
          <ac:cxnSpMkLst>
            <pc:docMk/>
            <pc:sldMk cId="3392545080" sldId="2147468758"/>
            <ac:cxnSpMk id="263" creationId="{D1C13E4D-36DF-E377-616F-5775D15A85A8}"/>
          </ac:cxnSpMkLst>
        </pc:cxnChg>
        <pc:cxnChg chg="add mod">
          <ac:chgData name="Christiaan Esmeijer" userId="ecccc680-6f08-4f3e-bd73-533636736e6b" providerId="ADAL" clId="{7D201E5F-8C0F-B04D-B3FA-BDD226185532}" dt="2025-02-26T11:04:29.600" v="3608" actId="14100"/>
          <ac:cxnSpMkLst>
            <pc:docMk/>
            <pc:sldMk cId="3392545080" sldId="2147468758"/>
            <ac:cxnSpMk id="270" creationId="{8B70B49C-0283-8F65-B3F6-B8E55805265E}"/>
          </ac:cxnSpMkLst>
        </pc:cxnChg>
        <pc:cxnChg chg="add mod">
          <ac:chgData name="Christiaan Esmeijer" userId="ecccc680-6f08-4f3e-bd73-533636736e6b" providerId="ADAL" clId="{7D201E5F-8C0F-B04D-B3FA-BDD226185532}" dt="2025-02-26T11:05:03.054" v="3615" actId="1076"/>
          <ac:cxnSpMkLst>
            <pc:docMk/>
            <pc:sldMk cId="3392545080" sldId="2147468758"/>
            <ac:cxnSpMk id="284" creationId="{6E4E29E4-7B13-C29B-73DF-F7C80DFF1D9D}"/>
          </ac:cxnSpMkLst>
        </pc:cxnChg>
        <pc:cxnChg chg="add mod">
          <ac:chgData name="Christiaan Esmeijer" userId="ecccc680-6f08-4f3e-bd73-533636736e6b" providerId="ADAL" clId="{7D201E5F-8C0F-B04D-B3FA-BDD226185532}" dt="2025-02-26T11:03:42.077" v="3604" actId="1076"/>
          <ac:cxnSpMkLst>
            <pc:docMk/>
            <pc:sldMk cId="3392545080" sldId="2147468758"/>
            <ac:cxnSpMk id="291" creationId="{ED46685F-077F-7D9B-376E-61AB156A14C5}"/>
          </ac:cxnSpMkLst>
        </pc:cxnChg>
      </pc:sldChg>
      <pc:sldChg chg="addSp delSp modSp add del mod modClrScheme chgLayout">
        <pc:chgData name="Christiaan Esmeijer" userId="ecccc680-6f08-4f3e-bd73-533636736e6b" providerId="ADAL" clId="{7D201E5F-8C0F-B04D-B3FA-BDD226185532}" dt="2025-02-26T11:19:28.168" v="3832" actId="2696"/>
        <pc:sldMkLst>
          <pc:docMk/>
          <pc:sldMk cId="1220176003" sldId="2147468759"/>
        </pc:sldMkLst>
      </pc:sldChg>
      <pc:sldChg chg="new mod modClrScheme chgLayout">
        <pc:chgData name="Christiaan Esmeijer" userId="ecccc680-6f08-4f3e-bd73-533636736e6b" providerId="ADAL" clId="{7D201E5F-8C0F-B04D-B3FA-BDD226185532}" dt="2025-02-26T13:14:41.939" v="3851" actId="700"/>
        <pc:sldMkLst>
          <pc:docMk/>
          <pc:sldMk cId="1652873914" sldId="2147468759"/>
        </pc:sldMkLst>
      </pc:sldChg>
      <pc:sldChg chg="addSp delSp modSp add del mod">
        <pc:chgData name="Christiaan Esmeijer" userId="ecccc680-6f08-4f3e-bd73-533636736e6b" providerId="ADAL" clId="{7D201E5F-8C0F-B04D-B3FA-BDD226185532}" dt="2025-02-26T10:31:14.862" v="2072" actId="2696"/>
        <pc:sldMkLst>
          <pc:docMk/>
          <pc:sldMk cId="3359122583" sldId="2147468759"/>
        </pc:sldMkLst>
      </pc:sldChg>
      <pc:sldMasterChg chg="modSldLayout">
        <pc:chgData name="Christiaan Esmeijer" userId="ecccc680-6f08-4f3e-bd73-533636736e6b" providerId="ADAL" clId="{7D201E5F-8C0F-B04D-B3FA-BDD226185532}" dt="2025-02-26T13:14:31.145" v="3850" actId="478"/>
        <pc:sldMasterMkLst>
          <pc:docMk/>
          <pc:sldMasterMk cId="2079798451" sldId="2147483785"/>
        </pc:sldMasterMkLst>
        <pc:sldLayoutChg chg="delSp modSp mod delAnim">
          <pc:chgData name="Christiaan Esmeijer" userId="ecccc680-6f08-4f3e-bd73-533636736e6b" providerId="ADAL" clId="{7D201E5F-8C0F-B04D-B3FA-BDD226185532}" dt="2025-02-26T11:00:18.989" v="3577" actId="14100"/>
          <pc:sldLayoutMkLst>
            <pc:docMk/>
            <pc:sldMasterMk cId="2079798451" sldId="2147483785"/>
            <pc:sldLayoutMk cId="4144701885" sldId="2147488620"/>
          </pc:sldLayoutMkLst>
          <pc:spChg chg="mod">
            <ac:chgData name="Christiaan Esmeijer" userId="ecccc680-6f08-4f3e-bd73-533636736e6b" providerId="ADAL" clId="{7D201E5F-8C0F-B04D-B3FA-BDD226185532}" dt="2025-02-26T10:43:28.538" v="2241" actId="1036"/>
            <ac:spMkLst>
              <pc:docMk/>
              <pc:sldMasterMk cId="2079798451" sldId="2147483785"/>
              <pc:sldLayoutMk cId="4144701885" sldId="2147488620"/>
              <ac:spMk id="8" creationId="{F28A1709-BA3D-05E0-87C6-06ACF1F4CC1F}"/>
            </ac:spMkLst>
          </pc:spChg>
          <pc:spChg chg="mod">
            <ac:chgData name="Christiaan Esmeijer" userId="ecccc680-6f08-4f3e-bd73-533636736e6b" providerId="ADAL" clId="{7D201E5F-8C0F-B04D-B3FA-BDD226185532}" dt="2025-02-26T10:22:50.159" v="1810" actId="207"/>
            <ac:spMkLst>
              <pc:docMk/>
              <pc:sldMasterMk cId="2079798451" sldId="2147483785"/>
              <pc:sldLayoutMk cId="4144701885" sldId="2147488620"/>
              <ac:spMk id="9" creationId="{1ED98C64-833C-B306-6015-DC7C750EA57C}"/>
            </ac:spMkLst>
          </pc:spChg>
          <pc:spChg chg="mod">
            <ac:chgData name="Christiaan Esmeijer" userId="ecccc680-6f08-4f3e-bd73-533636736e6b" providerId="ADAL" clId="{7D201E5F-8C0F-B04D-B3FA-BDD226185532}" dt="2025-02-26T10:22:30.493" v="1609" actId="1076"/>
            <ac:spMkLst>
              <pc:docMk/>
              <pc:sldMasterMk cId="2079798451" sldId="2147483785"/>
              <pc:sldLayoutMk cId="4144701885" sldId="2147488620"/>
              <ac:spMk id="16" creationId="{FE98B3B2-A9A8-0BAE-93E1-31EB9B4EE8EC}"/>
            </ac:spMkLst>
          </pc:spChg>
          <pc:spChg chg="mod">
            <ac:chgData name="Christiaan Esmeijer" userId="ecccc680-6f08-4f3e-bd73-533636736e6b" providerId="ADAL" clId="{7D201E5F-8C0F-B04D-B3FA-BDD226185532}" dt="2025-02-26T10:23:15.752" v="2022" actId="207"/>
            <ac:spMkLst>
              <pc:docMk/>
              <pc:sldMasterMk cId="2079798451" sldId="2147483785"/>
              <pc:sldLayoutMk cId="4144701885" sldId="2147488620"/>
              <ac:spMk id="18" creationId="{6FF9E8F2-CC25-1EE2-6D51-F92B891BD766}"/>
            </ac:spMkLst>
          </pc:spChg>
          <pc:spChg chg="mod">
            <ac:chgData name="Christiaan Esmeijer" userId="ecccc680-6f08-4f3e-bd73-533636736e6b" providerId="ADAL" clId="{7D201E5F-8C0F-B04D-B3FA-BDD226185532}" dt="2025-02-26T10:39:11.994" v="2149" actId="1076"/>
            <ac:spMkLst>
              <pc:docMk/>
              <pc:sldMasterMk cId="2079798451" sldId="2147483785"/>
              <pc:sldLayoutMk cId="4144701885" sldId="2147488620"/>
              <ac:spMk id="19" creationId="{0D2A9301-55E5-FCBA-2E2F-77681DA1C1C4}"/>
            </ac:spMkLst>
          </pc:spChg>
          <pc:spChg chg="mod">
            <ac:chgData name="Christiaan Esmeijer" userId="ecccc680-6f08-4f3e-bd73-533636736e6b" providerId="ADAL" clId="{7D201E5F-8C0F-B04D-B3FA-BDD226185532}" dt="2025-02-26T10:39:34.931" v="2151" actId="1076"/>
            <ac:spMkLst>
              <pc:docMk/>
              <pc:sldMasterMk cId="2079798451" sldId="2147483785"/>
              <pc:sldLayoutMk cId="4144701885" sldId="2147488620"/>
              <ac:spMk id="20" creationId="{C37A958E-BCDF-C9C4-18FA-04652D012AB7}"/>
            </ac:spMkLst>
          </pc:spChg>
          <pc:spChg chg="mod">
            <ac:chgData name="Christiaan Esmeijer" userId="ecccc680-6f08-4f3e-bd73-533636736e6b" providerId="ADAL" clId="{7D201E5F-8C0F-B04D-B3FA-BDD226185532}" dt="2025-02-26T10:39:10.495" v="2148" actId="1076"/>
            <ac:spMkLst>
              <pc:docMk/>
              <pc:sldMasterMk cId="2079798451" sldId="2147483785"/>
              <pc:sldLayoutMk cId="4144701885" sldId="2147488620"/>
              <ac:spMk id="21" creationId="{536A6532-7C95-27CC-EB08-5A7BCA1A342B}"/>
            </ac:spMkLst>
          </pc:spChg>
          <pc:spChg chg="mod">
            <ac:chgData name="Christiaan Esmeijer" userId="ecccc680-6f08-4f3e-bd73-533636736e6b" providerId="ADAL" clId="{7D201E5F-8C0F-B04D-B3FA-BDD226185532}" dt="2025-02-26T10:16:55.635" v="1566" actId="14100"/>
            <ac:spMkLst>
              <pc:docMk/>
              <pc:sldMasterMk cId="2079798451" sldId="2147483785"/>
              <pc:sldLayoutMk cId="4144701885" sldId="2147488620"/>
              <ac:spMk id="24" creationId="{7BD82D12-070D-4D51-1822-0C1CE80A61D0}"/>
            </ac:spMkLst>
          </pc:spChg>
          <pc:picChg chg="mod">
            <ac:chgData name="Christiaan Esmeijer" userId="ecccc680-6f08-4f3e-bd73-533636736e6b" providerId="ADAL" clId="{7D201E5F-8C0F-B04D-B3FA-BDD226185532}" dt="2025-02-26T11:00:18.989" v="3577" actId="14100"/>
            <ac:picMkLst>
              <pc:docMk/>
              <pc:sldMasterMk cId="2079798451" sldId="2147483785"/>
              <pc:sldLayoutMk cId="4144701885" sldId="2147488620"/>
              <ac:picMk id="23" creationId="{7DB4B610-2DC8-6A3E-30C7-DB9034B5A38F}"/>
            </ac:picMkLst>
          </pc:picChg>
        </pc:sldLayoutChg>
        <pc:sldLayoutChg chg="delSp mod">
          <pc:chgData name="Christiaan Esmeijer" userId="ecccc680-6f08-4f3e-bd73-533636736e6b" providerId="ADAL" clId="{7D201E5F-8C0F-B04D-B3FA-BDD226185532}" dt="2025-02-26T13:14:31.145" v="3850" actId="478"/>
          <pc:sldLayoutMkLst>
            <pc:docMk/>
            <pc:sldMasterMk cId="2079798451" sldId="2147483785"/>
            <pc:sldLayoutMk cId="2725045353" sldId="2147488652"/>
          </pc:sldLayoutMkLst>
        </pc:sldLayoutChg>
      </pc:sldMasterChg>
    </pc:docChg>
  </pc:docChgLst>
  <pc:docChgLst>
    <pc:chgData name="Christiaan Esmeijer" userId="ecccc680-6f08-4f3e-bd73-533636736e6b" providerId="ADAL" clId="{E99BB752-B5C6-8443-A384-19E8ACF593D7}"/>
    <pc:docChg chg="undo custSel addSld modSld">
      <pc:chgData name="Christiaan Esmeijer" userId="ecccc680-6f08-4f3e-bd73-533636736e6b" providerId="ADAL" clId="{E99BB752-B5C6-8443-A384-19E8ACF593D7}" dt="2024-10-09T19:28:22.851" v="942" actId="1076"/>
      <pc:docMkLst>
        <pc:docMk/>
      </pc:docMkLst>
      <pc:sldChg chg="addSp delSp modSp mod">
        <pc:chgData name="Christiaan Esmeijer" userId="ecccc680-6f08-4f3e-bd73-533636736e6b" providerId="ADAL" clId="{E99BB752-B5C6-8443-A384-19E8ACF593D7}" dt="2024-10-09T19:28:22.851" v="942" actId="1076"/>
        <pc:sldMkLst>
          <pc:docMk/>
          <pc:sldMk cId="1888820970" sldId="2147468737"/>
        </pc:sldMkLst>
      </pc:sldChg>
      <pc:sldChg chg="add">
        <pc:chgData name="Christiaan Esmeijer" userId="ecccc680-6f08-4f3e-bd73-533636736e6b" providerId="ADAL" clId="{E99BB752-B5C6-8443-A384-19E8ACF593D7}" dt="2024-10-09T18:58:33.906" v="0"/>
        <pc:sldMkLst>
          <pc:docMk/>
          <pc:sldMk cId="2675465529" sldId="2147468741"/>
        </pc:sldMkLst>
      </pc:sldChg>
    </pc:docChg>
  </pc:docChgLst>
  <pc:docChgLst>
    <pc:chgData name="Christiaan Esmeijer" userId="ecccc680-6f08-4f3e-bd73-533636736e6b" providerId="ADAL" clId="{80EB6838-67B4-E444-801B-E1B4D02DFD30}"/>
    <pc:docChg chg="delSld">
      <pc:chgData name="Christiaan Esmeijer" userId="ecccc680-6f08-4f3e-bd73-533636736e6b" providerId="ADAL" clId="{80EB6838-67B4-E444-801B-E1B4D02DFD30}" dt="2025-03-17T20:54:23.811" v="0" actId="2696"/>
      <pc:docMkLst>
        <pc:docMk/>
      </pc:docMkLst>
      <pc:sldChg chg="del">
        <pc:chgData name="Christiaan Esmeijer" userId="ecccc680-6f08-4f3e-bd73-533636736e6b" providerId="ADAL" clId="{80EB6838-67B4-E444-801B-E1B4D02DFD30}" dt="2025-03-17T20:54:23.811" v="0" actId="2696"/>
        <pc:sldMkLst>
          <pc:docMk/>
          <pc:sldMk cId="1652873914" sldId="2147468759"/>
        </pc:sldMkLst>
      </pc:sldChg>
    </pc:docChg>
  </pc:docChgLst>
  <pc:docChgLst>
    <pc:chgData name="Christiaan Esmeijer" userId="ecccc680-6f08-4f3e-bd73-533636736e6b" providerId="ADAL" clId="{E5E0CBE4-B6C8-154A-A344-60AB7A0853DF}"/>
    <pc:docChg chg="undo custSel addSld delSld modSld sldOrd modMainMaster">
      <pc:chgData name="Christiaan Esmeijer" userId="ecccc680-6f08-4f3e-bd73-533636736e6b" providerId="ADAL" clId="{E5E0CBE4-B6C8-154A-A344-60AB7A0853DF}" dt="2024-06-20T08:48:22.982" v="9990" actId="692"/>
      <pc:docMkLst>
        <pc:docMk/>
      </pc:docMkLst>
      <pc:sldChg chg="addSp delSp modSp mod">
        <pc:chgData name="Christiaan Esmeijer" userId="ecccc680-6f08-4f3e-bd73-533636736e6b" providerId="ADAL" clId="{E5E0CBE4-B6C8-154A-A344-60AB7A0853DF}" dt="2024-06-20T08:45:53.241" v="9784" actId="1076"/>
        <pc:sldMkLst>
          <pc:docMk/>
          <pc:sldMk cId="246474006" sldId="2147468653"/>
        </pc:sldMkLst>
      </pc:sldChg>
      <pc:sldChg chg="del">
        <pc:chgData name="Christiaan Esmeijer" userId="ecccc680-6f08-4f3e-bd73-533636736e6b" providerId="ADAL" clId="{E5E0CBE4-B6C8-154A-A344-60AB7A0853DF}" dt="2024-03-12T17:20:36.592" v="216" actId="2696"/>
        <pc:sldMkLst>
          <pc:docMk/>
          <pc:sldMk cId="1148368477" sldId="2147468707"/>
        </pc:sldMkLst>
      </pc:sldChg>
      <pc:sldChg chg="ord">
        <pc:chgData name="Christiaan Esmeijer" userId="ecccc680-6f08-4f3e-bd73-533636736e6b" providerId="ADAL" clId="{E5E0CBE4-B6C8-154A-A344-60AB7A0853DF}" dt="2024-04-16T07:45:33.588" v="7563" actId="20578"/>
        <pc:sldMkLst>
          <pc:docMk/>
          <pc:sldMk cId="454263310" sldId="2147468709"/>
        </pc:sldMkLst>
      </pc:sldChg>
      <pc:sldChg chg="modSp mod">
        <pc:chgData name="Christiaan Esmeijer" userId="ecccc680-6f08-4f3e-bd73-533636736e6b" providerId="ADAL" clId="{E5E0CBE4-B6C8-154A-A344-60AB7A0853DF}" dt="2024-06-20T08:46:53.765" v="9799" actId="1076"/>
        <pc:sldMkLst>
          <pc:docMk/>
          <pc:sldMk cId="3865844687" sldId="2147468717"/>
        </pc:sldMkLst>
      </pc:sldChg>
      <pc:sldChg chg="mod modShow">
        <pc:chgData name="Christiaan Esmeijer" userId="ecccc680-6f08-4f3e-bd73-533636736e6b" providerId="ADAL" clId="{E5E0CBE4-B6C8-154A-A344-60AB7A0853DF}" dt="2024-03-12T17:20:11.378" v="214" actId="729"/>
        <pc:sldMkLst>
          <pc:docMk/>
          <pc:sldMk cId="2030636724" sldId="2147468719"/>
        </pc:sldMkLst>
      </pc:sldChg>
      <pc:sldChg chg="del">
        <pc:chgData name="Christiaan Esmeijer" userId="ecccc680-6f08-4f3e-bd73-533636736e6b" providerId="ADAL" clId="{E5E0CBE4-B6C8-154A-A344-60AB7A0853DF}" dt="2024-03-12T17:20:04.225" v="213" actId="2696"/>
        <pc:sldMkLst>
          <pc:docMk/>
          <pc:sldMk cId="4046558458" sldId="2147468723"/>
        </pc:sldMkLst>
      </pc:sldChg>
      <pc:sldChg chg="mod modShow">
        <pc:chgData name="Christiaan Esmeijer" userId="ecccc680-6f08-4f3e-bd73-533636736e6b" providerId="ADAL" clId="{E5E0CBE4-B6C8-154A-A344-60AB7A0853DF}" dt="2024-03-12T17:20:11.378" v="214" actId="729"/>
        <pc:sldMkLst>
          <pc:docMk/>
          <pc:sldMk cId="3721113534" sldId="2147468724"/>
        </pc:sldMkLst>
      </pc:sldChg>
      <pc:sldChg chg="mod modShow">
        <pc:chgData name="Christiaan Esmeijer" userId="ecccc680-6f08-4f3e-bd73-533636736e6b" providerId="ADAL" clId="{E5E0CBE4-B6C8-154A-A344-60AB7A0853DF}" dt="2024-03-12T17:20:11.378" v="214" actId="729"/>
        <pc:sldMkLst>
          <pc:docMk/>
          <pc:sldMk cId="910417725" sldId="2147468725"/>
        </pc:sldMkLst>
      </pc:sldChg>
      <pc:sldChg chg="mod modShow">
        <pc:chgData name="Christiaan Esmeijer" userId="ecccc680-6f08-4f3e-bd73-533636736e6b" providerId="ADAL" clId="{E5E0CBE4-B6C8-154A-A344-60AB7A0853DF}" dt="2024-03-12T17:20:11.378" v="214" actId="729"/>
        <pc:sldMkLst>
          <pc:docMk/>
          <pc:sldMk cId="3530770950" sldId="2147468726"/>
        </pc:sldMkLst>
      </pc:sldChg>
      <pc:sldChg chg="addSp delSp modSp mod">
        <pc:chgData name="Christiaan Esmeijer" userId="ecccc680-6f08-4f3e-bd73-533636736e6b" providerId="ADAL" clId="{E5E0CBE4-B6C8-154A-A344-60AB7A0853DF}" dt="2024-06-20T07:42:35.298" v="9692"/>
        <pc:sldMkLst>
          <pc:docMk/>
          <pc:sldMk cId="3964253289" sldId="2147468727"/>
        </pc:sldMkLst>
      </pc:sldChg>
      <pc:sldChg chg="modSp mod modShow">
        <pc:chgData name="Christiaan Esmeijer" userId="ecccc680-6f08-4f3e-bd73-533636736e6b" providerId="ADAL" clId="{E5E0CBE4-B6C8-154A-A344-60AB7A0853DF}" dt="2024-03-12T17:20:11.378" v="214" actId="729"/>
        <pc:sldMkLst>
          <pc:docMk/>
          <pc:sldMk cId="33168762" sldId="2147468729"/>
        </pc:sldMkLst>
      </pc:sldChg>
      <pc:sldChg chg="addSp delSp modSp mod modClrScheme chgLayout">
        <pc:chgData name="Christiaan Esmeijer" userId="ecccc680-6f08-4f3e-bd73-533636736e6b" providerId="ADAL" clId="{E5E0CBE4-B6C8-154A-A344-60AB7A0853DF}" dt="2024-03-05T14:26:55.789" v="44" actId="700"/>
        <pc:sldMkLst>
          <pc:docMk/>
          <pc:sldMk cId="1722209222" sldId="2147468730"/>
        </pc:sldMkLst>
      </pc:sldChg>
      <pc:sldChg chg="addSp delSp modSp new del mod setBg modClrScheme delAnim modAnim modShow chgLayout">
        <pc:chgData name="Christiaan Esmeijer" userId="ecccc680-6f08-4f3e-bd73-533636736e6b" providerId="ADAL" clId="{E5E0CBE4-B6C8-154A-A344-60AB7A0853DF}" dt="2024-03-13T11:43:40.251" v="2079" actId="2696"/>
        <pc:sldMkLst>
          <pc:docMk/>
          <pc:sldMk cId="169105639" sldId="2147468731"/>
        </pc:sldMkLst>
      </pc:sldChg>
      <pc:sldChg chg="addSp delSp modSp add del mod modClrScheme modShow chgLayout">
        <pc:chgData name="Christiaan Esmeijer" userId="ecccc680-6f08-4f3e-bd73-533636736e6b" providerId="ADAL" clId="{E5E0CBE4-B6C8-154A-A344-60AB7A0853DF}" dt="2024-03-12T17:20:36.592" v="216" actId="2696"/>
        <pc:sldMkLst>
          <pc:docMk/>
          <pc:sldMk cId="467373541" sldId="2147468731"/>
        </pc:sldMkLst>
      </pc:sldChg>
      <pc:sldChg chg="addSp delSp modSp new mod modClrScheme chgLayout">
        <pc:chgData name="Christiaan Esmeijer" userId="ecccc680-6f08-4f3e-bd73-533636736e6b" providerId="ADAL" clId="{E5E0CBE4-B6C8-154A-A344-60AB7A0853DF}" dt="2024-04-18T11:31:27.887" v="8449" actId="1076"/>
        <pc:sldMkLst>
          <pc:docMk/>
          <pc:sldMk cId="1739210253" sldId="2147468731"/>
        </pc:sldMkLst>
      </pc:sldChg>
      <pc:sldChg chg="addSp delSp modSp add del mod modClrScheme modShow chgLayout">
        <pc:chgData name="Christiaan Esmeijer" userId="ecccc680-6f08-4f3e-bd73-533636736e6b" providerId="ADAL" clId="{E5E0CBE4-B6C8-154A-A344-60AB7A0853DF}" dt="2024-03-12T17:20:36.592" v="216" actId="2696"/>
        <pc:sldMkLst>
          <pc:docMk/>
          <pc:sldMk cId="198682003" sldId="2147468732"/>
        </pc:sldMkLst>
      </pc:sldChg>
      <pc:sldChg chg="addSp delSp modSp new del mod modClrScheme modShow chgLayout">
        <pc:chgData name="Christiaan Esmeijer" userId="ecccc680-6f08-4f3e-bd73-533636736e6b" providerId="ADAL" clId="{E5E0CBE4-B6C8-154A-A344-60AB7A0853DF}" dt="2024-04-04T21:58:32.127" v="7555" actId="2696"/>
        <pc:sldMkLst>
          <pc:docMk/>
          <pc:sldMk cId="2484683080" sldId="2147468732"/>
        </pc:sldMkLst>
      </pc:sldChg>
      <pc:sldChg chg="addSp delSp modSp new mod setBg modClrScheme chgLayout">
        <pc:chgData name="Christiaan Esmeijer" userId="ecccc680-6f08-4f3e-bd73-533636736e6b" providerId="ADAL" clId="{E5E0CBE4-B6C8-154A-A344-60AB7A0853DF}" dt="2024-06-20T07:30:06.302" v="9276" actId="1076"/>
        <pc:sldMkLst>
          <pc:docMk/>
          <pc:sldMk cId="3669740979" sldId="2147468732"/>
        </pc:sldMkLst>
      </pc:sldChg>
      <pc:sldChg chg="addSp delSp modSp add mod modClrScheme chgLayout">
        <pc:chgData name="Christiaan Esmeijer" userId="ecccc680-6f08-4f3e-bd73-533636736e6b" providerId="ADAL" clId="{E5E0CBE4-B6C8-154A-A344-60AB7A0853DF}" dt="2024-06-20T07:53:45.407" v="9782" actId="14100"/>
        <pc:sldMkLst>
          <pc:docMk/>
          <pc:sldMk cId="30332487" sldId="2147468733"/>
        </pc:sldMkLst>
      </pc:sldChg>
      <pc:sldChg chg="addSp modSp new del mod">
        <pc:chgData name="Christiaan Esmeijer" userId="ecccc680-6f08-4f3e-bd73-533636736e6b" providerId="ADAL" clId="{E5E0CBE4-B6C8-154A-A344-60AB7A0853DF}" dt="2024-05-21T09:53:10.487" v="9273" actId="2696"/>
        <pc:sldMkLst>
          <pc:docMk/>
          <pc:sldMk cId="751474103" sldId="2147468733"/>
        </pc:sldMkLst>
      </pc:sldChg>
      <pc:sldChg chg="addSp delSp modSp new del mod modClrScheme modShow chgLayout">
        <pc:chgData name="Christiaan Esmeijer" userId="ecccc680-6f08-4f3e-bd73-533636736e6b" providerId="ADAL" clId="{E5E0CBE4-B6C8-154A-A344-60AB7A0853DF}" dt="2024-04-04T21:58:32.019" v="7554" actId="2696"/>
        <pc:sldMkLst>
          <pc:docMk/>
          <pc:sldMk cId="1900515411" sldId="2147468733"/>
        </pc:sldMkLst>
      </pc:sldChg>
      <pc:sldChg chg="addSp modSp new del mod delAnim modAnim">
        <pc:chgData name="Christiaan Esmeijer" userId="ecccc680-6f08-4f3e-bd73-533636736e6b" providerId="ADAL" clId="{E5E0CBE4-B6C8-154A-A344-60AB7A0853DF}" dt="2024-04-25T12:14:48.938" v="9028" actId="2696"/>
        <pc:sldMkLst>
          <pc:docMk/>
          <pc:sldMk cId="2276795193" sldId="2147468733"/>
        </pc:sldMkLst>
      </pc:sldChg>
      <pc:sldChg chg="addSp delSp modSp add mod modClrScheme chgLayout">
        <pc:chgData name="Christiaan Esmeijer" userId="ecccc680-6f08-4f3e-bd73-533636736e6b" providerId="ADAL" clId="{E5E0CBE4-B6C8-154A-A344-60AB7A0853DF}" dt="2024-06-20T07:53:53.893" v="9783" actId="1037"/>
        <pc:sldMkLst>
          <pc:docMk/>
          <pc:sldMk cId="911550510" sldId="2147468734"/>
        </pc:sldMkLst>
      </pc:sldChg>
      <pc:sldChg chg="addSp delSp modSp new del mod modClrScheme chgLayout">
        <pc:chgData name="Christiaan Esmeijer" userId="ecccc680-6f08-4f3e-bd73-533636736e6b" providerId="ADAL" clId="{E5E0CBE4-B6C8-154A-A344-60AB7A0853DF}" dt="2024-04-04T21:58:32.188" v="7556" actId="2696"/>
        <pc:sldMkLst>
          <pc:docMk/>
          <pc:sldMk cId="3172165291" sldId="2147468734"/>
        </pc:sldMkLst>
      </pc:sldChg>
      <pc:sldChg chg="addSp delSp modSp new del mod modClrScheme chgLayout">
        <pc:chgData name="Christiaan Esmeijer" userId="ecccc680-6f08-4f3e-bd73-533636736e6b" providerId="ADAL" clId="{E5E0CBE4-B6C8-154A-A344-60AB7A0853DF}" dt="2024-04-04T21:58:32.259" v="7557" actId="2696"/>
        <pc:sldMkLst>
          <pc:docMk/>
          <pc:sldMk cId="1686845622" sldId="2147468735"/>
        </pc:sldMkLst>
      </pc:sldChg>
      <pc:sldChg chg="addSp delSp modSp add mod">
        <pc:chgData name="Christiaan Esmeijer" userId="ecccc680-6f08-4f3e-bd73-533636736e6b" providerId="ADAL" clId="{E5E0CBE4-B6C8-154A-A344-60AB7A0853DF}" dt="2024-06-20T08:48:22.982" v="9990" actId="692"/>
        <pc:sldMkLst>
          <pc:docMk/>
          <pc:sldMk cId="3775504993" sldId="2147468735"/>
        </pc:sldMkLst>
      </pc:sldChg>
      <pc:sldChg chg="addSp delSp modSp new del mod modClrScheme chgLayout">
        <pc:chgData name="Christiaan Esmeijer" userId="ecccc680-6f08-4f3e-bd73-533636736e6b" providerId="ADAL" clId="{E5E0CBE4-B6C8-154A-A344-60AB7A0853DF}" dt="2024-04-04T21:58:32.314" v="7558" actId="2696"/>
        <pc:sldMkLst>
          <pc:docMk/>
          <pc:sldMk cId="1364139169" sldId="2147468736"/>
        </pc:sldMkLst>
      </pc:sldChg>
      <pc:sldChg chg="addSp delSp modSp new del mod">
        <pc:chgData name="Christiaan Esmeijer" userId="ecccc680-6f08-4f3e-bd73-533636736e6b" providerId="ADAL" clId="{E5E0CBE4-B6C8-154A-A344-60AB7A0853DF}" dt="2024-04-04T21:58:32.645" v="7560" actId="2696"/>
        <pc:sldMkLst>
          <pc:docMk/>
          <pc:sldMk cId="157075591" sldId="2147468737"/>
        </pc:sldMkLst>
      </pc:sldChg>
      <pc:sldChg chg="addSp delSp modSp new del mod">
        <pc:chgData name="Christiaan Esmeijer" userId="ecccc680-6f08-4f3e-bd73-533636736e6b" providerId="ADAL" clId="{E5E0CBE4-B6C8-154A-A344-60AB7A0853DF}" dt="2024-04-04T21:58:32.384" v="7559" actId="2696"/>
        <pc:sldMkLst>
          <pc:docMk/>
          <pc:sldMk cId="2308726126" sldId="2147468738"/>
        </pc:sldMkLst>
      </pc:sldChg>
      <pc:sldChg chg="addSp modSp new del mod">
        <pc:chgData name="Christiaan Esmeijer" userId="ecccc680-6f08-4f3e-bd73-533636736e6b" providerId="ADAL" clId="{E5E0CBE4-B6C8-154A-A344-60AB7A0853DF}" dt="2024-04-04T21:58:33.462" v="7562" actId="2696"/>
        <pc:sldMkLst>
          <pc:docMk/>
          <pc:sldMk cId="3293261155" sldId="2147468739"/>
        </pc:sldMkLst>
      </pc:sldChg>
      <pc:sldChg chg="addSp delSp modSp new del mod">
        <pc:chgData name="Christiaan Esmeijer" userId="ecccc680-6f08-4f3e-bd73-533636736e6b" providerId="ADAL" clId="{E5E0CBE4-B6C8-154A-A344-60AB7A0853DF}" dt="2024-04-04T21:58:33.397" v="7561" actId="2696"/>
        <pc:sldMkLst>
          <pc:docMk/>
          <pc:sldMk cId="1571286261" sldId="2147468740"/>
        </pc:sldMkLst>
      </pc:sldChg>
      <pc:sldMasterChg chg="addSldLayout modSldLayout">
        <pc:chgData name="Christiaan Esmeijer" userId="ecccc680-6f08-4f3e-bd73-533636736e6b" providerId="ADAL" clId="{E5E0CBE4-B6C8-154A-A344-60AB7A0853DF}" dt="2024-06-20T07:47:59.957" v="9725" actId="21"/>
        <pc:sldMasterMkLst>
          <pc:docMk/>
          <pc:sldMasterMk cId="2079798451" sldId="2147483785"/>
        </pc:sldMasterMkLst>
        <pc:sldLayoutChg chg="addSp delSp modSp add mod setBg">
          <pc:chgData name="Christiaan Esmeijer" userId="ecccc680-6f08-4f3e-bd73-533636736e6b" providerId="ADAL" clId="{E5E0CBE4-B6C8-154A-A344-60AB7A0853DF}" dt="2024-06-20T07:47:59.957" v="9725" actId="21"/>
          <pc:sldLayoutMkLst>
            <pc:docMk/>
            <pc:sldMasterMk cId="2079798451" sldId="2147483785"/>
            <pc:sldLayoutMk cId="2277958490" sldId="214748865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C52AC-B35A-CA4E-8A36-41D4C19C8B66}" type="datetimeFigureOut">
              <a:rPr lang="en-US" smtClean="0"/>
              <a:pPr/>
              <a:t>3/17/25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E16FA-277E-0C48-86CC-060AC9F2D5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F42A7-8624-5649-A655-6E2B4F25EC14}" type="datetimeFigureOut">
              <a:rPr lang="en-US" smtClean="0"/>
              <a:pPr/>
              <a:t>3/17/25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8B97D-45A5-1E45-A1E0-6392C6E84C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– Grid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20">
            <a:extLst>
              <a:ext uri="{FF2B5EF4-FFF2-40B4-BE49-F238E27FC236}">
                <a16:creationId xmlns:a16="http://schemas.microsoft.com/office/drawing/2014/main" id="{F28A1709-BA3D-05E0-87C6-06ACF1F4CC1F}"/>
              </a:ext>
            </a:extLst>
          </p:cNvPr>
          <p:cNvSpPr/>
          <p:nvPr userDrawn="1"/>
        </p:nvSpPr>
        <p:spPr>
          <a:xfrm rot="20820504" flipH="1">
            <a:off x="168135" y="2003016"/>
            <a:ext cx="11887249" cy="2708104"/>
          </a:xfrm>
          <a:custGeom>
            <a:avLst/>
            <a:gdLst>
              <a:gd name="connsiteX0" fmla="*/ 11887249 w 11887249"/>
              <a:gd name="connsiteY0" fmla="*/ 0 h 2708104"/>
              <a:gd name="connsiteX1" fmla="*/ 8284921 w 11887249"/>
              <a:gd name="connsiteY1" fmla="*/ 1165584 h 2708104"/>
              <a:gd name="connsiteX2" fmla="*/ 3857507 w 11887249"/>
              <a:gd name="connsiteY2" fmla="*/ 1879105 h 2708104"/>
              <a:gd name="connsiteX3" fmla="*/ 0 w 11887249"/>
              <a:gd name="connsiteY3" fmla="*/ 2568107 h 270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87249" h="2708104" extrusionOk="0">
                <a:moveTo>
                  <a:pt x="11887249" y="0"/>
                </a:moveTo>
                <a:cubicBezTo>
                  <a:pt x="11470335" y="473302"/>
                  <a:pt x="10040659" y="1733782"/>
                  <a:pt x="8284921" y="1165584"/>
                </a:cubicBezTo>
                <a:cubicBezTo>
                  <a:pt x="5600170" y="474767"/>
                  <a:pt x="5089454" y="656441"/>
                  <a:pt x="3857507" y="1879105"/>
                </a:cubicBezTo>
                <a:cubicBezTo>
                  <a:pt x="3163459" y="2546358"/>
                  <a:pt x="2085004" y="3237775"/>
                  <a:pt x="0" y="2568107"/>
                </a:cubicBezTo>
              </a:path>
            </a:pathLst>
          </a:custGeom>
          <a:noFill/>
          <a:ln w="22225" cap="flat">
            <a:solidFill>
              <a:schemeClr val="bg1">
                <a:alpha val="74817"/>
              </a:schemeClr>
            </a:solidFill>
            <a:prstDash val="dash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2162347 w 12162346"/>
                      <a:gd name="connsiteY0" fmla="*/ 0 h 2575594"/>
                      <a:gd name="connsiteX1" fmla="*/ 8476653 w 12162346"/>
                      <a:gd name="connsiteY1" fmla="*/ 1108551 h 2575594"/>
                      <a:gd name="connsiteX2" fmla="*/ 3946779 w 12162346"/>
                      <a:gd name="connsiteY2" fmla="*/ 1787159 h 2575594"/>
                      <a:gd name="connsiteX3" fmla="*/ 0 w 12162346"/>
                      <a:gd name="connsiteY3" fmla="*/ 2442448 h 2575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162346" h="2575594">
                        <a:moveTo>
                          <a:pt x="12162347" y="0"/>
                        </a:moveTo>
                        <a:cubicBezTo>
                          <a:pt x="11873734" y="529240"/>
                          <a:pt x="10463325" y="1582555"/>
                          <a:pt x="8476653" y="1108551"/>
                        </a:cubicBezTo>
                        <a:cubicBezTo>
                          <a:pt x="5691502" y="444048"/>
                          <a:pt x="5255935" y="622882"/>
                          <a:pt x="3946779" y="1787159"/>
                        </a:cubicBezTo>
                        <a:cubicBezTo>
                          <a:pt x="3403789" y="2270058"/>
                          <a:pt x="2180088" y="2838728"/>
                          <a:pt x="0" y="2442448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rtlCol="0" anchor="ctr"/>
          <a:lstStyle/>
          <a:p>
            <a:endParaRPr lang="en-NL" dirty="0"/>
          </a:p>
        </p:txBody>
      </p:sp>
      <p:sp>
        <p:nvSpPr>
          <p:cNvPr id="9" name="Text Placeholder 49">
            <a:extLst>
              <a:ext uri="{FF2B5EF4-FFF2-40B4-BE49-F238E27FC236}">
                <a16:creationId xmlns:a16="http://schemas.microsoft.com/office/drawing/2014/main" id="{1ED98C64-833C-B306-6015-DC7C750EA57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65618" y="2406806"/>
            <a:ext cx="793533" cy="793526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accent1">
              <a:alpha val="251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16" name="Text Placeholder 49">
            <a:extLst>
              <a:ext uri="{FF2B5EF4-FFF2-40B4-BE49-F238E27FC236}">
                <a16:creationId xmlns:a16="http://schemas.microsoft.com/office/drawing/2014/main" id="{FE98B3B2-A9A8-0BAE-93E1-31EB9B4EE8E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382971" y="258118"/>
            <a:ext cx="739434" cy="739430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bg1">
              <a:alpha val="340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18" name="Text Placeholder 49">
            <a:extLst>
              <a:ext uri="{FF2B5EF4-FFF2-40B4-BE49-F238E27FC236}">
                <a16:creationId xmlns:a16="http://schemas.microsoft.com/office/drawing/2014/main" id="{6FF9E8F2-CC25-1EE2-6D51-F92B891BD76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9490036" y="237782"/>
            <a:ext cx="1537437" cy="1537426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bg1">
              <a:alpha val="28158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19" name="Text Placeholder 49">
            <a:extLst>
              <a:ext uri="{FF2B5EF4-FFF2-40B4-BE49-F238E27FC236}">
                <a16:creationId xmlns:a16="http://schemas.microsoft.com/office/drawing/2014/main" id="{0D2A9301-55E5-FCBA-2E2F-77681DA1C1C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4274162" y="5810506"/>
            <a:ext cx="779179" cy="779174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rgbClr val="FFDCC7">
              <a:alpha val="35280"/>
            </a:srgb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C37A958E-BCDF-C9C4-18FA-04652D012AB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5542177" y="997548"/>
            <a:ext cx="569582" cy="569578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21" name="Text Placeholder 49">
            <a:extLst>
              <a:ext uri="{FF2B5EF4-FFF2-40B4-BE49-F238E27FC236}">
                <a16:creationId xmlns:a16="http://schemas.microsoft.com/office/drawing/2014/main" id="{536A6532-7C95-27CC-EB08-5A7BCA1A342B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525073" y="6085795"/>
            <a:ext cx="573134" cy="573130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bg1">
              <a:alpha val="560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956065-9E4B-B4B1-6362-54AB1C0D262B}"/>
              </a:ext>
            </a:extLst>
          </p:cNvPr>
          <p:cNvSpPr txBox="1"/>
          <p:nvPr userDrawn="1"/>
        </p:nvSpPr>
        <p:spPr>
          <a:xfrm>
            <a:off x="8257032" y="557784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NL" sz="1400" err="1">
              <a:latin typeface="Arial"/>
              <a:cs typeface="Arial"/>
            </a:endParaRPr>
          </a:p>
        </p:txBody>
      </p:sp>
      <p:pic>
        <p:nvPicPr>
          <p:cNvPr id="23" name="Picture 2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DB4B610-2DC8-6A3E-30C7-DB9034B5A3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972" y="6320118"/>
            <a:ext cx="1872616" cy="279764"/>
          </a:xfrm>
          <a:prstGeom prst="rect">
            <a:avLst/>
          </a:prstGeom>
          <a:noFill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BD82D12-070D-4D51-1822-0C1CE80A61D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10215349" y="4856957"/>
            <a:ext cx="1973475" cy="2001043"/>
          </a:xfrm>
          <a:custGeom>
            <a:avLst/>
            <a:gdLst>
              <a:gd name="connsiteX0" fmla="*/ 2287335 w 3188179"/>
              <a:gd name="connsiteY0" fmla="*/ 0 h 3232715"/>
              <a:gd name="connsiteX1" fmla="*/ 3177669 w 3188179"/>
              <a:gd name="connsiteY1" fmla="*/ 179749 h 3232715"/>
              <a:gd name="connsiteX2" fmla="*/ 3188179 w 3188179"/>
              <a:gd name="connsiteY2" fmla="*/ 184812 h 3232715"/>
              <a:gd name="connsiteX3" fmla="*/ 3188179 w 3188179"/>
              <a:gd name="connsiteY3" fmla="*/ 3232715 h 3232715"/>
              <a:gd name="connsiteX4" fmla="*/ 206279 w 3188179"/>
              <a:gd name="connsiteY4" fmla="*/ 3232715 h 3232715"/>
              <a:gd name="connsiteX5" fmla="*/ 179750 w 3188179"/>
              <a:gd name="connsiteY5" fmla="*/ 3177645 h 3232715"/>
              <a:gd name="connsiteX6" fmla="*/ 0 w 3188179"/>
              <a:gd name="connsiteY6" fmla="*/ 2287318 h 3232715"/>
              <a:gd name="connsiteX7" fmla="*/ 2287335 w 3188179"/>
              <a:gd name="connsiteY7" fmla="*/ 0 h 323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8179" h="3232715">
                <a:moveTo>
                  <a:pt x="2287335" y="0"/>
                </a:moveTo>
                <a:cubicBezTo>
                  <a:pt x="2603150" y="0"/>
                  <a:pt x="2904016" y="64004"/>
                  <a:pt x="3177669" y="179749"/>
                </a:cubicBezTo>
                <a:lnTo>
                  <a:pt x="3188179" y="184812"/>
                </a:lnTo>
                <a:lnTo>
                  <a:pt x="3188179" y="3232715"/>
                </a:lnTo>
                <a:lnTo>
                  <a:pt x="206279" y="3232715"/>
                </a:lnTo>
                <a:lnTo>
                  <a:pt x="179750" y="3177645"/>
                </a:lnTo>
                <a:cubicBezTo>
                  <a:pt x="64005" y="2903994"/>
                  <a:pt x="0" y="2603131"/>
                  <a:pt x="0" y="2287318"/>
                </a:cubicBezTo>
                <a:cubicBezTo>
                  <a:pt x="0" y="1024066"/>
                  <a:pt x="1024075" y="0"/>
                  <a:pt x="228733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25" name="Text Placeholder 49">
            <a:extLst>
              <a:ext uri="{FF2B5EF4-FFF2-40B4-BE49-F238E27FC236}">
                <a16:creationId xmlns:a16="http://schemas.microsoft.com/office/drawing/2014/main" id="{58489C37-F8A5-5570-F7DC-89992F93BB0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9347330" y="3125021"/>
            <a:ext cx="354912" cy="354910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accent1">
              <a:alpha val="29189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470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– Grid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20">
            <a:extLst>
              <a:ext uri="{FF2B5EF4-FFF2-40B4-BE49-F238E27FC236}">
                <a16:creationId xmlns:a16="http://schemas.microsoft.com/office/drawing/2014/main" id="{F28A1709-BA3D-05E0-87C6-06ACF1F4CC1F}"/>
              </a:ext>
            </a:extLst>
          </p:cNvPr>
          <p:cNvSpPr/>
          <p:nvPr userDrawn="1"/>
        </p:nvSpPr>
        <p:spPr>
          <a:xfrm rot="20820504" flipH="1">
            <a:off x="168135" y="2003016"/>
            <a:ext cx="11887249" cy="2708104"/>
          </a:xfrm>
          <a:custGeom>
            <a:avLst/>
            <a:gdLst>
              <a:gd name="connsiteX0" fmla="*/ 11887249 w 11887249"/>
              <a:gd name="connsiteY0" fmla="*/ 0 h 2708104"/>
              <a:gd name="connsiteX1" fmla="*/ 8284921 w 11887249"/>
              <a:gd name="connsiteY1" fmla="*/ 1165584 h 2708104"/>
              <a:gd name="connsiteX2" fmla="*/ 3857507 w 11887249"/>
              <a:gd name="connsiteY2" fmla="*/ 1879105 h 2708104"/>
              <a:gd name="connsiteX3" fmla="*/ 0 w 11887249"/>
              <a:gd name="connsiteY3" fmla="*/ 2568107 h 270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87249" h="2708104" extrusionOk="0">
                <a:moveTo>
                  <a:pt x="11887249" y="0"/>
                </a:moveTo>
                <a:cubicBezTo>
                  <a:pt x="11470335" y="473302"/>
                  <a:pt x="10040659" y="1733782"/>
                  <a:pt x="8284921" y="1165584"/>
                </a:cubicBezTo>
                <a:cubicBezTo>
                  <a:pt x="5600170" y="474767"/>
                  <a:pt x="5089454" y="656441"/>
                  <a:pt x="3857507" y="1879105"/>
                </a:cubicBezTo>
                <a:cubicBezTo>
                  <a:pt x="3163459" y="2546358"/>
                  <a:pt x="2085004" y="3237775"/>
                  <a:pt x="0" y="2568107"/>
                </a:cubicBezTo>
              </a:path>
            </a:pathLst>
          </a:custGeom>
          <a:noFill/>
          <a:ln w="22225" cap="flat">
            <a:solidFill>
              <a:schemeClr val="bg1">
                <a:alpha val="74817"/>
              </a:schemeClr>
            </a:solidFill>
            <a:prstDash val="dash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2162347 w 12162346"/>
                      <a:gd name="connsiteY0" fmla="*/ 0 h 2575594"/>
                      <a:gd name="connsiteX1" fmla="*/ 8476653 w 12162346"/>
                      <a:gd name="connsiteY1" fmla="*/ 1108551 h 2575594"/>
                      <a:gd name="connsiteX2" fmla="*/ 3946779 w 12162346"/>
                      <a:gd name="connsiteY2" fmla="*/ 1787159 h 2575594"/>
                      <a:gd name="connsiteX3" fmla="*/ 0 w 12162346"/>
                      <a:gd name="connsiteY3" fmla="*/ 2442448 h 2575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162346" h="2575594">
                        <a:moveTo>
                          <a:pt x="12162347" y="0"/>
                        </a:moveTo>
                        <a:cubicBezTo>
                          <a:pt x="11873734" y="529240"/>
                          <a:pt x="10463325" y="1582555"/>
                          <a:pt x="8476653" y="1108551"/>
                        </a:cubicBezTo>
                        <a:cubicBezTo>
                          <a:pt x="5691502" y="444048"/>
                          <a:pt x="5255935" y="622882"/>
                          <a:pt x="3946779" y="1787159"/>
                        </a:cubicBezTo>
                        <a:cubicBezTo>
                          <a:pt x="3403789" y="2270058"/>
                          <a:pt x="2180088" y="2838728"/>
                          <a:pt x="0" y="2442448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rtlCol="0" anchor="ctr"/>
          <a:lstStyle/>
          <a:p>
            <a:endParaRPr lang="en-NL" dirty="0"/>
          </a:p>
        </p:txBody>
      </p:sp>
      <p:sp>
        <p:nvSpPr>
          <p:cNvPr id="9" name="Text Placeholder 49">
            <a:extLst>
              <a:ext uri="{FF2B5EF4-FFF2-40B4-BE49-F238E27FC236}">
                <a16:creationId xmlns:a16="http://schemas.microsoft.com/office/drawing/2014/main" id="{1ED98C64-833C-B306-6015-DC7C750EA57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65618" y="2406806"/>
            <a:ext cx="793533" cy="793526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accent1">
              <a:alpha val="251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16" name="Text Placeholder 49">
            <a:extLst>
              <a:ext uri="{FF2B5EF4-FFF2-40B4-BE49-F238E27FC236}">
                <a16:creationId xmlns:a16="http://schemas.microsoft.com/office/drawing/2014/main" id="{FE98B3B2-A9A8-0BAE-93E1-31EB9B4EE8E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382971" y="258118"/>
            <a:ext cx="739434" cy="739430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bg1">
              <a:alpha val="340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18" name="Text Placeholder 49">
            <a:extLst>
              <a:ext uri="{FF2B5EF4-FFF2-40B4-BE49-F238E27FC236}">
                <a16:creationId xmlns:a16="http://schemas.microsoft.com/office/drawing/2014/main" id="{6FF9E8F2-CC25-1EE2-6D51-F92B891BD76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9490036" y="237782"/>
            <a:ext cx="1537437" cy="1537426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bg1">
              <a:alpha val="28158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19" name="Text Placeholder 49">
            <a:extLst>
              <a:ext uri="{FF2B5EF4-FFF2-40B4-BE49-F238E27FC236}">
                <a16:creationId xmlns:a16="http://schemas.microsoft.com/office/drawing/2014/main" id="{0D2A9301-55E5-FCBA-2E2F-77681DA1C1C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4274162" y="5810506"/>
            <a:ext cx="779179" cy="779174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rgbClr val="FFDCC7">
              <a:alpha val="35280"/>
            </a:srgb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C37A958E-BCDF-C9C4-18FA-04652D012AB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5542177" y="997548"/>
            <a:ext cx="569582" cy="569578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21" name="Text Placeholder 49">
            <a:extLst>
              <a:ext uri="{FF2B5EF4-FFF2-40B4-BE49-F238E27FC236}">
                <a16:creationId xmlns:a16="http://schemas.microsoft.com/office/drawing/2014/main" id="{536A6532-7C95-27CC-EB08-5A7BCA1A342B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525073" y="6085795"/>
            <a:ext cx="573134" cy="573130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bg1">
              <a:alpha val="560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956065-9E4B-B4B1-6362-54AB1C0D262B}"/>
              </a:ext>
            </a:extLst>
          </p:cNvPr>
          <p:cNvSpPr txBox="1"/>
          <p:nvPr userDrawn="1"/>
        </p:nvSpPr>
        <p:spPr>
          <a:xfrm>
            <a:off x="8257032" y="557784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NL" sz="1400" err="1">
              <a:latin typeface="Arial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D82D12-070D-4D51-1822-0C1CE80A61D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10215349" y="4856957"/>
            <a:ext cx="1973475" cy="2001043"/>
          </a:xfrm>
          <a:custGeom>
            <a:avLst/>
            <a:gdLst>
              <a:gd name="connsiteX0" fmla="*/ 2287335 w 3188179"/>
              <a:gd name="connsiteY0" fmla="*/ 0 h 3232715"/>
              <a:gd name="connsiteX1" fmla="*/ 3177669 w 3188179"/>
              <a:gd name="connsiteY1" fmla="*/ 179749 h 3232715"/>
              <a:gd name="connsiteX2" fmla="*/ 3188179 w 3188179"/>
              <a:gd name="connsiteY2" fmla="*/ 184812 h 3232715"/>
              <a:gd name="connsiteX3" fmla="*/ 3188179 w 3188179"/>
              <a:gd name="connsiteY3" fmla="*/ 3232715 h 3232715"/>
              <a:gd name="connsiteX4" fmla="*/ 206279 w 3188179"/>
              <a:gd name="connsiteY4" fmla="*/ 3232715 h 3232715"/>
              <a:gd name="connsiteX5" fmla="*/ 179750 w 3188179"/>
              <a:gd name="connsiteY5" fmla="*/ 3177645 h 3232715"/>
              <a:gd name="connsiteX6" fmla="*/ 0 w 3188179"/>
              <a:gd name="connsiteY6" fmla="*/ 2287318 h 3232715"/>
              <a:gd name="connsiteX7" fmla="*/ 2287335 w 3188179"/>
              <a:gd name="connsiteY7" fmla="*/ 0 h 323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8179" h="3232715">
                <a:moveTo>
                  <a:pt x="2287335" y="0"/>
                </a:moveTo>
                <a:cubicBezTo>
                  <a:pt x="2603150" y="0"/>
                  <a:pt x="2904016" y="64004"/>
                  <a:pt x="3177669" y="179749"/>
                </a:cubicBezTo>
                <a:lnTo>
                  <a:pt x="3188179" y="184812"/>
                </a:lnTo>
                <a:lnTo>
                  <a:pt x="3188179" y="3232715"/>
                </a:lnTo>
                <a:lnTo>
                  <a:pt x="206279" y="3232715"/>
                </a:lnTo>
                <a:lnTo>
                  <a:pt x="179750" y="3177645"/>
                </a:lnTo>
                <a:cubicBezTo>
                  <a:pt x="64005" y="2903994"/>
                  <a:pt x="0" y="2603131"/>
                  <a:pt x="0" y="2287318"/>
                </a:cubicBezTo>
                <a:cubicBezTo>
                  <a:pt x="0" y="1024066"/>
                  <a:pt x="1024075" y="0"/>
                  <a:pt x="228733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  <p:sp>
        <p:nvSpPr>
          <p:cNvPr id="25" name="Text Placeholder 49">
            <a:extLst>
              <a:ext uri="{FF2B5EF4-FFF2-40B4-BE49-F238E27FC236}">
                <a16:creationId xmlns:a16="http://schemas.microsoft.com/office/drawing/2014/main" id="{58489C37-F8A5-5570-F7DC-89992F93BB0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9347330" y="3125021"/>
            <a:ext cx="354912" cy="354910"/>
          </a:xfrm>
          <a:custGeom>
            <a:avLst/>
            <a:gdLst>
              <a:gd name="connsiteX0" fmla="*/ 265718 w 531436"/>
              <a:gd name="connsiteY0" fmla="*/ 0 h 531432"/>
              <a:gd name="connsiteX1" fmla="*/ 531436 w 531436"/>
              <a:gd name="connsiteY1" fmla="*/ 265716 h 531432"/>
              <a:gd name="connsiteX2" fmla="*/ 265718 w 531436"/>
              <a:gd name="connsiteY2" fmla="*/ 531432 h 531432"/>
              <a:gd name="connsiteX3" fmla="*/ 0 w 531436"/>
              <a:gd name="connsiteY3" fmla="*/ 265716 h 531432"/>
              <a:gd name="connsiteX4" fmla="*/ 265718 w 531436"/>
              <a:gd name="connsiteY4" fmla="*/ 0 h 53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436" h="531432">
                <a:moveTo>
                  <a:pt x="265718" y="0"/>
                </a:moveTo>
                <a:cubicBezTo>
                  <a:pt x="412470" y="0"/>
                  <a:pt x="531436" y="118965"/>
                  <a:pt x="531436" y="265716"/>
                </a:cubicBezTo>
                <a:cubicBezTo>
                  <a:pt x="531436" y="412467"/>
                  <a:pt x="412470" y="531432"/>
                  <a:pt x="265718" y="531432"/>
                </a:cubicBezTo>
                <a:cubicBezTo>
                  <a:pt x="118966" y="531432"/>
                  <a:pt x="0" y="412467"/>
                  <a:pt x="0" y="265716"/>
                </a:cubicBezTo>
                <a:cubicBezTo>
                  <a:pt x="0" y="118965"/>
                  <a:pt x="118966" y="0"/>
                  <a:pt x="265718" y="0"/>
                </a:cubicBezTo>
                <a:close/>
              </a:path>
            </a:pathLst>
          </a:custGeom>
          <a:solidFill>
            <a:schemeClr val="accent1">
              <a:alpha val="29189"/>
            </a:schemeClr>
          </a:solidFill>
        </p:spPr>
        <p:txBody>
          <a:bodyPr wrap="square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alpha val="0"/>
                  </a:schemeClr>
                </a:solidFill>
                <a:latin typeface="Arial"/>
                <a:ea typeface="+mn-ea"/>
                <a:cs typeface="Arial"/>
              </a:defRPr>
            </a:lvl1pPr>
            <a:lvl2pPr marL="174625" indent="-174625" algn="l" defTabSz="457200" rtl="0" eaLnBrk="1" latinLnBrk="0" hangingPunct="1"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339725" indent="-1651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512763" indent="-173038" algn="l" defTabSz="457200" rtl="0" eaLnBrk="1" latinLnBrk="0" hangingPunct="1">
              <a:spcBef>
                <a:spcPts val="2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687388" indent="-174625" algn="l" defTabSz="457200" rtl="0" eaLnBrk="1" latinLnBrk="0" hangingPunct="1">
              <a:spcBef>
                <a:spcPts val="100"/>
              </a:spcBef>
              <a:buClr>
                <a:schemeClr val="accent1"/>
              </a:buClr>
              <a:buFont typeface="Lucida Grande"/>
              <a:buChar char="-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5045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322024"/>
            <a:ext cx="11426823" cy="48882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A5BB14-D036-4AC1-9435-9025BF12CBD4}"/>
              </a:ext>
            </a:extLst>
          </p:cNvPr>
          <p:cNvSpPr txBox="1"/>
          <p:nvPr/>
        </p:nvSpPr>
        <p:spPr>
          <a:xfrm>
            <a:off x="11454739" y="6472935"/>
            <a:ext cx="353085" cy="1224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algn="r" defTabSz="457200" rtl="0" eaLnBrk="1" latinLnBrk="0" hangingPunct="1"/>
            <a:fld id="{CDB435D5-777C-4922-976B-8C95AF7AC8DD}" type="slidenum">
              <a:rPr lang="en-US" sz="700" b="1" i="0" kern="1200" smtClean="0">
                <a:solidFill>
                  <a:schemeClr val="tx1"/>
                </a:solidFill>
                <a:latin typeface="Arial"/>
                <a:ea typeface="+mn-ea"/>
                <a:cs typeface="Arial"/>
              </a:rPr>
              <a:pPr marL="0" algn="r" defTabSz="457200" rtl="0" eaLnBrk="1" latinLnBrk="0" hangingPunct="1"/>
              <a:t>‹#›</a:t>
            </a:fld>
            <a:endParaRPr lang="en-US" sz="700" b="1" i="0" kern="1200" err="1">
              <a:solidFill>
                <a:schemeClr val="tx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111FAC-D0E4-4BBA-92AA-8EB0FD97D243}"/>
              </a:ext>
            </a:extLst>
          </p:cNvPr>
          <p:cNvSpPr/>
          <p:nvPr/>
        </p:nvSpPr>
        <p:spPr>
          <a:xfrm>
            <a:off x="0" y="6835140"/>
            <a:ext cx="1218882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FEDAC3DE-E9D6-9735-3725-FD131EF54A99}"/>
              </a:ext>
            </a:extLst>
          </p:cNvPr>
          <p:cNvSpPr/>
          <p:nvPr/>
        </p:nvSpPr>
        <p:spPr>
          <a:xfrm rot="10800000">
            <a:off x="0" y="6500279"/>
            <a:ext cx="381001" cy="380492"/>
          </a:xfrm>
          <a:custGeom>
            <a:avLst/>
            <a:gdLst>
              <a:gd name="connsiteX0" fmla="*/ 0 w 526559"/>
              <a:gd name="connsiteY0" fmla="*/ 0 h 526559"/>
              <a:gd name="connsiteX1" fmla="*/ 526559 w 526559"/>
              <a:gd name="connsiteY1" fmla="*/ 0 h 526559"/>
              <a:gd name="connsiteX2" fmla="*/ 526559 w 526559"/>
              <a:gd name="connsiteY2" fmla="*/ 526559 h 526559"/>
              <a:gd name="connsiteX3" fmla="*/ 0 w 526559"/>
              <a:gd name="connsiteY3" fmla="*/ 0 h 526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559" h="526559">
                <a:moveTo>
                  <a:pt x="0" y="0"/>
                </a:moveTo>
                <a:lnTo>
                  <a:pt x="526559" y="0"/>
                </a:lnTo>
                <a:lnTo>
                  <a:pt x="526559" y="526559"/>
                </a:lnTo>
                <a:cubicBezTo>
                  <a:pt x="235748" y="526559"/>
                  <a:pt x="0" y="290811"/>
                  <a:pt x="0" y="0"/>
                </a:cubicBezTo>
                <a:close/>
              </a:path>
            </a:pathLst>
          </a:custGeom>
          <a:solidFill>
            <a:schemeClr val="accent1">
              <a:alpha val="796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en-NL" sz="1400" b="0" i="0" err="1">
              <a:latin typeface="Arial"/>
              <a:cs typeface="Arial"/>
            </a:endParaRP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2FECC2BE-71CA-6127-25E2-30B4C494557B}"/>
              </a:ext>
            </a:extLst>
          </p:cNvPr>
          <p:cNvGrpSpPr>
            <a:grpSpLocks noChangeAspect="1"/>
          </p:cNvGrpSpPr>
          <p:nvPr/>
        </p:nvGrpSpPr>
        <p:grpSpPr>
          <a:xfrm>
            <a:off x="5853697" y="44450"/>
            <a:ext cx="6284328" cy="846668"/>
            <a:chOff x="-5895022" y="1943100"/>
            <a:chExt cx="24250945" cy="3267251"/>
          </a:xfrm>
        </p:grpSpPr>
        <p:sp>
          <p:nvSpPr>
            <p:cNvPr id="212" name="Text Placeholder 49">
              <a:extLst>
                <a:ext uri="{FF2B5EF4-FFF2-40B4-BE49-F238E27FC236}">
                  <a16:creationId xmlns:a16="http://schemas.microsoft.com/office/drawing/2014/main" id="{4DFD1C4C-7C82-BF82-71EA-77EABD66F1E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391730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13" name="Text Placeholder 49">
              <a:extLst>
                <a:ext uri="{FF2B5EF4-FFF2-40B4-BE49-F238E27FC236}">
                  <a16:creationId xmlns:a16="http://schemas.microsoft.com/office/drawing/2014/main" id="{D9F67604-7F5A-82EB-ADF3-484F1288D06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807849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14" name="Text Placeholder 49">
              <a:extLst>
                <a:ext uri="{FF2B5EF4-FFF2-40B4-BE49-F238E27FC236}">
                  <a16:creationId xmlns:a16="http://schemas.microsoft.com/office/drawing/2014/main" id="{A0840F5A-2B4F-E645-79BA-BC2E56CEBE2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223967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15" name="Text Placeholder 49">
              <a:extLst>
                <a:ext uri="{FF2B5EF4-FFF2-40B4-BE49-F238E27FC236}">
                  <a16:creationId xmlns:a16="http://schemas.microsoft.com/office/drawing/2014/main" id="{2DEAA6DB-4ACF-D6DA-5D5A-A5409A5DCAF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640085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16" name="Text Placeholder 49">
              <a:extLst>
                <a:ext uri="{FF2B5EF4-FFF2-40B4-BE49-F238E27FC236}">
                  <a16:creationId xmlns:a16="http://schemas.microsoft.com/office/drawing/2014/main" id="{41C14D5D-D431-5766-00B7-EBFB693303B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6203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17" name="Text Placeholder 49">
              <a:extLst>
                <a:ext uri="{FF2B5EF4-FFF2-40B4-BE49-F238E27FC236}">
                  <a16:creationId xmlns:a16="http://schemas.microsoft.com/office/drawing/2014/main" id="{36325D3B-0216-E95B-3355-D04288C478C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975612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18" name="Text Placeholder 49">
              <a:extLst>
                <a:ext uri="{FF2B5EF4-FFF2-40B4-BE49-F238E27FC236}">
                  <a16:creationId xmlns:a16="http://schemas.microsoft.com/office/drawing/2014/main" id="{704E72F9-256B-7890-4028-FB3CC71478D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3559494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19" name="Text Placeholder 49">
              <a:extLst>
                <a:ext uri="{FF2B5EF4-FFF2-40B4-BE49-F238E27FC236}">
                  <a16:creationId xmlns:a16="http://schemas.microsoft.com/office/drawing/2014/main" id="{29358BAC-C637-BFE9-32B9-6F464DB1B69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143376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0" name="Text Placeholder 49">
              <a:extLst>
                <a:ext uri="{FF2B5EF4-FFF2-40B4-BE49-F238E27FC236}">
                  <a16:creationId xmlns:a16="http://schemas.microsoft.com/office/drawing/2014/main" id="{7CB00B75-EEDF-A553-CD62-EEEDF9B54B4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727258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1" name="Text Placeholder 49">
              <a:extLst>
                <a:ext uri="{FF2B5EF4-FFF2-40B4-BE49-F238E27FC236}">
                  <a16:creationId xmlns:a16="http://schemas.microsoft.com/office/drawing/2014/main" id="{F335CA87-5241-6955-AC7B-43EE2E97DAA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311140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2" name="Text Placeholder 49">
              <a:extLst>
                <a:ext uri="{FF2B5EF4-FFF2-40B4-BE49-F238E27FC236}">
                  <a16:creationId xmlns:a16="http://schemas.microsoft.com/office/drawing/2014/main" id="{7372542D-805F-3F78-6EDC-1EE54D92F3B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895022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3" name="Text Placeholder 49">
              <a:extLst>
                <a:ext uri="{FF2B5EF4-FFF2-40B4-BE49-F238E27FC236}">
                  <a16:creationId xmlns:a16="http://schemas.microsoft.com/office/drawing/2014/main" id="{6C724172-36BF-E9BD-29D6-57070DE1705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27679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4" name="Text Placeholder 49">
              <a:extLst>
                <a:ext uri="{FF2B5EF4-FFF2-40B4-BE49-F238E27FC236}">
                  <a16:creationId xmlns:a16="http://schemas.microsoft.com/office/drawing/2014/main" id="{A7856CC5-D782-602E-4A95-94D454BF580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11561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5" name="Text Placeholder 49">
              <a:extLst>
                <a:ext uri="{FF2B5EF4-FFF2-40B4-BE49-F238E27FC236}">
                  <a16:creationId xmlns:a16="http://schemas.microsoft.com/office/drawing/2014/main" id="{A2556821-7358-DED1-F62D-4FEE06E34FE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95443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6" name="Text Placeholder 49">
              <a:extLst>
                <a:ext uri="{FF2B5EF4-FFF2-40B4-BE49-F238E27FC236}">
                  <a16:creationId xmlns:a16="http://schemas.microsoft.com/office/drawing/2014/main" id="{44535194-DD18-6115-81F5-FEA1A631C7F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279325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7" name="Text Placeholder 49">
              <a:extLst>
                <a:ext uri="{FF2B5EF4-FFF2-40B4-BE49-F238E27FC236}">
                  <a16:creationId xmlns:a16="http://schemas.microsoft.com/office/drawing/2014/main" id="{16BF8B5C-B5DF-190E-FA4B-A8237686694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863207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8" name="Text Placeholder 49">
              <a:extLst>
                <a:ext uri="{FF2B5EF4-FFF2-40B4-BE49-F238E27FC236}">
                  <a16:creationId xmlns:a16="http://schemas.microsoft.com/office/drawing/2014/main" id="{29668CD0-C286-EF38-676F-D932E8CB360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3447089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29" name="Text Placeholder 49">
              <a:extLst>
                <a:ext uri="{FF2B5EF4-FFF2-40B4-BE49-F238E27FC236}">
                  <a16:creationId xmlns:a16="http://schemas.microsoft.com/office/drawing/2014/main" id="{6706EAA3-B6A0-FE62-27FD-49CE25BD2A9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030971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0" name="Text Placeholder 49">
              <a:extLst>
                <a:ext uri="{FF2B5EF4-FFF2-40B4-BE49-F238E27FC236}">
                  <a16:creationId xmlns:a16="http://schemas.microsoft.com/office/drawing/2014/main" id="{D65313F2-89E1-0F9A-9594-1588FA72920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614853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1" name="Text Placeholder 49">
              <a:extLst>
                <a:ext uri="{FF2B5EF4-FFF2-40B4-BE49-F238E27FC236}">
                  <a16:creationId xmlns:a16="http://schemas.microsoft.com/office/drawing/2014/main" id="{7241781F-CA05-052F-FD62-547904D98E4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198734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2" name="Text Placeholder 49">
              <a:extLst>
                <a:ext uri="{FF2B5EF4-FFF2-40B4-BE49-F238E27FC236}">
                  <a16:creationId xmlns:a16="http://schemas.microsoft.com/office/drawing/2014/main" id="{D11C7DD4-610B-D219-B9E4-00D28794303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782611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3" name="Text Placeholder 49">
              <a:extLst>
                <a:ext uri="{FF2B5EF4-FFF2-40B4-BE49-F238E27FC236}">
                  <a16:creationId xmlns:a16="http://schemas.microsoft.com/office/drawing/2014/main" id="{43C55ED1-B670-D25B-2E59-3181D598E30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391730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4" name="Text Placeholder 49">
              <a:extLst>
                <a:ext uri="{FF2B5EF4-FFF2-40B4-BE49-F238E27FC236}">
                  <a16:creationId xmlns:a16="http://schemas.microsoft.com/office/drawing/2014/main" id="{D1CA7190-34D8-C53E-81EA-5292677D5D3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807849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5" name="Text Placeholder 49">
              <a:extLst>
                <a:ext uri="{FF2B5EF4-FFF2-40B4-BE49-F238E27FC236}">
                  <a16:creationId xmlns:a16="http://schemas.microsoft.com/office/drawing/2014/main" id="{A3156D64-F7C7-C8BF-74D9-DBFA71F22F4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223967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6" name="Text Placeholder 49">
              <a:extLst>
                <a:ext uri="{FF2B5EF4-FFF2-40B4-BE49-F238E27FC236}">
                  <a16:creationId xmlns:a16="http://schemas.microsoft.com/office/drawing/2014/main" id="{9A1CE07A-C650-6BBB-905A-C90F4FC3674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640085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7" name="Text Placeholder 49">
              <a:extLst>
                <a:ext uri="{FF2B5EF4-FFF2-40B4-BE49-F238E27FC236}">
                  <a16:creationId xmlns:a16="http://schemas.microsoft.com/office/drawing/2014/main" id="{90822D47-9F2A-9A7B-CEA6-AF8F9FE7012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6203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8" name="Text Placeholder 49">
              <a:extLst>
                <a:ext uri="{FF2B5EF4-FFF2-40B4-BE49-F238E27FC236}">
                  <a16:creationId xmlns:a16="http://schemas.microsoft.com/office/drawing/2014/main" id="{2C55B8C9-F702-4E53-7FE9-8408C766B67B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975612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39" name="Text Placeholder 49">
              <a:extLst>
                <a:ext uri="{FF2B5EF4-FFF2-40B4-BE49-F238E27FC236}">
                  <a16:creationId xmlns:a16="http://schemas.microsoft.com/office/drawing/2014/main" id="{C9E8B387-7EE4-9090-0DA2-5CA493F29CF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3559494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0" name="Text Placeholder 49">
              <a:extLst>
                <a:ext uri="{FF2B5EF4-FFF2-40B4-BE49-F238E27FC236}">
                  <a16:creationId xmlns:a16="http://schemas.microsoft.com/office/drawing/2014/main" id="{FB130CFF-8095-0EB7-7D13-8FF30CEF283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143376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1" name="Text Placeholder 49">
              <a:extLst>
                <a:ext uri="{FF2B5EF4-FFF2-40B4-BE49-F238E27FC236}">
                  <a16:creationId xmlns:a16="http://schemas.microsoft.com/office/drawing/2014/main" id="{5B782865-BC30-F462-A34B-58CE83B77D7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727258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2" name="Text Placeholder 49">
              <a:extLst>
                <a:ext uri="{FF2B5EF4-FFF2-40B4-BE49-F238E27FC236}">
                  <a16:creationId xmlns:a16="http://schemas.microsoft.com/office/drawing/2014/main" id="{0A742673-1753-6CE2-89D9-375945CA150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311140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3" name="Text Placeholder 49">
              <a:extLst>
                <a:ext uri="{FF2B5EF4-FFF2-40B4-BE49-F238E27FC236}">
                  <a16:creationId xmlns:a16="http://schemas.microsoft.com/office/drawing/2014/main" id="{CE2BE911-086F-BF39-73B2-BC2062A89AE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895022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bg2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4" name="Text Placeholder 49">
              <a:extLst>
                <a:ext uri="{FF2B5EF4-FFF2-40B4-BE49-F238E27FC236}">
                  <a16:creationId xmlns:a16="http://schemas.microsoft.com/office/drawing/2014/main" id="{13DF79F6-32C4-F663-2115-23B3EE6CCAC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27679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5" name="Text Placeholder 49">
              <a:extLst>
                <a:ext uri="{FF2B5EF4-FFF2-40B4-BE49-F238E27FC236}">
                  <a16:creationId xmlns:a16="http://schemas.microsoft.com/office/drawing/2014/main" id="{99AC120F-78B5-D341-EA43-5274C619D1F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11561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6" name="Text Placeholder 49">
              <a:extLst>
                <a:ext uri="{FF2B5EF4-FFF2-40B4-BE49-F238E27FC236}">
                  <a16:creationId xmlns:a16="http://schemas.microsoft.com/office/drawing/2014/main" id="{BECCE68F-5A6D-E85E-F1AA-8894364ADCB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95443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7" name="Text Placeholder 49">
              <a:extLst>
                <a:ext uri="{FF2B5EF4-FFF2-40B4-BE49-F238E27FC236}">
                  <a16:creationId xmlns:a16="http://schemas.microsoft.com/office/drawing/2014/main" id="{D8CB1A02-9AB9-62B0-3752-722754254F1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279325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8" name="Text Placeholder 49">
              <a:extLst>
                <a:ext uri="{FF2B5EF4-FFF2-40B4-BE49-F238E27FC236}">
                  <a16:creationId xmlns:a16="http://schemas.microsoft.com/office/drawing/2014/main" id="{C823C1BA-95A5-3494-4305-D8F4DEB8EFB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863207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bg2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49" name="Text Placeholder 49">
              <a:extLst>
                <a:ext uri="{FF2B5EF4-FFF2-40B4-BE49-F238E27FC236}">
                  <a16:creationId xmlns:a16="http://schemas.microsoft.com/office/drawing/2014/main" id="{64639CDE-26A1-9415-E17D-E25A98FB0A8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3447089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0" name="Text Placeholder 49">
              <a:extLst>
                <a:ext uri="{FF2B5EF4-FFF2-40B4-BE49-F238E27FC236}">
                  <a16:creationId xmlns:a16="http://schemas.microsoft.com/office/drawing/2014/main" id="{FF323FA2-28AE-7DDA-94F9-BA469BA9959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030971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1" name="Text Placeholder 49">
              <a:extLst>
                <a:ext uri="{FF2B5EF4-FFF2-40B4-BE49-F238E27FC236}">
                  <a16:creationId xmlns:a16="http://schemas.microsoft.com/office/drawing/2014/main" id="{A514CDCB-C500-8FDA-7DFA-AB0508AF4DC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614853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2" name="Text Placeholder 49">
              <a:extLst>
                <a:ext uri="{FF2B5EF4-FFF2-40B4-BE49-F238E27FC236}">
                  <a16:creationId xmlns:a16="http://schemas.microsoft.com/office/drawing/2014/main" id="{4F6DA87A-26C4-D955-CCAB-E89EF3CB7D9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198734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3" name="Text Placeholder 49">
              <a:extLst>
                <a:ext uri="{FF2B5EF4-FFF2-40B4-BE49-F238E27FC236}">
                  <a16:creationId xmlns:a16="http://schemas.microsoft.com/office/drawing/2014/main" id="{ECAD9074-2884-BA9B-F9B0-33272D8B1C0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782611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4" name="Text Placeholder 49">
              <a:extLst>
                <a:ext uri="{FF2B5EF4-FFF2-40B4-BE49-F238E27FC236}">
                  <a16:creationId xmlns:a16="http://schemas.microsoft.com/office/drawing/2014/main" id="{872EF30E-46C9-C819-4CCC-E653D0ED41A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391730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5" name="Text Placeholder 49">
              <a:extLst>
                <a:ext uri="{FF2B5EF4-FFF2-40B4-BE49-F238E27FC236}">
                  <a16:creationId xmlns:a16="http://schemas.microsoft.com/office/drawing/2014/main" id="{84A6A570-BF41-C378-2EB7-E95BFA74A61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807849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6" name="Text Placeholder 49">
              <a:extLst>
                <a:ext uri="{FF2B5EF4-FFF2-40B4-BE49-F238E27FC236}">
                  <a16:creationId xmlns:a16="http://schemas.microsoft.com/office/drawing/2014/main" id="{DEEE4523-40A6-6E72-3E02-4044DC942DA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223967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bg2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7" name="Text Placeholder 49">
              <a:extLst>
                <a:ext uri="{FF2B5EF4-FFF2-40B4-BE49-F238E27FC236}">
                  <a16:creationId xmlns:a16="http://schemas.microsoft.com/office/drawing/2014/main" id="{24D2510C-572B-E6D2-BDA6-D993CC82D0CB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640085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8" name="Text Placeholder 49">
              <a:extLst>
                <a:ext uri="{FF2B5EF4-FFF2-40B4-BE49-F238E27FC236}">
                  <a16:creationId xmlns:a16="http://schemas.microsoft.com/office/drawing/2014/main" id="{2C80A7F7-D893-D6AC-B29D-7D5B8FA9061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6203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59" name="Text Placeholder 49">
              <a:extLst>
                <a:ext uri="{FF2B5EF4-FFF2-40B4-BE49-F238E27FC236}">
                  <a16:creationId xmlns:a16="http://schemas.microsoft.com/office/drawing/2014/main" id="{12E63D2F-1818-470C-DEFC-FDDDE85B737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975612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0" name="Text Placeholder 49">
              <a:extLst>
                <a:ext uri="{FF2B5EF4-FFF2-40B4-BE49-F238E27FC236}">
                  <a16:creationId xmlns:a16="http://schemas.microsoft.com/office/drawing/2014/main" id="{5DEE45CE-D25B-9D98-A2E6-7C69A0DE7F7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3559494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1" name="Text Placeholder 49">
              <a:extLst>
                <a:ext uri="{FF2B5EF4-FFF2-40B4-BE49-F238E27FC236}">
                  <a16:creationId xmlns:a16="http://schemas.microsoft.com/office/drawing/2014/main" id="{C35E7A16-D7C9-553D-D76F-3F70EEDE2B8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143376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2" name="Text Placeholder 49">
              <a:extLst>
                <a:ext uri="{FF2B5EF4-FFF2-40B4-BE49-F238E27FC236}">
                  <a16:creationId xmlns:a16="http://schemas.microsoft.com/office/drawing/2014/main" id="{05120A90-983D-67AF-3B1D-BAD16419BE0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727258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3" name="Text Placeholder 49">
              <a:extLst>
                <a:ext uri="{FF2B5EF4-FFF2-40B4-BE49-F238E27FC236}">
                  <a16:creationId xmlns:a16="http://schemas.microsoft.com/office/drawing/2014/main" id="{66331B73-8364-CED0-DAA2-CE191B7BDAE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311140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4" name="Text Placeholder 49">
              <a:extLst>
                <a:ext uri="{FF2B5EF4-FFF2-40B4-BE49-F238E27FC236}">
                  <a16:creationId xmlns:a16="http://schemas.microsoft.com/office/drawing/2014/main" id="{797E7695-1D94-D4BA-7226-CA6BDFE34A6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895022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5" name="Text Placeholder 49">
              <a:extLst>
                <a:ext uri="{FF2B5EF4-FFF2-40B4-BE49-F238E27FC236}">
                  <a16:creationId xmlns:a16="http://schemas.microsoft.com/office/drawing/2014/main" id="{B695AC84-22BC-2016-DE0E-A88D8B5EA33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27679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6" name="Text Placeholder 49">
              <a:extLst>
                <a:ext uri="{FF2B5EF4-FFF2-40B4-BE49-F238E27FC236}">
                  <a16:creationId xmlns:a16="http://schemas.microsoft.com/office/drawing/2014/main" id="{50FC227D-BD58-0F8B-A9A8-D6295C95107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11561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7" name="Text Placeholder 49">
              <a:extLst>
                <a:ext uri="{FF2B5EF4-FFF2-40B4-BE49-F238E27FC236}">
                  <a16:creationId xmlns:a16="http://schemas.microsoft.com/office/drawing/2014/main" id="{BD9ED90C-C7E1-BD6A-803C-74A8C369132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95443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8" name="Text Placeholder 49">
              <a:extLst>
                <a:ext uri="{FF2B5EF4-FFF2-40B4-BE49-F238E27FC236}">
                  <a16:creationId xmlns:a16="http://schemas.microsoft.com/office/drawing/2014/main" id="{2EE1819C-5A4F-1809-A6D6-1D3C19618D8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279325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69" name="Text Placeholder 49">
              <a:extLst>
                <a:ext uri="{FF2B5EF4-FFF2-40B4-BE49-F238E27FC236}">
                  <a16:creationId xmlns:a16="http://schemas.microsoft.com/office/drawing/2014/main" id="{97BC854F-8DBE-C1F9-95FE-3F15F893161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863207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0" name="Text Placeholder 49">
              <a:extLst>
                <a:ext uri="{FF2B5EF4-FFF2-40B4-BE49-F238E27FC236}">
                  <a16:creationId xmlns:a16="http://schemas.microsoft.com/office/drawing/2014/main" id="{26D9DDF8-DF7D-0000-15C1-B78E6D22E0F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3447089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1" name="Text Placeholder 49">
              <a:extLst>
                <a:ext uri="{FF2B5EF4-FFF2-40B4-BE49-F238E27FC236}">
                  <a16:creationId xmlns:a16="http://schemas.microsoft.com/office/drawing/2014/main" id="{7873181F-EA3F-0B09-091F-CDC73FEBAA7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030971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2" name="Text Placeholder 49">
              <a:extLst>
                <a:ext uri="{FF2B5EF4-FFF2-40B4-BE49-F238E27FC236}">
                  <a16:creationId xmlns:a16="http://schemas.microsoft.com/office/drawing/2014/main" id="{AA3A8789-030F-42B0-A479-2AD4D88E459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614853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3" name="Text Placeholder 49">
              <a:extLst>
                <a:ext uri="{FF2B5EF4-FFF2-40B4-BE49-F238E27FC236}">
                  <a16:creationId xmlns:a16="http://schemas.microsoft.com/office/drawing/2014/main" id="{E3C8FA4B-A774-D592-1AA5-6F228F950D0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198734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4" name="Text Placeholder 49">
              <a:extLst>
                <a:ext uri="{FF2B5EF4-FFF2-40B4-BE49-F238E27FC236}">
                  <a16:creationId xmlns:a16="http://schemas.microsoft.com/office/drawing/2014/main" id="{6819B976-5112-FF57-F392-C6FC0B659A9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782611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5" name="Text Placeholder 49">
              <a:extLst>
                <a:ext uri="{FF2B5EF4-FFF2-40B4-BE49-F238E27FC236}">
                  <a16:creationId xmlns:a16="http://schemas.microsoft.com/office/drawing/2014/main" id="{A549DBA9-4DA7-34B3-0929-F821216E8BB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391730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6" name="Text Placeholder 49">
              <a:extLst>
                <a:ext uri="{FF2B5EF4-FFF2-40B4-BE49-F238E27FC236}">
                  <a16:creationId xmlns:a16="http://schemas.microsoft.com/office/drawing/2014/main" id="{0BCB2A25-F56F-A490-2F2B-9DEF366FEE8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807849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7" name="Text Placeholder 49">
              <a:extLst>
                <a:ext uri="{FF2B5EF4-FFF2-40B4-BE49-F238E27FC236}">
                  <a16:creationId xmlns:a16="http://schemas.microsoft.com/office/drawing/2014/main" id="{AD6800E5-121B-EE37-B152-06708962C6E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223967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8" name="Text Placeholder 49">
              <a:extLst>
                <a:ext uri="{FF2B5EF4-FFF2-40B4-BE49-F238E27FC236}">
                  <a16:creationId xmlns:a16="http://schemas.microsoft.com/office/drawing/2014/main" id="{47CB42DE-38DE-D099-63E2-BBB0EBE1245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640085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79" name="Text Placeholder 49">
              <a:extLst>
                <a:ext uri="{FF2B5EF4-FFF2-40B4-BE49-F238E27FC236}">
                  <a16:creationId xmlns:a16="http://schemas.microsoft.com/office/drawing/2014/main" id="{8C33DC06-759C-012A-F65F-EBB1C480B0E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6203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0" name="Text Placeholder 49">
              <a:extLst>
                <a:ext uri="{FF2B5EF4-FFF2-40B4-BE49-F238E27FC236}">
                  <a16:creationId xmlns:a16="http://schemas.microsoft.com/office/drawing/2014/main" id="{43C09067-62ED-F9C0-824A-3FD7720611D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975612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1" name="Text Placeholder 49">
              <a:extLst>
                <a:ext uri="{FF2B5EF4-FFF2-40B4-BE49-F238E27FC236}">
                  <a16:creationId xmlns:a16="http://schemas.microsoft.com/office/drawing/2014/main" id="{6FB02989-5196-F6BC-E872-812049F0588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3559494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2" name="Text Placeholder 49">
              <a:extLst>
                <a:ext uri="{FF2B5EF4-FFF2-40B4-BE49-F238E27FC236}">
                  <a16:creationId xmlns:a16="http://schemas.microsoft.com/office/drawing/2014/main" id="{1CE8BC34-88B9-8C79-9311-96DE97DD66B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143376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3" name="Text Placeholder 49">
              <a:extLst>
                <a:ext uri="{FF2B5EF4-FFF2-40B4-BE49-F238E27FC236}">
                  <a16:creationId xmlns:a16="http://schemas.microsoft.com/office/drawing/2014/main" id="{FDBB1961-F043-470D-359E-E0F71B9FCE0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727258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4" name="Text Placeholder 49">
              <a:extLst>
                <a:ext uri="{FF2B5EF4-FFF2-40B4-BE49-F238E27FC236}">
                  <a16:creationId xmlns:a16="http://schemas.microsoft.com/office/drawing/2014/main" id="{57FEC878-BE47-D79B-DB14-6784B3A65B1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311140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5" name="Text Placeholder 49">
              <a:extLst>
                <a:ext uri="{FF2B5EF4-FFF2-40B4-BE49-F238E27FC236}">
                  <a16:creationId xmlns:a16="http://schemas.microsoft.com/office/drawing/2014/main" id="{F19E7397-67F9-7DAC-209C-B453D54FA8D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895022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6" name="Text Placeholder 49">
              <a:extLst>
                <a:ext uri="{FF2B5EF4-FFF2-40B4-BE49-F238E27FC236}">
                  <a16:creationId xmlns:a16="http://schemas.microsoft.com/office/drawing/2014/main" id="{9157B3D4-606C-3E6D-D009-02E2B557D7A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27679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7" name="Text Placeholder 49">
              <a:extLst>
                <a:ext uri="{FF2B5EF4-FFF2-40B4-BE49-F238E27FC236}">
                  <a16:creationId xmlns:a16="http://schemas.microsoft.com/office/drawing/2014/main" id="{D95FA144-D7D9-A716-0409-F5D492DABD30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11561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8" name="Text Placeholder 49">
              <a:extLst>
                <a:ext uri="{FF2B5EF4-FFF2-40B4-BE49-F238E27FC236}">
                  <a16:creationId xmlns:a16="http://schemas.microsoft.com/office/drawing/2014/main" id="{80AF87A6-C2AE-A40E-07DE-21EA55C693B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95443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89" name="Text Placeholder 49">
              <a:extLst>
                <a:ext uri="{FF2B5EF4-FFF2-40B4-BE49-F238E27FC236}">
                  <a16:creationId xmlns:a16="http://schemas.microsoft.com/office/drawing/2014/main" id="{9D9034F1-8253-BEAA-EF7B-0EB27D99CAF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279325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0" name="Text Placeholder 49">
              <a:extLst>
                <a:ext uri="{FF2B5EF4-FFF2-40B4-BE49-F238E27FC236}">
                  <a16:creationId xmlns:a16="http://schemas.microsoft.com/office/drawing/2014/main" id="{E71D2458-D58E-93F8-FD63-C24E87F20FFB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863207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1" name="Text Placeholder 49">
              <a:extLst>
                <a:ext uri="{FF2B5EF4-FFF2-40B4-BE49-F238E27FC236}">
                  <a16:creationId xmlns:a16="http://schemas.microsoft.com/office/drawing/2014/main" id="{3D0D1A5B-CDC4-0E55-5E99-22804917024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3447089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2" name="Text Placeholder 49">
              <a:extLst>
                <a:ext uri="{FF2B5EF4-FFF2-40B4-BE49-F238E27FC236}">
                  <a16:creationId xmlns:a16="http://schemas.microsoft.com/office/drawing/2014/main" id="{FDE702D6-BB97-D5B5-42D4-098A2F945D3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030971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3" name="Text Placeholder 49">
              <a:extLst>
                <a:ext uri="{FF2B5EF4-FFF2-40B4-BE49-F238E27FC236}">
                  <a16:creationId xmlns:a16="http://schemas.microsoft.com/office/drawing/2014/main" id="{F4203F1A-803D-5BA0-A681-9FE53AF58C1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614853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4" name="Text Placeholder 49">
              <a:extLst>
                <a:ext uri="{FF2B5EF4-FFF2-40B4-BE49-F238E27FC236}">
                  <a16:creationId xmlns:a16="http://schemas.microsoft.com/office/drawing/2014/main" id="{F06B4DF6-F1E9-28E4-826E-5A785F85B26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198734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5" name="Text Placeholder 49">
              <a:extLst>
                <a:ext uri="{FF2B5EF4-FFF2-40B4-BE49-F238E27FC236}">
                  <a16:creationId xmlns:a16="http://schemas.microsoft.com/office/drawing/2014/main" id="{767EBB34-71DD-4BA1-F982-5EC154CC6B2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782611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bg2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6" name="Text Placeholder 49">
              <a:extLst>
                <a:ext uri="{FF2B5EF4-FFF2-40B4-BE49-F238E27FC236}">
                  <a16:creationId xmlns:a16="http://schemas.microsoft.com/office/drawing/2014/main" id="{D6DA8A89-CB1A-133D-EADC-02E8ACCBB55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391730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7" name="Text Placeholder 49">
              <a:extLst>
                <a:ext uri="{FF2B5EF4-FFF2-40B4-BE49-F238E27FC236}">
                  <a16:creationId xmlns:a16="http://schemas.microsoft.com/office/drawing/2014/main" id="{B58C0056-6BAA-9D53-CD34-E8394F90C20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807849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8" name="Text Placeholder 49">
              <a:extLst>
                <a:ext uri="{FF2B5EF4-FFF2-40B4-BE49-F238E27FC236}">
                  <a16:creationId xmlns:a16="http://schemas.microsoft.com/office/drawing/2014/main" id="{0123A97F-6A3A-53F9-978E-E45590C6E3B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223967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299" name="Text Placeholder 49">
              <a:extLst>
                <a:ext uri="{FF2B5EF4-FFF2-40B4-BE49-F238E27FC236}">
                  <a16:creationId xmlns:a16="http://schemas.microsoft.com/office/drawing/2014/main" id="{E0A9ECE9-C369-1E6B-A779-FD6942A92EE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640085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0" name="Text Placeholder 49">
              <a:extLst>
                <a:ext uri="{FF2B5EF4-FFF2-40B4-BE49-F238E27FC236}">
                  <a16:creationId xmlns:a16="http://schemas.microsoft.com/office/drawing/2014/main" id="{9A8D06A3-3468-09D2-C213-5924175243D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6203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1" name="Text Placeholder 49">
              <a:extLst>
                <a:ext uri="{FF2B5EF4-FFF2-40B4-BE49-F238E27FC236}">
                  <a16:creationId xmlns:a16="http://schemas.microsoft.com/office/drawing/2014/main" id="{0E365D3E-173A-FB73-CC75-F8F37957FB4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975612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2" name="Text Placeholder 49">
              <a:extLst>
                <a:ext uri="{FF2B5EF4-FFF2-40B4-BE49-F238E27FC236}">
                  <a16:creationId xmlns:a16="http://schemas.microsoft.com/office/drawing/2014/main" id="{BF52333A-79DA-3128-85C7-AE1E0C8774D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3559494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3" name="Text Placeholder 49">
              <a:extLst>
                <a:ext uri="{FF2B5EF4-FFF2-40B4-BE49-F238E27FC236}">
                  <a16:creationId xmlns:a16="http://schemas.microsoft.com/office/drawing/2014/main" id="{249E937E-2EDA-DA25-000B-B7D245DA06BB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143376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4" name="Text Placeholder 49">
              <a:extLst>
                <a:ext uri="{FF2B5EF4-FFF2-40B4-BE49-F238E27FC236}">
                  <a16:creationId xmlns:a16="http://schemas.microsoft.com/office/drawing/2014/main" id="{2C974F3E-2378-B200-07A7-5B5B4F8C602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727258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5" name="Text Placeholder 49">
              <a:extLst>
                <a:ext uri="{FF2B5EF4-FFF2-40B4-BE49-F238E27FC236}">
                  <a16:creationId xmlns:a16="http://schemas.microsoft.com/office/drawing/2014/main" id="{51D13E34-86C3-DC71-1FF1-8C8875CEF37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311140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6" name="Text Placeholder 49">
              <a:extLst>
                <a:ext uri="{FF2B5EF4-FFF2-40B4-BE49-F238E27FC236}">
                  <a16:creationId xmlns:a16="http://schemas.microsoft.com/office/drawing/2014/main" id="{E785D1BB-6264-3FE8-740E-FC1B420399F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895022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7" name="Text Placeholder 49">
              <a:extLst>
                <a:ext uri="{FF2B5EF4-FFF2-40B4-BE49-F238E27FC236}">
                  <a16:creationId xmlns:a16="http://schemas.microsoft.com/office/drawing/2014/main" id="{62952DEB-B19C-DEFB-89CC-68561657625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27679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8" name="Text Placeholder 49">
              <a:extLst>
                <a:ext uri="{FF2B5EF4-FFF2-40B4-BE49-F238E27FC236}">
                  <a16:creationId xmlns:a16="http://schemas.microsoft.com/office/drawing/2014/main" id="{890537CA-4E5A-CA2F-B8DB-B0A8475CB7C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11561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09" name="Text Placeholder 49">
              <a:extLst>
                <a:ext uri="{FF2B5EF4-FFF2-40B4-BE49-F238E27FC236}">
                  <a16:creationId xmlns:a16="http://schemas.microsoft.com/office/drawing/2014/main" id="{E476E066-4D3E-C2A0-A2B8-61A707F6AE9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95443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0" name="Text Placeholder 49">
              <a:extLst>
                <a:ext uri="{FF2B5EF4-FFF2-40B4-BE49-F238E27FC236}">
                  <a16:creationId xmlns:a16="http://schemas.microsoft.com/office/drawing/2014/main" id="{4DBE4F79-C182-DA26-950D-4CFCD484181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279325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1" name="Text Placeholder 49">
              <a:extLst>
                <a:ext uri="{FF2B5EF4-FFF2-40B4-BE49-F238E27FC236}">
                  <a16:creationId xmlns:a16="http://schemas.microsoft.com/office/drawing/2014/main" id="{058FF87C-B63F-B383-44AC-36F083E37A9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863207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2" name="Text Placeholder 49">
              <a:extLst>
                <a:ext uri="{FF2B5EF4-FFF2-40B4-BE49-F238E27FC236}">
                  <a16:creationId xmlns:a16="http://schemas.microsoft.com/office/drawing/2014/main" id="{36773A49-211E-0620-B26F-8C2C2D59E64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3447089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3" name="Text Placeholder 49">
              <a:extLst>
                <a:ext uri="{FF2B5EF4-FFF2-40B4-BE49-F238E27FC236}">
                  <a16:creationId xmlns:a16="http://schemas.microsoft.com/office/drawing/2014/main" id="{8C0E8D1B-2BBF-2085-58C3-909A25BCC4C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030971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4" name="Text Placeholder 49">
              <a:extLst>
                <a:ext uri="{FF2B5EF4-FFF2-40B4-BE49-F238E27FC236}">
                  <a16:creationId xmlns:a16="http://schemas.microsoft.com/office/drawing/2014/main" id="{EE2EE7D6-BFC4-9610-A582-7EC167F2493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614853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5" name="Text Placeholder 49">
              <a:extLst>
                <a:ext uri="{FF2B5EF4-FFF2-40B4-BE49-F238E27FC236}">
                  <a16:creationId xmlns:a16="http://schemas.microsoft.com/office/drawing/2014/main" id="{EF73F638-81E0-9391-18DB-52D51EA4DED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198734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6" name="Text Placeholder 49">
              <a:extLst>
                <a:ext uri="{FF2B5EF4-FFF2-40B4-BE49-F238E27FC236}">
                  <a16:creationId xmlns:a16="http://schemas.microsoft.com/office/drawing/2014/main" id="{97C785BF-99E7-53C7-1F28-433BE94CAE2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782611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7" name="Text Placeholder 49">
              <a:extLst>
                <a:ext uri="{FF2B5EF4-FFF2-40B4-BE49-F238E27FC236}">
                  <a16:creationId xmlns:a16="http://schemas.microsoft.com/office/drawing/2014/main" id="{23BA5F82-3282-1BD8-502D-DFB2F1BE179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391730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8" name="Text Placeholder 49">
              <a:extLst>
                <a:ext uri="{FF2B5EF4-FFF2-40B4-BE49-F238E27FC236}">
                  <a16:creationId xmlns:a16="http://schemas.microsoft.com/office/drawing/2014/main" id="{ED9273FA-9F72-4111-994D-B2B43614759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807849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19" name="Text Placeholder 49">
              <a:extLst>
                <a:ext uri="{FF2B5EF4-FFF2-40B4-BE49-F238E27FC236}">
                  <a16:creationId xmlns:a16="http://schemas.microsoft.com/office/drawing/2014/main" id="{985EC4F5-72B6-7106-43F5-7963B91666C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1223967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0" name="Text Placeholder 49">
              <a:extLst>
                <a:ext uri="{FF2B5EF4-FFF2-40B4-BE49-F238E27FC236}">
                  <a16:creationId xmlns:a16="http://schemas.microsoft.com/office/drawing/2014/main" id="{BAF4F26A-B923-1DEF-4BC1-45C7726B13B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640085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1" name="Text Placeholder 49">
              <a:extLst>
                <a:ext uri="{FF2B5EF4-FFF2-40B4-BE49-F238E27FC236}">
                  <a16:creationId xmlns:a16="http://schemas.microsoft.com/office/drawing/2014/main" id="{7053F1F1-B2B8-5057-7658-6C48B9A57600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6203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2" name="Text Placeholder 49">
              <a:extLst>
                <a:ext uri="{FF2B5EF4-FFF2-40B4-BE49-F238E27FC236}">
                  <a16:creationId xmlns:a16="http://schemas.microsoft.com/office/drawing/2014/main" id="{EFD70022-79C8-437A-CF87-2B32936BCFE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2975612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3" name="Text Placeholder 49">
              <a:extLst>
                <a:ext uri="{FF2B5EF4-FFF2-40B4-BE49-F238E27FC236}">
                  <a16:creationId xmlns:a16="http://schemas.microsoft.com/office/drawing/2014/main" id="{72C20BD8-1F07-092E-3BAE-F7BD508A9A1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3559494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bg2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4" name="Text Placeholder 49">
              <a:extLst>
                <a:ext uri="{FF2B5EF4-FFF2-40B4-BE49-F238E27FC236}">
                  <a16:creationId xmlns:a16="http://schemas.microsoft.com/office/drawing/2014/main" id="{F6DDC659-F8B8-A99D-AAEF-8920FA1298A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143376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5" name="Text Placeholder 49">
              <a:extLst>
                <a:ext uri="{FF2B5EF4-FFF2-40B4-BE49-F238E27FC236}">
                  <a16:creationId xmlns:a16="http://schemas.microsoft.com/office/drawing/2014/main" id="{C0DB13FC-145E-A028-72DB-8DFAA875EF8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4727258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6" name="Text Placeholder 49">
              <a:extLst>
                <a:ext uri="{FF2B5EF4-FFF2-40B4-BE49-F238E27FC236}">
                  <a16:creationId xmlns:a16="http://schemas.microsoft.com/office/drawing/2014/main" id="{25A2056F-11DE-E401-CC4F-D689BD76CD2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311140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7" name="Text Placeholder 49">
              <a:extLst>
                <a:ext uri="{FF2B5EF4-FFF2-40B4-BE49-F238E27FC236}">
                  <a16:creationId xmlns:a16="http://schemas.microsoft.com/office/drawing/2014/main" id="{99ACA5F6-4CBB-986B-FEAA-30B9E66AD23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-5895022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8" name="Text Placeholder 49">
              <a:extLst>
                <a:ext uri="{FF2B5EF4-FFF2-40B4-BE49-F238E27FC236}">
                  <a16:creationId xmlns:a16="http://schemas.microsoft.com/office/drawing/2014/main" id="{E4606B3B-29C3-E8D5-94B3-13CF71A79EF0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27679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29" name="Text Placeholder 49">
              <a:extLst>
                <a:ext uri="{FF2B5EF4-FFF2-40B4-BE49-F238E27FC236}">
                  <a16:creationId xmlns:a16="http://schemas.microsoft.com/office/drawing/2014/main" id="{8A0057D7-3C11-80FD-5B49-245062612F0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11561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0" name="Text Placeholder 49">
              <a:extLst>
                <a:ext uri="{FF2B5EF4-FFF2-40B4-BE49-F238E27FC236}">
                  <a16:creationId xmlns:a16="http://schemas.microsoft.com/office/drawing/2014/main" id="{72CB7ED1-B7FC-EC08-1697-94EB64FE97B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95443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1" name="Text Placeholder 49">
              <a:extLst>
                <a:ext uri="{FF2B5EF4-FFF2-40B4-BE49-F238E27FC236}">
                  <a16:creationId xmlns:a16="http://schemas.microsoft.com/office/drawing/2014/main" id="{3D606DD7-1929-9BA5-0938-12CAFA849AE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279325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2" name="Text Placeholder 49">
              <a:extLst>
                <a:ext uri="{FF2B5EF4-FFF2-40B4-BE49-F238E27FC236}">
                  <a16:creationId xmlns:a16="http://schemas.microsoft.com/office/drawing/2014/main" id="{1A629120-D31B-EB0C-0D9C-F21D1730415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2863207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3" name="Text Placeholder 49">
              <a:extLst>
                <a:ext uri="{FF2B5EF4-FFF2-40B4-BE49-F238E27FC236}">
                  <a16:creationId xmlns:a16="http://schemas.microsoft.com/office/drawing/2014/main" id="{3EA160B5-9E13-8AEF-5DF4-589006C6554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3447089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4" name="Text Placeholder 49">
              <a:extLst>
                <a:ext uri="{FF2B5EF4-FFF2-40B4-BE49-F238E27FC236}">
                  <a16:creationId xmlns:a16="http://schemas.microsoft.com/office/drawing/2014/main" id="{9FE728C5-E027-99EF-8681-B2498A1C044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030971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5" name="Text Placeholder 49">
              <a:extLst>
                <a:ext uri="{FF2B5EF4-FFF2-40B4-BE49-F238E27FC236}">
                  <a16:creationId xmlns:a16="http://schemas.microsoft.com/office/drawing/2014/main" id="{CE9EB4A2-A72C-490B-D12B-8D1B16C1A54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4614853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6" name="Text Placeholder 49">
              <a:extLst>
                <a:ext uri="{FF2B5EF4-FFF2-40B4-BE49-F238E27FC236}">
                  <a16:creationId xmlns:a16="http://schemas.microsoft.com/office/drawing/2014/main" id="{F25DA920-891C-3339-3809-27FBA53DC03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198734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7" name="Text Placeholder 49">
              <a:extLst>
                <a:ext uri="{FF2B5EF4-FFF2-40B4-BE49-F238E27FC236}">
                  <a16:creationId xmlns:a16="http://schemas.microsoft.com/office/drawing/2014/main" id="{054F46A7-BEAC-4385-EAB8-3480F430677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5782611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8" name="Text Placeholder 49">
              <a:extLst>
                <a:ext uri="{FF2B5EF4-FFF2-40B4-BE49-F238E27FC236}">
                  <a16:creationId xmlns:a16="http://schemas.microsoft.com/office/drawing/2014/main" id="{C0E11B8C-5224-F187-D081-F15FE190781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9869781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39" name="Text Placeholder 49">
              <a:extLst>
                <a:ext uri="{FF2B5EF4-FFF2-40B4-BE49-F238E27FC236}">
                  <a16:creationId xmlns:a16="http://schemas.microsoft.com/office/drawing/2014/main" id="{F929FAF9-1F50-C9DC-2C95-745ACF34ACE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0453662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0" name="Text Placeholder 49">
              <a:extLst>
                <a:ext uri="{FF2B5EF4-FFF2-40B4-BE49-F238E27FC236}">
                  <a16:creationId xmlns:a16="http://schemas.microsoft.com/office/drawing/2014/main" id="{7A5A4BB8-094A-4687-6B66-E88EACE6437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037544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bg2">
                <a:alpha val="41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1" name="Text Placeholder 49">
              <a:extLst>
                <a:ext uri="{FF2B5EF4-FFF2-40B4-BE49-F238E27FC236}">
                  <a16:creationId xmlns:a16="http://schemas.microsoft.com/office/drawing/2014/main" id="{69B3C9D6-E2D7-7E7E-6C9F-2623FE72C96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621426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2" name="Text Placeholder 49">
              <a:extLst>
                <a:ext uri="{FF2B5EF4-FFF2-40B4-BE49-F238E27FC236}">
                  <a16:creationId xmlns:a16="http://schemas.microsoft.com/office/drawing/2014/main" id="{41E71E2D-5BDB-624D-6719-EB4ED3A3285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2205308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3" name="Text Placeholder 49">
              <a:extLst>
                <a:ext uri="{FF2B5EF4-FFF2-40B4-BE49-F238E27FC236}">
                  <a16:creationId xmlns:a16="http://schemas.microsoft.com/office/drawing/2014/main" id="{319ED6EE-A28B-652A-F10A-5F47953F103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9285899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4" name="Text Placeholder 49">
              <a:extLst>
                <a:ext uri="{FF2B5EF4-FFF2-40B4-BE49-F238E27FC236}">
                  <a16:creationId xmlns:a16="http://schemas.microsoft.com/office/drawing/2014/main" id="{78042ADD-8CE7-916F-15D0-2162D2D4026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8702017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5" name="Text Placeholder 49">
              <a:extLst>
                <a:ext uri="{FF2B5EF4-FFF2-40B4-BE49-F238E27FC236}">
                  <a16:creationId xmlns:a16="http://schemas.microsoft.com/office/drawing/2014/main" id="{4D98CA5E-AABC-D44B-94D0-647898F293F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8118135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6" name="Text Placeholder 49">
              <a:extLst>
                <a:ext uri="{FF2B5EF4-FFF2-40B4-BE49-F238E27FC236}">
                  <a16:creationId xmlns:a16="http://schemas.microsoft.com/office/drawing/2014/main" id="{4BF6EABC-7A18-87DE-218D-E62CE71F6B3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7534253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7" name="Text Placeholder 49">
              <a:extLst>
                <a:ext uri="{FF2B5EF4-FFF2-40B4-BE49-F238E27FC236}">
                  <a16:creationId xmlns:a16="http://schemas.microsoft.com/office/drawing/2014/main" id="{970A4197-CC2F-3B5B-5D87-85C101257D7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950371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8" name="Text Placeholder 49">
              <a:extLst>
                <a:ext uri="{FF2B5EF4-FFF2-40B4-BE49-F238E27FC236}">
                  <a16:creationId xmlns:a16="http://schemas.microsoft.com/office/drawing/2014/main" id="{BBC0ADA0-2242-5CBD-E2DA-0DB1AD9DFD1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366489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49" name="Text Placeholder 49">
              <a:extLst>
                <a:ext uri="{FF2B5EF4-FFF2-40B4-BE49-F238E27FC236}">
                  <a16:creationId xmlns:a16="http://schemas.microsoft.com/office/drawing/2014/main" id="{97A7DD6E-9551-16D9-16D8-CB80D535C0F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2789190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0" name="Text Placeholder 49">
              <a:extLst>
                <a:ext uri="{FF2B5EF4-FFF2-40B4-BE49-F238E27FC236}">
                  <a16:creationId xmlns:a16="http://schemas.microsoft.com/office/drawing/2014/main" id="{3211921B-C377-98C5-341C-B5A7A71F533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3373072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1" name="Text Placeholder 49">
              <a:extLst>
                <a:ext uri="{FF2B5EF4-FFF2-40B4-BE49-F238E27FC236}">
                  <a16:creationId xmlns:a16="http://schemas.microsoft.com/office/drawing/2014/main" id="{F620DBD7-36B4-F43F-D2C5-BA6F4405CD1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3956954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2" name="Text Placeholder 49">
              <a:extLst>
                <a:ext uri="{FF2B5EF4-FFF2-40B4-BE49-F238E27FC236}">
                  <a16:creationId xmlns:a16="http://schemas.microsoft.com/office/drawing/2014/main" id="{9900E875-33AB-8F44-61DA-78CD457E36C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4540836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3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3" name="Text Placeholder 49">
              <a:extLst>
                <a:ext uri="{FF2B5EF4-FFF2-40B4-BE49-F238E27FC236}">
                  <a16:creationId xmlns:a16="http://schemas.microsoft.com/office/drawing/2014/main" id="{38903367-D491-809A-995C-F869700B8D90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5124718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4" name="Text Placeholder 49">
              <a:extLst>
                <a:ext uri="{FF2B5EF4-FFF2-40B4-BE49-F238E27FC236}">
                  <a16:creationId xmlns:a16="http://schemas.microsoft.com/office/drawing/2014/main" id="{05CDB2E0-2520-D837-8B48-6AD6915ECA4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5708600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5" name="Text Placeholder 49">
              <a:extLst>
                <a:ext uri="{FF2B5EF4-FFF2-40B4-BE49-F238E27FC236}">
                  <a16:creationId xmlns:a16="http://schemas.microsoft.com/office/drawing/2014/main" id="{9913C0CD-97D3-41B1-B2FA-911404F4047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292482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6" name="Text Placeholder 49">
              <a:extLst>
                <a:ext uri="{FF2B5EF4-FFF2-40B4-BE49-F238E27FC236}">
                  <a16:creationId xmlns:a16="http://schemas.microsoft.com/office/drawing/2014/main" id="{4EE0CCB0-7443-29DB-D6BA-8969FDDC885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876364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7" name="Text Placeholder 49">
              <a:extLst>
                <a:ext uri="{FF2B5EF4-FFF2-40B4-BE49-F238E27FC236}">
                  <a16:creationId xmlns:a16="http://schemas.microsoft.com/office/drawing/2014/main" id="{44D1BE46-9CC2-2624-C136-B520D02AF3E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7460245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6402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8" name="Text Placeholder 49">
              <a:extLst>
                <a:ext uri="{FF2B5EF4-FFF2-40B4-BE49-F238E27FC236}">
                  <a16:creationId xmlns:a16="http://schemas.microsoft.com/office/drawing/2014/main" id="{83B9F480-42A2-AEA7-17B9-50CFFC84671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8044122" y="1943100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tx2">
                <a:alpha val="4062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59" name="Text Placeholder 49">
              <a:extLst>
                <a:ext uri="{FF2B5EF4-FFF2-40B4-BE49-F238E27FC236}">
                  <a16:creationId xmlns:a16="http://schemas.microsoft.com/office/drawing/2014/main" id="{2E4FCC18-5EB9-1FD8-B7A0-9C7C75AF748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9869781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0" name="Text Placeholder 49">
              <a:extLst>
                <a:ext uri="{FF2B5EF4-FFF2-40B4-BE49-F238E27FC236}">
                  <a16:creationId xmlns:a16="http://schemas.microsoft.com/office/drawing/2014/main" id="{E3D03790-26FD-F2CE-6056-B68BA7733ED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0453662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1" name="Text Placeholder 49">
              <a:extLst>
                <a:ext uri="{FF2B5EF4-FFF2-40B4-BE49-F238E27FC236}">
                  <a16:creationId xmlns:a16="http://schemas.microsoft.com/office/drawing/2014/main" id="{99A3290F-F24C-D5FC-8ABB-F3B5B2E22DB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037544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2" name="Text Placeholder 49">
              <a:extLst>
                <a:ext uri="{FF2B5EF4-FFF2-40B4-BE49-F238E27FC236}">
                  <a16:creationId xmlns:a16="http://schemas.microsoft.com/office/drawing/2014/main" id="{08E9E20C-1DA3-F30A-2D73-BDCE01D200B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621426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3" name="Text Placeholder 49">
              <a:extLst>
                <a:ext uri="{FF2B5EF4-FFF2-40B4-BE49-F238E27FC236}">
                  <a16:creationId xmlns:a16="http://schemas.microsoft.com/office/drawing/2014/main" id="{0A4AB471-4D41-843D-2091-671EBBA6108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2205308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4" name="Text Placeholder 49">
              <a:extLst>
                <a:ext uri="{FF2B5EF4-FFF2-40B4-BE49-F238E27FC236}">
                  <a16:creationId xmlns:a16="http://schemas.microsoft.com/office/drawing/2014/main" id="{8F314F5F-7B16-D7B4-229F-0743AECC108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9285899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5" name="Text Placeholder 49">
              <a:extLst>
                <a:ext uri="{FF2B5EF4-FFF2-40B4-BE49-F238E27FC236}">
                  <a16:creationId xmlns:a16="http://schemas.microsoft.com/office/drawing/2014/main" id="{BA445F0D-B007-023E-5284-1C8FD789FD7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8702017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tx1">
                <a:alpha val="3397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6" name="Text Placeholder 49">
              <a:extLst>
                <a:ext uri="{FF2B5EF4-FFF2-40B4-BE49-F238E27FC236}">
                  <a16:creationId xmlns:a16="http://schemas.microsoft.com/office/drawing/2014/main" id="{FE7A8567-611C-9776-93E3-6A679A91660A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 flipV="1">
              <a:off x="8118135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6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8" name="Text Placeholder 49">
              <a:extLst>
                <a:ext uri="{FF2B5EF4-FFF2-40B4-BE49-F238E27FC236}">
                  <a16:creationId xmlns:a16="http://schemas.microsoft.com/office/drawing/2014/main" id="{9235DD70-381E-750A-D2C3-3F02736120F0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 flipV="1">
              <a:off x="6950371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6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69" name="Text Placeholder 49">
              <a:extLst>
                <a:ext uri="{FF2B5EF4-FFF2-40B4-BE49-F238E27FC236}">
                  <a16:creationId xmlns:a16="http://schemas.microsoft.com/office/drawing/2014/main" id="{52337941-4939-6BD9-806A-4F13EF901D2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366489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0" name="Text Placeholder 49">
              <a:extLst>
                <a:ext uri="{FF2B5EF4-FFF2-40B4-BE49-F238E27FC236}">
                  <a16:creationId xmlns:a16="http://schemas.microsoft.com/office/drawing/2014/main" id="{C0F0B1A0-A0B8-C25D-2848-F2BA505F08A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2789190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1" name="Text Placeholder 49">
              <a:extLst>
                <a:ext uri="{FF2B5EF4-FFF2-40B4-BE49-F238E27FC236}">
                  <a16:creationId xmlns:a16="http://schemas.microsoft.com/office/drawing/2014/main" id="{B950DA81-0556-746F-0A90-F8443DB557D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3373072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2" name="Text Placeholder 49">
              <a:extLst>
                <a:ext uri="{FF2B5EF4-FFF2-40B4-BE49-F238E27FC236}">
                  <a16:creationId xmlns:a16="http://schemas.microsoft.com/office/drawing/2014/main" id="{ACCAE697-A601-D017-1AE4-48B42931604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3956954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3" name="Text Placeholder 49">
              <a:extLst>
                <a:ext uri="{FF2B5EF4-FFF2-40B4-BE49-F238E27FC236}">
                  <a16:creationId xmlns:a16="http://schemas.microsoft.com/office/drawing/2014/main" id="{BF039095-A351-0F7A-94D1-86952299890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4540836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4" name="Text Placeholder 49">
              <a:extLst>
                <a:ext uri="{FF2B5EF4-FFF2-40B4-BE49-F238E27FC236}">
                  <a16:creationId xmlns:a16="http://schemas.microsoft.com/office/drawing/2014/main" id="{941926F5-D1C9-F593-5EFB-BC544E1A53A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5124718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5" name="Text Placeholder 49">
              <a:extLst>
                <a:ext uri="{FF2B5EF4-FFF2-40B4-BE49-F238E27FC236}">
                  <a16:creationId xmlns:a16="http://schemas.microsoft.com/office/drawing/2014/main" id="{E0B0F252-6B98-EE40-D287-09D30D5F1A0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5708600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6" name="Text Placeholder 49">
              <a:extLst>
                <a:ext uri="{FF2B5EF4-FFF2-40B4-BE49-F238E27FC236}">
                  <a16:creationId xmlns:a16="http://schemas.microsoft.com/office/drawing/2014/main" id="{24D72138-0790-6DD8-1BF7-0E2353E6B58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292482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7" name="Text Placeholder 49">
              <a:extLst>
                <a:ext uri="{FF2B5EF4-FFF2-40B4-BE49-F238E27FC236}">
                  <a16:creationId xmlns:a16="http://schemas.microsoft.com/office/drawing/2014/main" id="{0670A0E2-E0E2-076A-CA2E-47548BDFC84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876364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8" name="Text Placeholder 49">
              <a:extLst>
                <a:ext uri="{FF2B5EF4-FFF2-40B4-BE49-F238E27FC236}">
                  <a16:creationId xmlns:a16="http://schemas.microsoft.com/office/drawing/2014/main" id="{D13FF615-60A9-0F2E-7D9F-6D574C9143A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7460245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79" name="Text Placeholder 49">
              <a:extLst>
                <a:ext uri="{FF2B5EF4-FFF2-40B4-BE49-F238E27FC236}">
                  <a16:creationId xmlns:a16="http://schemas.microsoft.com/office/drawing/2014/main" id="{C20B8182-B7A0-7FCA-64C3-BC276DD379B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8044122" y="2534191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390" name="Text Placeholder 49">
              <a:extLst>
                <a:ext uri="{FF2B5EF4-FFF2-40B4-BE49-F238E27FC236}">
                  <a16:creationId xmlns:a16="http://schemas.microsoft.com/office/drawing/2014/main" id="{4753FA1D-C183-5176-29F9-DAD8F87C44BB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366489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00" name="Text Placeholder 49">
              <a:extLst>
                <a:ext uri="{FF2B5EF4-FFF2-40B4-BE49-F238E27FC236}">
                  <a16:creationId xmlns:a16="http://schemas.microsoft.com/office/drawing/2014/main" id="{845DE1E9-6B5A-BA88-B211-E3F8E7ED5CA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8044122" y="3125282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11" name="Text Placeholder 49">
              <a:extLst>
                <a:ext uri="{FF2B5EF4-FFF2-40B4-BE49-F238E27FC236}">
                  <a16:creationId xmlns:a16="http://schemas.microsoft.com/office/drawing/2014/main" id="{77EBF490-DD34-889B-A19A-595D67DD82C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366489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1" name="Text Placeholder 49">
              <a:extLst>
                <a:ext uri="{FF2B5EF4-FFF2-40B4-BE49-F238E27FC236}">
                  <a16:creationId xmlns:a16="http://schemas.microsoft.com/office/drawing/2014/main" id="{F0E39409-BDDA-BAF8-20E7-0273E12D49E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8044122" y="369907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2" name="Text Placeholder 49">
              <a:extLst>
                <a:ext uri="{FF2B5EF4-FFF2-40B4-BE49-F238E27FC236}">
                  <a16:creationId xmlns:a16="http://schemas.microsoft.com/office/drawing/2014/main" id="{4A37C52E-1A2A-125A-4264-03EF07F0DFD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9869781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3" name="Text Placeholder 49">
              <a:extLst>
                <a:ext uri="{FF2B5EF4-FFF2-40B4-BE49-F238E27FC236}">
                  <a16:creationId xmlns:a16="http://schemas.microsoft.com/office/drawing/2014/main" id="{6969EA7D-6EB8-4B84-2FB3-18BC37835B58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0453662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4" name="Text Placeholder 49">
              <a:extLst>
                <a:ext uri="{FF2B5EF4-FFF2-40B4-BE49-F238E27FC236}">
                  <a16:creationId xmlns:a16="http://schemas.microsoft.com/office/drawing/2014/main" id="{3B1E6962-8BDB-6076-6052-6FE709276EF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037544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5" name="Text Placeholder 49">
              <a:extLst>
                <a:ext uri="{FF2B5EF4-FFF2-40B4-BE49-F238E27FC236}">
                  <a16:creationId xmlns:a16="http://schemas.microsoft.com/office/drawing/2014/main" id="{88979B44-FCE7-2AFA-616B-8CCF0EF5F8C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621426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6" name="Text Placeholder 49">
              <a:extLst>
                <a:ext uri="{FF2B5EF4-FFF2-40B4-BE49-F238E27FC236}">
                  <a16:creationId xmlns:a16="http://schemas.microsoft.com/office/drawing/2014/main" id="{B70E657E-4407-F93C-95CB-6F54E4F60AC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2205308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7" name="Text Placeholder 49">
              <a:extLst>
                <a:ext uri="{FF2B5EF4-FFF2-40B4-BE49-F238E27FC236}">
                  <a16:creationId xmlns:a16="http://schemas.microsoft.com/office/drawing/2014/main" id="{1C9BF985-E787-0727-0E3F-4FC96BA174E9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9285899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8" name="Text Placeholder 49">
              <a:extLst>
                <a:ext uri="{FF2B5EF4-FFF2-40B4-BE49-F238E27FC236}">
                  <a16:creationId xmlns:a16="http://schemas.microsoft.com/office/drawing/2014/main" id="{D856F3EE-04E9-DEC6-ADD5-D341B05772A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8702017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29" name="Text Placeholder 49">
              <a:extLst>
                <a:ext uri="{FF2B5EF4-FFF2-40B4-BE49-F238E27FC236}">
                  <a16:creationId xmlns:a16="http://schemas.microsoft.com/office/drawing/2014/main" id="{67A1CB4C-2E39-03D0-6A53-286940B93172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8118135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1042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1" name="Text Placeholder 49">
              <a:extLst>
                <a:ext uri="{FF2B5EF4-FFF2-40B4-BE49-F238E27FC236}">
                  <a16:creationId xmlns:a16="http://schemas.microsoft.com/office/drawing/2014/main" id="{C96915A2-8008-3E8D-BDC9-8D7DAB092870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950371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2" name="Text Placeholder 49">
              <a:extLst>
                <a:ext uri="{FF2B5EF4-FFF2-40B4-BE49-F238E27FC236}">
                  <a16:creationId xmlns:a16="http://schemas.microsoft.com/office/drawing/2014/main" id="{4A7B6D76-C051-FCC4-0A67-7845EFF9035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366489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3" name="Text Placeholder 49">
              <a:extLst>
                <a:ext uri="{FF2B5EF4-FFF2-40B4-BE49-F238E27FC236}">
                  <a16:creationId xmlns:a16="http://schemas.microsoft.com/office/drawing/2014/main" id="{0F52AB15-6356-8137-61D6-A8EDF4D070A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2789190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4" name="Text Placeholder 49">
              <a:extLst>
                <a:ext uri="{FF2B5EF4-FFF2-40B4-BE49-F238E27FC236}">
                  <a16:creationId xmlns:a16="http://schemas.microsoft.com/office/drawing/2014/main" id="{A923449E-74C2-1BB7-92E0-2EE44248957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3373072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5" name="Text Placeholder 49">
              <a:extLst>
                <a:ext uri="{FF2B5EF4-FFF2-40B4-BE49-F238E27FC236}">
                  <a16:creationId xmlns:a16="http://schemas.microsoft.com/office/drawing/2014/main" id="{31D3B119-DC6E-1ABB-CAFE-5C3E11178CF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3956954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tx2">
                <a:alpha val="6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6" name="Text Placeholder 49">
              <a:extLst>
                <a:ext uri="{FF2B5EF4-FFF2-40B4-BE49-F238E27FC236}">
                  <a16:creationId xmlns:a16="http://schemas.microsoft.com/office/drawing/2014/main" id="{C86C2FE4-D3D5-E16D-134B-433F83441530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4540836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7" name="Text Placeholder 49">
              <a:extLst>
                <a:ext uri="{FF2B5EF4-FFF2-40B4-BE49-F238E27FC236}">
                  <a16:creationId xmlns:a16="http://schemas.microsoft.com/office/drawing/2014/main" id="{F504D72F-AA9F-82F9-D7B2-D8F270B39B26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5124718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8" name="Text Placeholder 49">
              <a:extLst>
                <a:ext uri="{FF2B5EF4-FFF2-40B4-BE49-F238E27FC236}">
                  <a16:creationId xmlns:a16="http://schemas.microsoft.com/office/drawing/2014/main" id="{3F5B741B-584A-4AB6-FD14-C7FED878D4A5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5708600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39" name="Text Placeholder 49">
              <a:extLst>
                <a:ext uri="{FF2B5EF4-FFF2-40B4-BE49-F238E27FC236}">
                  <a16:creationId xmlns:a16="http://schemas.microsoft.com/office/drawing/2014/main" id="{B11AB176-0AFC-D82E-5745-3806D44D021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292482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0" name="Text Placeholder 49">
              <a:extLst>
                <a:ext uri="{FF2B5EF4-FFF2-40B4-BE49-F238E27FC236}">
                  <a16:creationId xmlns:a16="http://schemas.microsoft.com/office/drawing/2014/main" id="{A8561156-3776-4A8C-3B82-B4B5C122CE1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876364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1" name="Text Placeholder 49">
              <a:extLst>
                <a:ext uri="{FF2B5EF4-FFF2-40B4-BE49-F238E27FC236}">
                  <a16:creationId xmlns:a16="http://schemas.microsoft.com/office/drawing/2014/main" id="{7C93BFDF-98A7-E3E6-B76A-23D7EF100887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7460245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2" name="Text Placeholder 49">
              <a:extLst>
                <a:ext uri="{FF2B5EF4-FFF2-40B4-BE49-F238E27FC236}">
                  <a16:creationId xmlns:a16="http://schemas.microsoft.com/office/drawing/2014/main" id="{B8B58548-6D31-51D9-710C-1DE955F1BB44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8044122" y="4298813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3" name="Text Placeholder 49">
              <a:extLst>
                <a:ext uri="{FF2B5EF4-FFF2-40B4-BE49-F238E27FC236}">
                  <a16:creationId xmlns:a16="http://schemas.microsoft.com/office/drawing/2014/main" id="{7BC84B97-6E31-5ECF-8719-8FCBA7C02CC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9869781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4" name="Text Placeholder 49">
              <a:extLst>
                <a:ext uri="{FF2B5EF4-FFF2-40B4-BE49-F238E27FC236}">
                  <a16:creationId xmlns:a16="http://schemas.microsoft.com/office/drawing/2014/main" id="{9CF764E1-3CF3-6D4A-CDA6-0DEBAE4E2DF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0453662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5" name="Text Placeholder 49">
              <a:extLst>
                <a:ext uri="{FF2B5EF4-FFF2-40B4-BE49-F238E27FC236}">
                  <a16:creationId xmlns:a16="http://schemas.microsoft.com/office/drawing/2014/main" id="{11F97E5C-46FD-4862-9699-E3CD21D9DDF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037544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63656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6" name="Text Placeholder 49">
              <a:extLst>
                <a:ext uri="{FF2B5EF4-FFF2-40B4-BE49-F238E27FC236}">
                  <a16:creationId xmlns:a16="http://schemas.microsoft.com/office/drawing/2014/main" id="{745C1458-6553-188C-D290-68BBB320285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1621426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7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7" name="Text Placeholder 49">
              <a:extLst>
                <a:ext uri="{FF2B5EF4-FFF2-40B4-BE49-F238E27FC236}">
                  <a16:creationId xmlns:a16="http://schemas.microsoft.com/office/drawing/2014/main" id="{5838E6AA-5FAD-FCBB-0002-7AA6B841AEB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2205308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8" name="Text Placeholder 49">
              <a:extLst>
                <a:ext uri="{FF2B5EF4-FFF2-40B4-BE49-F238E27FC236}">
                  <a16:creationId xmlns:a16="http://schemas.microsoft.com/office/drawing/2014/main" id="{9909D284-F8BA-EEA2-82E7-D7F5FFE64AD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9285899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49" name="Text Placeholder 49">
              <a:extLst>
                <a:ext uri="{FF2B5EF4-FFF2-40B4-BE49-F238E27FC236}">
                  <a16:creationId xmlns:a16="http://schemas.microsoft.com/office/drawing/2014/main" id="{9DA3CEF9-AE46-56E4-F676-48886F488E5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8702017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0" name="Text Placeholder 49">
              <a:extLst>
                <a:ext uri="{FF2B5EF4-FFF2-40B4-BE49-F238E27FC236}">
                  <a16:creationId xmlns:a16="http://schemas.microsoft.com/office/drawing/2014/main" id="{8E5E70B3-B81D-8D6E-D23B-1FB037ECCD5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8118135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1" name="Text Placeholder 49">
              <a:extLst>
                <a:ext uri="{FF2B5EF4-FFF2-40B4-BE49-F238E27FC236}">
                  <a16:creationId xmlns:a16="http://schemas.microsoft.com/office/drawing/2014/main" id="{286B84ED-48D4-15B2-346D-A060DB8B4C20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7534253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2" name="Text Placeholder 49">
              <a:extLst>
                <a:ext uri="{FF2B5EF4-FFF2-40B4-BE49-F238E27FC236}">
                  <a16:creationId xmlns:a16="http://schemas.microsoft.com/office/drawing/2014/main" id="{B4D200D3-1C66-0CE4-2950-B15026F40F5A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950371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bg2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3" name="Text Placeholder 49">
              <a:extLst>
                <a:ext uri="{FF2B5EF4-FFF2-40B4-BE49-F238E27FC236}">
                  <a16:creationId xmlns:a16="http://schemas.microsoft.com/office/drawing/2014/main" id="{8723210D-C09B-3325-A9D7-5CFACF451DB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6366489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4" name="Text Placeholder 49">
              <a:extLst>
                <a:ext uri="{FF2B5EF4-FFF2-40B4-BE49-F238E27FC236}">
                  <a16:creationId xmlns:a16="http://schemas.microsoft.com/office/drawing/2014/main" id="{8260C4ED-5C12-4095-E8B2-E95883B85C7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2789190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5" name="Text Placeholder 49">
              <a:extLst>
                <a:ext uri="{FF2B5EF4-FFF2-40B4-BE49-F238E27FC236}">
                  <a16:creationId xmlns:a16="http://schemas.microsoft.com/office/drawing/2014/main" id="{5CD741E9-F5D3-3CB8-9C21-E0521851EE0F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3373072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6" name="Text Placeholder 49">
              <a:extLst>
                <a:ext uri="{FF2B5EF4-FFF2-40B4-BE49-F238E27FC236}">
                  <a16:creationId xmlns:a16="http://schemas.microsoft.com/office/drawing/2014/main" id="{FF3D6038-E180-CE72-2723-670E21254501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3956954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7" name="Text Placeholder 49">
              <a:extLst>
                <a:ext uri="{FF2B5EF4-FFF2-40B4-BE49-F238E27FC236}">
                  <a16:creationId xmlns:a16="http://schemas.microsoft.com/office/drawing/2014/main" id="{36355BF8-8421-803C-D800-348BF6F544A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4540836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8" name="Text Placeholder 49">
              <a:extLst>
                <a:ext uri="{FF2B5EF4-FFF2-40B4-BE49-F238E27FC236}">
                  <a16:creationId xmlns:a16="http://schemas.microsoft.com/office/drawing/2014/main" id="{DC60E884-5E18-565A-494B-48244C73DC7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5124718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59" name="Text Placeholder 49">
              <a:extLst>
                <a:ext uri="{FF2B5EF4-FFF2-40B4-BE49-F238E27FC236}">
                  <a16:creationId xmlns:a16="http://schemas.microsoft.com/office/drawing/2014/main" id="{D3CF8DF0-7EEA-BC0A-526E-B02CAD95742D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5708600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29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60" name="Text Placeholder 49">
              <a:extLst>
                <a:ext uri="{FF2B5EF4-FFF2-40B4-BE49-F238E27FC236}">
                  <a16:creationId xmlns:a16="http://schemas.microsoft.com/office/drawing/2014/main" id="{1BAB64CE-25BB-2B15-EFC4-1245B56AF26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292482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61" name="Text Placeholder 49">
              <a:extLst>
                <a:ext uri="{FF2B5EF4-FFF2-40B4-BE49-F238E27FC236}">
                  <a16:creationId xmlns:a16="http://schemas.microsoft.com/office/drawing/2014/main" id="{8ECB0F45-AD72-4910-BFEE-B72F5669327E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6876364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bg2">
                <a:alpha val="65000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62" name="Text Placeholder 49">
              <a:extLst>
                <a:ext uri="{FF2B5EF4-FFF2-40B4-BE49-F238E27FC236}">
                  <a16:creationId xmlns:a16="http://schemas.microsoft.com/office/drawing/2014/main" id="{9CEC74EB-5DA1-615F-9010-D23E00AE9CCC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7460245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  <p:sp>
          <p:nvSpPr>
            <p:cNvPr id="463" name="Text Placeholder 49">
              <a:extLst>
                <a:ext uri="{FF2B5EF4-FFF2-40B4-BE49-F238E27FC236}">
                  <a16:creationId xmlns:a16="http://schemas.microsoft.com/office/drawing/2014/main" id="{D3C7862C-D419-07B7-847B-EA23703F8943}"/>
                </a:ext>
              </a:extLst>
            </p:cNvPr>
            <p:cNvSpPr txBox="1">
              <a:spLocks noChangeAspect="1"/>
            </p:cNvSpPr>
            <p:nvPr/>
          </p:nvSpPr>
          <p:spPr>
            <a:xfrm flipV="1">
              <a:off x="18044122" y="4898554"/>
              <a:ext cx="311801" cy="311797"/>
            </a:xfrm>
            <a:custGeom>
              <a:avLst/>
              <a:gdLst>
                <a:gd name="connsiteX0" fmla="*/ 265718 w 531436"/>
                <a:gd name="connsiteY0" fmla="*/ 0 h 531432"/>
                <a:gd name="connsiteX1" fmla="*/ 531436 w 531436"/>
                <a:gd name="connsiteY1" fmla="*/ 265716 h 531432"/>
                <a:gd name="connsiteX2" fmla="*/ 265718 w 531436"/>
                <a:gd name="connsiteY2" fmla="*/ 531432 h 531432"/>
                <a:gd name="connsiteX3" fmla="*/ 0 w 531436"/>
                <a:gd name="connsiteY3" fmla="*/ 265716 h 531432"/>
                <a:gd name="connsiteX4" fmla="*/ 265718 w 531436"/>
                <a:gd name="connsiteY4" fmla="*/ 0 h 5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36" h="531432">
                  <a:moveTo>
                    <a:pt x="265718" y="0"/>
                  </a:moveTo>
                  <a:cubicBezTo>
                    <a:pt x="412470" y="0"/>
                    <a:pt x="531436" y="118965"/>
                    <a:pt x="531436" y="265716"/>
                  </a:cubicBezTo>
                  <a:cubicBezTo>
                    <a:pt x="531436" y="412467"/>
                    <a:pt x="412470" y="531432"/>
                    <a:pt x="265718" y="531432"/>
                  </a:cubicBezTo>
                  <a:cubicBezTo>
                    <a:pt x="118966" y="531432"/>
                    <a:pt x="0" y="412467"/>
                    <a:pt x="0" y="265716"/>
                  </a:cubicBezTo>
                  <a:cubicBezTo>
                    <a:pt x="0" y="118965"/>
                    <a:pt x="118966" y="0"/>
                    <a:pt x="265718" y="0"/>
                  </a:cubicBezTo>
                  <a:close/>
                </a:path>
              </a:pathLst>
            </a:custGeom>
            <a:solidFill>
              <a:schemeClr val="accent1">
                <a:alpha val="14113"/>
              </a:schemeClr>
            </a:solidFill>
          </p:spPr>
          <p:txBody>
            <a:bodyPr wrap="square">
              <a:noAutofit/>
            </a:bodyPr>
            <a:lstStyle>
              <a:lvl1pPr marL="0" indent="0" algn="l" defTabSz="457200" rtl="0" eaLnBrk="1" latinLnBrk="0" hangingPunct="1">
                <a:spcBef>
                  <a:spcPts val="1000"/>
                </a:spcBef>
                <a:buFont typeface="Arial"/>
                <a:buNone/>
                <a:defRPr sz="2000" kern="1200">
                  <a:solidFill>
                    <a:schemeClr val="bg1">
                      <a:alpha val="0"/>
                    </a:schemeClr>
                  </a:solidFill>
                  <a:latin typeface="Arial"/>
                  <a:ea typeface="+mn-ea"/>
                  <a:cs typeface="Arial"/>
                </a:defRPr>
              </a:lvl1pPr>
              <a:lvl2pPr marL="174625" indent="-174625" algn="l" defTabSz="457200" rtl="0" eaLnBrk="1" latinLnBrk="0" hangingPunct="1">
                <a:spcBef>
                  <a:spcPts val="5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339725" indent="-165100" algn="l" defTabSz="457200" rtl="0" eaLnBrk="1" latinLnBrk="0" hangingPunct="1">
                <a:spcBef>
                  <a:spcPts val="3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512763" indent="-173038" algn="l" defTabSz="457200" rtl="0" eaLnBrk="1" latinLnBrk="0" hangingPunct="1">
                <a:spcBef>
                  <a:spcPts val="200"/>
                </a:spcBef>
                <a:buClr>
                  <a:schemeClr val="accent1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687388" indent="-174625" algn="l" defTabSz="457200" rtl="0" eaLnBrk="1" latinLnBrk="0" hangingPunct="1">
                <a:spcBef>
                  <a:spcPts val="100"/>
                </a:spcBef>
                <a:buClr>
                  <a:schemeClr val="accent1"/>
                </a:buClr>
                <a:buFont typeface="Lucida Grande"/>
                <a:buChar char="-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</a:t>
              </a:r>
            </a:p>
          </p:txBody>
        </p:sp>
      </p:grpSp>
      <p:sp>
        <p:nvSpPr>
          <p:cNvPr id="464" name="Rectangle 463">
            <a:extLst>
              <a:ext uri="{FF2B5EF4-FFF2-40B4-BE49-F238E27FC236}">
                <a16:creationId xmlns:a16="http://schemas.microsoft.com/office/drawing/2014/main" id="{15675EF9-5EE0-35CA-95E6-668A3B19DE10}"/>
              </a:ext>
            </a:extLst>
          </p:cNvPr>
          <p:cNvSpPr/>
          <p:nvPr/>
        </p:nvSpPr>
        <p:spPr>
          <a:xfrm>
            <a:off x="5847346" y="0"/>
            <a:ext cx="3351699" cy="1104477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0"/>
                  <a:lumOff val="100000"/>
                </a:schemeClr>
              </a:gs>
              <a:gs pos="100000">
                <a:schemeClr val="bg1">
                  <a:alpha val="0"/>
                </a:schemeClr>
              </a:gs>
            </a:gsLst>
            <a:lin ang="17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endParaRPr lang="en-NL" sz="1400" b="0" i="0" err="1">
              <a:latin typeface="Arial"/>
              <a:cs typeface="Arial"/>
            </a:endParaRP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67D8D0B-FBF4-D15C-57B4-D093FF2700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739" y="241194"/>
            <a:ext cx="2806534" cy="41928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1" y="357721"/>
            <a:ext cx="6608941" cy="6900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79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20" r:id="rId1"/>
    <p:sldLayoutId id="2147488652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457200" rtl="0" eaLnBrk="1" latinLnBrk="0" hangingPunct="1">
        <a:lnSpc>
          <a:spcPct val="85000"/>
        </a:lnSpc>
        <a:spcBef>
          <a:spcPct val="0"/>
        </a:spcBef>
        <a:buNone/>
        <a:tabLst>
          <a:tab pos="2227263" algn="l"/>
        </a:tabLst>
        <a:defRPr sz="2800" b="0" i="0" kern="1200" spc="-50" baseline="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0" indent="0" algn="l" defTabSz="457200" rtl="0" eaLnBrk="1" latinLnBrk="0" hangingPunct="1">
        <a:spcBef>
          <a:spcPts val="1000"/>
        </a:spcBef>
        <a:buFont typeface="Arial"/>
        <a:buNone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174625" indent="-174625" algn="l" defTabSz="457200" rtl="0" eaLnBrk="1" latinLnBrk="0" hangingPunct="1">
        <a:spcBef>
          <a:spcPts val="500"/>
        </a:spcBef>
        <a:buClr>
          <a:schemeClr val="accent1"/>
        </a:buClr>
        <a:buFont typeface="Arial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339725" indent="-165100" algn="l" defTabSz="457200" rtl="0" eaLnBrk="1" latinLnBrk="0" hangingPunct="1">
        <a:spcBef>
          <a:spcPts val="300"/>
        </a:spcBef>
        <a:buClr>
          <a:schemeClr val="accent1"/>
        </a:buClr>
        <a:buFont typeface="Lucida Grande"/>
        <a:buChar char="-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512763" indent="-173038" algn="l" defTabSz="457200" rtl="0" eaLnBrk="1" latinLnBrk="0" hangingPunct="1">
        <a:spcBef>
          <a:spcPts val="200"/>
        </a:spcBef>
        <a:buClr>
          <a:schemeClr val="accent1"/>
        </a:buClr>
        <a:buFont typeface="Arial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687388" indent="-174625" algn="l" defTabSz="457200" rtl="0" eaLnBrk="1" latinLnBrk="0" hangingPunct="1">
        <a:spcBef>
          <a:spcPts val="100"/>
        </a:spcBef>
        <a:buClr>
          <a:schemeClr val="accent1"/>
        </a:buClr>
        <a:buFont typeface="Lucida Grande"/>
        <a:buChar char="-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12">
          <p15:clr>
            <a:srgbClr val="F26B43"/>
          </p15:clr>
        </p15:guide>
        <p15:guide id="2" pos="239">
          <p15:clr>
            <a:srgbClr val="F26B43"/>
          </p15:clr>
        </p15:guide>
        <p15:guide id="3" pos="7439">
          <p15:clr>
            <a:srgbClr val="F26B43"/>
          </p15:clr>
        </p15:guide>
        <p15:guide id="4" orient="horz" pos="660">
          <p15:clr>
            <a:srgbClr val="F26B43"/>
          </p15:clr>
        </p15:guide>
        <p15:guide id="5" orient="horz" pos="8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roup 478">
            <a:extLst>
              <a:ext uri="{FF2B5EF4-FFF2-40B4-BE49-F238E27FC236}">
                <a16:creationId xmlns:a16="http://schemas.microsoft.com/office/drawing/2014/main" id="{2AEBF2BC-7AAA-CE7B-B5CF-F47A7755235C}"/>
              </a:ext>
            </a:extLst>
          </p:cNvPr>
          <p:cNvGrpSpPr/>
          <p:nvPr/>
        </p:nvGrpSpPr>
        <p:grpSpPr>
          <a:xfrm>
            <a:off x="420729" y="173592"/>
            <a:ext cx="11208174" cy="6061069"/>
            <a:chOff x="420729" y="173592"/>
            <a:chExt cx="11208174" cy="606106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395A182-2D5D-7B25-109B-361874AC8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08213" y="1243013"/>
              <a:ext cx="7772398" cy="4371974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outerShdw blurRad="241790" sx="102000" sy="102000" algn="ctr" rotWithShape="0">
                <a:schemeClr val="tx2">
                  <a:alpha val="47000"/>
                </a:schemeClr>
              </a:outerShdw>
              <a:softEdge rad="0"/>
            </a:effectLst>
          </p:spPr>
        </p:pic>
        <p:sp>
          <p:nvSpPr>
            <p:cNvPr id="289" name="Rounded Rectangle 288">
              <a:extLst>
                <a:ext uri="{FF2B5EF4-FFF2-40B4-BE49-F238E27FC236}">
                  <a16:creationId xmlns:a16="http://schemas.microsoft.com/office/drawing/2014/main" id="{CF30D553-2728-B21A-333A-9D6A30935D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90696" y="1445311"/>
              <a:ext cx="1089915" cy="4161739"/>
            </a:xfrm>
            <a:prstGeom prst="roundRect">
              <a:avLst>
                <a:gd name="adj" fmla="val 3924"/>
              </a:avLst>
            </a:prstGeom>
            <a:solidFill>
              <a:schemeClr val="accent4">
                <a:alpha val="21000"/>
              </a:schemeClr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55B8F-2FA7-1126-5ED9-A9684C0CFD99}"/>
                </a:ext>
              </a:extLst>
            </p:cNvPr>
            <p:cNvSpPr txBox="1"/>
            <p:nvPr/>
          </p:nvSpPr>
          <p:spPr>
            <a:xfrm>
              <a:off x="420729" y="1129992"/>
              <a:ext cx="1406000" cy="2160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Home</a:t>
              </a:r>
            </a:p>
          </p:txBody>
        </p:sp>
        <p:cxnSp>
          <p:nvCxnSpPr>
            <p:cNvPr id="5" name="Elbow Connector 4">
              <a:extLst>
                <a:ext uri="{FF2B5EF4-FFF2-40B4-BE49-F238E27FC236}">
                  <a16:creationId xmlns:a16="http://schemas.microsoft.com/office/drawing/2014/main" id="{55721287-C402-26CD-9060-05F35BF9300C}"/>
                </a:ext>
              </a:extLst>
            </p:cNvPr>
            <p:cNvCxnSpPr>
              <a:cxnSpLocks/>
              <a:stCxn id="3" idx="3"/>
              <a:endCxn id="6" idx="1"/>
            </p:cNvCxnSpPr>
            <p:nvPr/>
          </p:nvCxnSpPr>
          <p:spPr>
            <a:xfrm>
              <a:off x="1826729" y="1237992"/>
              <a:ext cx="392244" cy="115597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D8B8A6B-2E6F-B91F-1D5D-D36C30FC23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8973" y="1272589"/>
              <a:ext cx="162000" cy="162000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693A0475-7E48-EF46-C06B-1316CB6D65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29731" y="1512813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BA97AC-7213-50E0-1885-BE06107FC723}"/>
                </a:ext>
              </a:extLst>
            </p:cNvPr>
            <p:cNvSpPr txBox="1"/>
            <p:nvPr/>
          </p:nvSpPr>
          <p:spPr>
            <a:xfrm>
              <a:off x="420729" y="1463594"/>
              <a:ext cx="1406000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Process List</a:t>
              </a:r>
            </a:p>
          </p:txBody>
        </p:sp>
        <p:cxnSp>
          <p:nvCxnSpPr>
            <p:cNvPr id="11" name="Elbow Connector 10">
              <a:extLst>
                <a:ext uri="{FF2B5EF4-FFF2-40B4-BE49-F238E27FC236}">
                  <a16:creationId xmlns:a16="http://schemas.microsoft.com/office/drawing/2014/main" id="{A6373369-F05D-EA1E-2ABC-922A253E1B95}"/>
                </a:ext>
              </a:extLst>
            </p:cNvPr>
            <p:cNvCxnSpPr>
              <a:cxnSpLocks/>
              <a:stCxn id="10" idx="3"/>
              <a:endCxn id="8" idx="1"/>
            </p:cNvCxnSpPr>
            <p:nvPr/>
          </p:nvCxnSpPr>
          <p:spPr>
            <a:xfrm flipV="1">
              <a:off x="1826729" y="1572324"/>
              <a:ext cx="403002" cy="1070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9FEA5D0F-65F5-A3E3-7CBB-DDE41CBACF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29731" y="1658670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A18DD2-1DEB-554F-A46F-4594FC3C1A9A}"/>
                </a:ext>
              </a:extLst>
            </p:cNvPr>
            <p:cNvSpPr txBox="1"/>
            <p:nvPr/>
          </p:nvSpPr>
          <p:spPr>
            <a:xfrm>
              <a:off x="420910" y="1800202"/>
              <a:ext cx="1405217" cy="2160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Dataset List</a:t>
              </a:r>
            </a:p>
          </p:txBody>
        </p: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F6CF9C71-7E63-AFCC-818B-C8AA4795B6F5}"/>
                </a:ext>
              </a:extLst>
            </p:cNvPr>
            <p:cNvCxnSpPr>
              <a:cxnSpLocks/>
              <a:stCxn id="14" idx="3"/>
              <a:endCxn id="13" idx="1"/>
            </p:cNvCxnSpPr>
            <p:nvPr/>
          </p:nvCxnSpPr>
          <p:spPr>
            <a:xfrm flipV="1">
              <a:off x="1826127" y="1718181"/>
              <a:ext cx="403604" cy="190021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C21998D7-BFF7-219F-BC24-31C3FE558E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5426" y="1265865"/>
              <a:ext cx="827880" cy="162000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D1B8E03-5226-DAA0-57CE-7CDAB89CED9D}"/>
                </a:ext>
              </a:extLst>
            </p:cNvPr>
            <p:cNvSpPr txBox="1"/>
            <p:nvPr/>
          </p:nvSpPr>
          <p:spPr>
            <a:xfrm>
              <a:off x="2648848" y="893592"/>
              <a:ext cx="1274118" cy="2160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Process Name</a:t>
              </a:r>
            </a:p>
          </p:txBody>
        </p:sp>
        <p:cxnSp>
          <p:nvCxnSpPr>
            <p:cNvPr id="36" name="Elbow Connector 4">
              <a:extLst>
                <a:ext uri="{FF2B5EF4-FFF2-40B4-BE49-F238E27FC236}">
                  <a16:creationId xmlns:a16="http://schemas.microsoft.com/office/drawing/2014/main" id="{14F5CE95-0D11-4B83-277D-6F801BCF9A8C}"/>
                </a:ext>
              </a:extLst>
            </p:cNvPr>
            <p:cNvCxnSpPr>
              <a:cxnSpLocks/>
              <a:stCxn id="35" idx="2"/>
              <a:endCxn id="34" idx="0"/>
            </p:cNvCxnSpPr>
            <p:nvPr/>
          </p:nvCxnSpPr>
          <p:spPr>
            <a:xfrm rot="16200000" flipH="1">
              <a:off x="3299500" y="1095998"/>
              <a:ext cx="156273" cy="183459"/>
            </a:xfrm>
            <a:prstGeom prst="bentConnector3">
              <a:avLst>
                <a:gd name="adj1" fmla="val 31003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353B23C5-E0A7-2514-EEC6-F7757E8201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42817" y="1265865"/>
              <a:ext cx="836712" cy="162000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FD7A9F-A55F-FCE1-4354-0186C8BE00DA}"/>
                </a:ext>
              </a:extLst>
            </p:cNvPr>
            <p:cNvSpPr txBox="1"/>
            <p:nvPr/>
          </p:nvSpPr>
          <p:spPr>
            <a:xfrm>
              <a:off x="3951648" y="893592"/>
              <a:ext cx="1272383" cy="219165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Sub-Process</a:t>
              </a:r>
            </a:p>
          </p:txBody>
        </p:sp>
        <p:cxnSp>
          <p:nvCxnSpPr>
            <p:cNvPr id="42" name="Elbow Connector 4">
              <a:extLst>
                <a:ext uri="{FF2B5EF4-FFF2-40B4-BE49-F238E27FC236}">
                  <a16:creationId xmlns:a16="http://schemas.microsoft.com/office/drawing/2014/main" id="{767A1528-9EDB-BB3F-23CF-90E2D9AF3379}"/>
                </a:ext>
              </a:extLst>
            </p:cNvPr>
            <p:cNvCxnSpPr>
              <a:cxnSpLocks/>
              <a:stCxn id="41" idx="2"/>
              <a:endCxn id="40" idx="0"/>
            </p:cNvCxnSpPr>
            <p:nvPr/>
          </p:nvCxnSpPr>
          <p:spPr>
            <a:xfrm rot="5400000">
              <a:off x="4397953" y="1075978"/>
              <a:ext cx="153108" cy="226667"/>
            </a:xfrm>
            <a:prstGeom prst="bentConnector3">
              <a:avLst>
                <a:gd name="adj1" fmla="val 38364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0F60D423-2E69-790A-5374-A39CF69FF8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29731" y="5441042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A52DD57-2CFE-3D9B-4C21-3E949BDB9E20}"/>
                </a:ext>
              </a:extLst>
            </p:cNvPr>
            <p:cNvSpPr txBox="1"/>
            <p:nvPr/>
          </p:nvSpPr>
          <p:spPr>
            <a:xfrm>
              <a:off x="420910" y="5398987"/>
              <a:ext cx="1405217" cy="2160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Settings Menu</a:t>
              </a:r>
            </a:p>
          </p:txBody>
        </p:sp>
        <p:cxnSp>
          <p:nvCxnSpPr>
            <p:cNvPr id="63" name="Elbow Connector 14">
              <a:extLst>
                <a:ext uri="{FF2B5EF4-FFF2-40B4-BE49-F238E27FC236}">
                  <a16:creationId xmlns:a16="http://schemas.microsoft.com/office/drawing/2014/main" id="{1A46ADC4-8B7A-0B96-7ECA-25E930CB68B8}"/>
                </a:ext>
              </a:extLst>
            </p:cNvPr>
            <p:cNvCxnSpPr>
              <a:cxnSpLocks/>
              <a:stCxn id="62" idx="3"/>
              <a:endCxn id="61" idx="1"/>
            </p:cNvCxnSpPr>
            <p:nvPr/>
          </p:nvCxnSpPr>
          <p:spPr>
            <a:xfrm flipV="1">
              <a:off x="1826127" y="5500553"/>
              <a:ext cx="403604" cy="6434"/>
            </a:xfrm>
            <a:prstGeom prst="straightConnector1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A9259AEE-AD9A-424E-D463-897C52B4F1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48848" y="5458655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FD6EE37-60BF-CCFE-3427-FAFAD171011B}"/>
                </a:ext>
              </a:extLst>
            </p:cNvPr>
            <p:cNvSpPr txBox="1"/>
            <p:nvPr/>
          </p:nvSpPr>
          <p:spPr>
            <a:xfrm>
              <a:off x="2886545" y="5782718"/>
              <a:ext cx="1623600" cy="3600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Process Animation</a:t>
              </a:r>
            </a:p>
          </p:txBody>
        </p:sp>
        <p:cxnSp>
          <p:nvCxnSpPr>
            <p:cNvPr id="67" name="Elbow Connector 14">
              <a:extLst>
                <a:ext uri="{FF2B5EF4-FFF2-40B4-BE49-F238E27FC236}">
                  <a16:creationId xmlns:a16="http://schemas.microsoft.com/office/drawing/2014/main" id="{73D5FCC2-0A4A-5358-A231-D8316E2E822A}"/>
                </a:ext>
              </a:extLst>
            </p:cNvPr>
            <p:cNvCxnSpPr>
              <a:cxnSpLocks/>
              <a:stCxn id="66" idx="1"/>
              <a:endCxn id="65" idx="2"/>
            </p:cNvCxnSpPr>
            <p:nvPr/>
          </p:nvCxnSpPr>
          <p:spPr>
            <a:xfrm rot="10800000">
              <a:off x="2708359" y="5577678"/>
              <a:ext cx="178186" cy="385041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D5DAE5B8-C296-DB57-7761-F433F09210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9821" y="4970761"/>
              <a:ext cx="801672" cy="589303"/>
            </a:xfrm>
            <a:prstGeom prst="roundRect">
              <a:avLst>
                <a:gd name="adj" fmla="val 0"/>
              </a:avLst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2955AA2-4EE2-2968-F6A4-2B9046CE0082}"/>
                </a:ext>
              </a:extLst>
            </p:cNvPr>
            <p:cNvSpPr txBox="1"/>
            <p:nvPr/>
          </p:nvSpPr>
          <p:spPr>
            <a:xfrm>
              <a:off x="7257483" y="5782718"/>
              <a:ext cx="1623600" cy="3600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Mini/ Navigation Map</a:t>
              </a:r>
            </a:p>
          </p:txBody>
        </p:sp>
        <p:cxnSp>
          <p:nvCxnSpPr>
            <p:cNvPr id="75" name="Elbow Connector 14">
              <a:extLst>
                <a:ext uri="{FF2B5EF4-FFF2-40B4-BE49-F238E27FC236}">
                  <a16:creationId xmlns:a16="http://schemas.microsoft.com/office/drawing/2014/main" id="{2AC89CA8-9068-3A7F-B29F-932028ECAA6A}"/>
                </a:ext>
              </a:extLst>
            </p:cNvPr>
            <p:cNvCxnSpPr>
              <a:cxnSpLocks/>
              <a:stCxn id="74" idx="0"/>
              <a:endCxn id="73" idx="2"/>
            </p:cNvCxnSpPr>
            <p:nvPr/>
          </p:nvCxnSpPr>
          <p:spPr>
            <a:xfrm rot="5400000" flipH="1" flipV="1">
              <a:off x="8143643" y="5485704"/>
              <a:ext cx="222654" cy="371374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05C284BA-690F-B276-C6A7-973BABA386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3933" y="4830699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116F5DF-A967-AFF8-C5B7-70C1B0A7B8C3}"/>
                </a:ext>
              </a:extLst>
            </p:cNvPr>
            <p:cNvSpPr txBox="1"/>
            <p:nvPr/>
          </p:nvSpPr>
          <p:spPr>
            <a:xfrm>
              <a:off x="10240731" y="4969069"/>
              <a:ext cx="1388172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Zoom Out</a:t>
              </a:r>
            </a:p>
          </p:txBody>
        </p:sp>
        <p:cxnSp>
          <p:nvCxnSpPr>
            <p:cNvPr id="88" name="Elbow Connector 14">
              <a:extLst>
                <a:ext uri="{FF2B5EF4-FFF2-40B4-BE49-F238E27FC236}">
                  <a16:creationId xmlns:a16="http://schemas.microsoft.com/office/drawing/2014/main" id="{CE2638A7-C453-F551-D655-AD3E6BD6F736}"/>
                </a:ext>
              </a:extLst>
            </p:cNvPr>
            <p:cNvCxnSpPr>
              <a:cxnSpLocks/>
              <a:stCxn id="87" idx="1"/>
              <a:endCxn id="86" idx="3"/>
            </p:cNvCxnSpPr>
            <p:nvPr/>
          </p:nvCxnSpPr>
          <p:spPr>
            <a:xfrm rot="10800000">
              <a:off x="8822955" y="4890211"/>
              <a:ext cx="1417776" cy="188659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68976375-2027-AA4E-C182-FB5033E7CC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3933" y="4680624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94ADC63-44ED-D1FC-61C9-95C852684E76}"/>
                </a:ext>
              </a:extLst>
            </p:cNvPr>
            <p:cNvSpPr txBox="1"/>
            <p:nvPr/>
          </p:nvSpPr>
          <p:spPr>
            <a:xfrm>
              <a:off x="10240731" y="4639875"/>
              <a:ext cx="1376641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Fit to View</a:t>
              </a:r>
            </a:p>
          </p:txBody>
        </p:sp>
        <p:cxnSp>
          <p:nvCxnSpPr>
            <p:cNvPr id="98" name="Elbow Connector 14">
              <a:extLst>
                <a:ext uri="{FF2B5EF4-FFF2-40B4-BE49-F238E27FC236}">
                  <a16:creationId xmlns:a16="http://schemas.microsoft.com/office/drawing/2014/main" id="{3270C815-26C7-19B6-1BDC-278396D2667E}"/>
                </a:ext>
              </a:extLst>
            </p:cNvPr>
            <p:cNvCxnSpPr>
              <a:cxnSpLocks/>
              <a:stCxn id="97" idx="1"/>
              <a:endCxn id="96" idx="3"/>
            </p:cNvCxnSpPr>
            <p:nvPr/>
          </p:nvCxnSpPr>
          <p:spPr>
            <a:xfrm flipH="1" flipV="1">
              <a:off x="8822955" y="4740135"/>
              <a:ext cx="1417776" cy="9540"/>
            </a:xfrm>
            <a:prstGeom prst="straightConnector1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ounded Rectangle 99">
              <a:extLst>
                <a:ext uri="{FF2B5EF4-FFF2-40B4-BE49-F238E27FC236}">
                  <a16:creationId xmlns:a16="http://schemas.microsoft.com/office/drawing/2014/main" id="{70D3C186-BA97-F9E6-921F-69F1E3A71A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3933" y="4532514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8828C8A-CD10-97D6-1E8D-25890F4A668E}"/>
                </a:ext>
              </a:extLst>
            </p:cNvPr>
            <p:cNvSpPr txBox="1"/>
            <p:nvPr/>
          </p:nvSpPr>
          <p:spPr>
            <a:xfrm>
              <a:off x="10240731" y="4325711"/>
              <a:ext cx="1388172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Zoom In</a:t>
              </a:r>
            </a:p>
          </p:txBody>
        </p:sp>
        <p:cxnSp>
          <p:nvCxnSpPr>
            <p:cNvPr id="102" name="Elbow Connector 14">
              <a:extLst>
                <a:ext uri="{FF2B5EF4-FFF2-40B4-BE49-F238E27FC236}">
                  <a16:creationId xmlns:a16="http://schemas.microsoft.com/office/drawing/2014/main" id="{5E3A2DBE-377A-878E-170A-C13CD7316590}"/>
                </a:ext>
              </a:extLst>
            </p:cNvPr>
            <p:cNvCxnSpPr>
              <a:cxnSpLocks/>
              <a:stCxn id="101" idx="1"/>
              <a:endCxn id="100" idx="3"/>
            </p:cNvCxnSpPr>
            <p:nvPr/>
          </p:nvCxnSpPr>
          <p:spPr>
            <a:xfrm rot="10800000" flipV="1">
              <a:off x="8822955" y="4435511"/>
              <a:ext cx="1417776" cy="156514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53592BBA-B161-64EB-8453-8AF27A451C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3933" y="4320363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0CB1306-2B57-78C9-19A9-EBB2BA98B3B8}"/>
                </a:ext>
              </a:extLst>
            </p:cNvPr>
            <p:cNvSpPr txBox="1"/>
            <p:nvPr/>
          </p:nvSpPr>
          <p:spPr>
            <a:xfrm>
              <a:off x="10240731" y="4013861"/>
              <a:ext cx="1388172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Object selector</a:t>
              </a:r>
            </a:p>
          </p:txBody>
        </p:sp>
        <p:cxnSp>
          <p:nvCxnSpPr>
            <p:cNvPr id="106" name="Elbow Connector 14">
              <a:extLst>
                <a:ext uri="{FF2B5EF4-FFF2-40B4-BE49-F238E27FC236}">
                  <a16:creationId xmlns:a16="http://schemas.microsoft.com/office/drawing/2014/main" id="{0A8F762F-CA4B-F874-C1F6-6E6D8FB9C754}"/>
                </a:ext>
              </a:extLst>
            </p:cNvPr>
            <p:cNvCxnSpPr>
              <a:cxnSpLocks/>
              <a:stCxn id="105" idx="1"/>
              <a:endCxn id="104" idx="3"/>
            </p:cNvCxnSpPr>
            <p:nvPr/>
          </p:nvCxnSpPr>
          <p:spPr>
            <a:xfrm rot="10800000" flipV="1">
              <a:off x="8822955" y="4123660"/>
              <a:ext cx="1417776" cy="256213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079F8926-EF41-377B-3BFA-F945C59F4C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9154" y="1294078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DAE3E52-AA09-FA2D-7767-0F5ECEA17661}"/>
                </a:ext>
              </a:extLst>
            </p:cNvPr>
            <p:cNvSpPr txBox="1"/>
            <p:nvPr/>
          </p:nvSpPr>
          <p:spPr>
            <a:xfrm>
              <a:off x="7331718" y="893592"/>
              <a:ext cx="798882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Undo</a:t>
              </a:r>
            </a:p>
          </p:txBody>
        </p:sp>
        <p:cxnSp>
          <p:nvCxnSpPr>
            <p:cNvPr id="110" name="Elbow Connector 14">
              <a:extLst>
                <a:ext uri="{FF2B5EF4-FFF2-40B4-BE49-F238E27FC236}">
                  <a16:creationId xmlns:a16="http://schemas.microsoft.com/office/drawing/2014/main" id="{9EC908CC-46A1-4EEB-6E90-F02B38077D32}"/>
                </a:ext>
              </a:extLst>
            </p:cNvPr>
            <p:cNvCxnSpPr>
              <a:cxnSpLocks/>
              <a:stCxn id="109" idx="2"/>
              <a:endCxn id="108" idx="0"/>
            </p:cNvCxnSpPr>
            <p:nvPr/>
          </p:nvCxnSpPr>
          <p:spPr>
            <a:xfrm rot="16200000" flipH="1">
              <a:off x="8199469" y="644882"/>
              <a:ext cx="180886" cy="1117506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D30EE455-5839-BDFD-B9DE-941087D1DD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3878" y="1294078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99F3E8F-735F-39F3-3042-64A91B2BC410}"/>
                </a:ext>
              </a:extLst>
            </p:cNvPr>
            <p:cNvSpPr txBox="1"/>
            <p:nvPr/>
          </p:nvSpPr>
          <p:spPr>
            <a:xfrm>
              <a:off x="8174679" y="893592"/>
              <a:ext cx="819199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Redo</a:t>
              </a:r>
            </a:p>
          </p:txBody>
        </p:sp>
        <p:cxnSp>
          <p:nvCxnSpPr>
            <p:cNvPr id="119" name="Elbow Connector 14">
              <a:extLst>
                <a:ext uri="{FF2B5EF4-FFF2-40B4-BE49-F238E27FC236}">
                  <a16:creationId xmlns:a16="http://schemas.microsoft.com/office/drawing/2014/main" id="{B70EC90A-894E-36DC-668A-387DC0FEBFFE}"/>
                </a:ext>
              </a:extLst>
            </p:cNvPr>
            <p:cNvCxnSpPr>
              <a:cxnSpLocks/>
              <a:stCxn id="118" idx="2"/>
              <a:endCxn id="117" idx="0"/>
            </p:cNvCxnSpPr>
            <p:nvPr/>
          </p:nvCxnSpPr>
          <p:spPr>
            <a:xfrm rot="16200000" flipH="1">
              <a:off x="8728391" y="969080"/>
              <a:ext cx="180886" cy="469110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1E754E3C-048E-1FED-E25F-DB0A602483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84202" y="1293341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718EBA4-E8E2-8C22-08D5-7A53ED764022}"/>
                </a:ext>
              </a:extLst>
            </p:cNvPr>
            <p:cNvSpPr txBox="1"/>
            <p:nvPr/>
          </p:nvSpPr>
          <p:spPr>
            <a:xfrm>
              <a:off x="8381756" y="463964"/>
              <a:ext cx="1229158" cy="3600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Feedback Form</a:t>
              </a:r>
            </a:p>
          </p:txBody>
        </p:sp>
        <p:cxnSp>
          <p:nvCxnSpPr>
            <p:cNvPr id="131" name="Elbow Connector 14">
              <a:extLst>
                <a:ext uri="{FF2B5EF4-FFF2-40B4-BE49-F238E27FC236}">
                  <a16:creationId xmlns:a16="http://schemas.microsoft.com/office/drawing/2014/main" id="{39210090-B25B-0877-D27D-0A9887C19807}"/>
                </a:ext>
              </a:extLst>
            </p:cNvPr>
            <p:cNvCxnSpPr>
              <a:cxnSpLocks/>
              <a:stCxn id="130" idx="2"/>
              <a:endCxn id="129" idx="0"/>
            </p:cNvCxnSpPr>
            <p:nvPr/>
          </p:nvCxnSpPr>
          <p:spPr>
            <a:xfrm rot="16200000" flipH="1">
              <a:off x="8885336" y="934963"/>
              <a:ext cx="469377" cy="247378"/>
            </a:xfrm>
            <a:prstGeom prst="bentConnector3">
              <a:avLst>
                <a:gd name="adj1" fmla="val 8459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ounded Rectangle 135">
              <a:extLst>
                <a:ext uri="{FF2B5EF4-FFF2-40B4-BE49-F238E27FC236}">
                  <a16:creationId xmlns:a16="http://schemas.microsoft.com/office/drawing/2014/main" id="{FA2AEA3E-9656-5E7C-82D1-3847F6331E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81577" y="1293341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5D60AAC-9CEF-202F-9597-A42AAB72D15C}"/>
                </a:ext>
              </a:extLst>
            </p:cNvPr>
            <p:cNvSpPr txBox="1"/>
            <p:nvPr/>
          </p:nvSpPr>
          <p:spPr>
            <a:xfrm>
              <a:off x="8822955" y="196675"/>
              <a:ext cx="1827115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Link to Documentation</a:t>
              </a:r>
            </a:p>
          </p:txBody>
        </p:sp>
        <p:cxnSp>
          <p:nvCxnSpPr>
            <p:cNvPr id="138" name="Elbow Connector 14">
              <a:extLst>
                <a:ext uri="{FF2B5EF4-FFF2-40B4-BE49-F238E27FC236}">
                  <a16:creationId xmlns:a16="http://schemas.microsoft.com/office/drawing/2014/main" id="{FE7F2D8E-D9A2-55E1-6AFE-31885DF4296B}"/>
                </a:ext>
              </a:extLst>
            </p:cNvPr>
            <p:cNvCxnSpPr>
              <a:cxnSpLocks/>
              <a:stCxn id="137" idx="2"/>
              <a:endCxn id="136" idx="0"/>
            </p:cNvCxnSpPr>
            <p:nvPr/>
          </p:nvCxnSpPr>
          <p:spPr>
            <a:xfrm rot="5400000">
              <a:off x="9150268" y="707096"/>
              <a:ext cx="877066" cy="295425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ounded Rectangle 147">
              <a:extLst>
                <a:ext uri="{FF2B5EF4-FFF2-40B4-BE49-F238E27FC236}">
                  <a16:creationId xmlns:a16="http://schemas.microsoft.com/office/drawing/2014/main" id="{A757ABD5-B48D-7C27-7864-687B2B7273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69725" y="1293340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805D1FA-3429-B0CB-9CCC-FFC8281A849C}"/>
                </a:ext>
              </a:extLst>
            </p:cNvPr>
            <p:cNvSpPr txBox="1"/>
            <p:nvPr/>
          </p:nvSpPr>
          <p:spPr>
            <a:xfrm>
              <a:off x="9838799" y="463962"/>
              <a:ext cx="1224000" cy="3600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Dark/Light theme switch</a:t>
              </a:r>
            </a:p>
          </p:txBody>
        </p:sp>
        <p:cxnSp>
          <p:nvCxnSpPr>
            <p:cNvPr id="150" name="Elbow Connector 14">
              <a:extLst>
                <a:ext uri="{FF2B5EF4-FFF2-40B4-BE49-F238E27FC236}">
                  <a16:creationId xmlns:a16="http://schemas.microsoft.com/office/drawing/2014/main" id="{64A1F380-3D26-332D-49B3-E31E45E58276}"/>
                </a:ext>
              </a:extLst>
            </p:cNvPr>
            <p:cNvCxnSpPr>
              <a:cxnSpLocks/>
              <a:stCxn id="149" idx="2"/>
              <a:endCxn id="148" idx="0"/>
            </p:cNvCxnSpPr>
            <p:nvPr/>
          </p:nvCxnSpPr>
          <p:spPr>
            <a:xfrm rot="5400000">
              <a:off x="9805329" y="647870"/>
              <a:ext cx="469378" cy="821563"/>
            </a:xfrm>
            <a:prstGeom prst="bentConnector3">
              <a:avLst>
                <a:gd name="adj1" fmla="val 18486"/>
              </a:avLst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Rounded Rectangle 152">
              <a:extLst>
                <a:ext uri="{FF2B5EF4-FFF2-40B4-BE49-F238E27FC236}">
                  <a16:creationId xmlns:a16="http://schemas.microsoft.com/office/drawing/2014/main" id="{E7B616AB-DEB5-961D-E0E6-D7B579CDAB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57804" y="1263583"/>
              <a:ext cx="161991" cy="1619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95FB1241-A413-0E23-FE11-55203617B26C}"/>
                </a:ext>
              </a:extLst>
            </p:cNvPr>
            <p:cNvSpPr txBox="1"/>
            <p:nvPr/>
          </p:nvSpPr>
          <p:spPr>
            <a:xfrm>
              <a:off x="10254379" y="982987"/>
              <a:ext cx="1373212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User Settings menu</a:t>
              </a:r>
            </a:p>
          </p:txBody>
        </p:sp>
        <p:cxnSp>
          <p:nvCxnSpPr>
            <p:cNvPr id="155" name="Elbow Connector 14">
              <a:extLst>
                <a:ext uri="{FF2B5EF4-FFF2-40B4-BE49-F238E27FC236}">
                  <a16:creationId xmlns:a16="http://schemas.microsoft.com/office/drawing/2014/main" id="{01ABA747-1D38-7252-1564-D5C47E133412}"/>
                </a:ext>
              </a:extLst>
            </p:cNvPr>
            <p:cNvCxnSpPr>
              <a:cxnSpLocks/>
              <a:stCxn id="154" idx="1"/>
              <a:endCxn id="153" idx="0"/>
            </p:cNvCxnSpPr>
            <p:nvPr/>
          </p:nvCxnSpPr>
          <p:spPr>
            <a:xfrm rot="10800000" flipV="1">
              <a:off x="9838801" y="1092787"/>
              <a:ext cx="415579" cy="170796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Rounded Rectangle 173">
              <a:extLst>
                <a:ext uri="{FF2B5EF4-FFF2-40B4-BE49-F238E27FC236}">
                  <a16:creationId xmlns:a16="http://schemas.microsoft.com/office/drawing/2014/main" id="{FDB1DC49-9569-9ED9-1CDA-C0ED5474C7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22999" y="1498339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D234171-3EF4-A319-BC85-0D82E88C1D80}"/>
                </a:ext>
              </a:extLst>
            </p:cNvPr>
            <p:cNvSpPr txBox="1"/>
            <p:nvPr/>
          </p:nvSpPr>
          <p:spPr>
            <a:xfrm>
              <a:off x="6017287" y="893592"/>
              <a:ext cx="1272383" cy="216001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Canvas Menu</a:t>
              </a:r>
            </a:p>
          </p:txBody>
        </p:sp>
        <p:cxnSp>
          <p:nvCxnSpPr>
            <p:cNvPr id="176" name="Elbow Connector 14">
              <a:extLst>
                <a:ext uri="{FF2B5EF4-FFF2-40B4-BE49-F238E27FC236}">
                  <a16:creationId xmlns:a16="http://schemas.microsoft.com/office/drawing/2014/main" id="{EACE9C1B-18F0-3521-AC80-355063CB5689}"/>
                </a:ext>
              </a:extLst>
            </p:cNvPr>
            <p:cNvCxnSpPr>
              <a:cxnSpLocks/>
              <a:stCxn id="175" idx="2"/>
              <a:endCxn id="174" idx="1"/>
            </p:cNvCxnSpPr>
            <p:nvPr/>
          </p:nvCxnSpPr>
          <p:spPr>
            <a:xfrm rot="16200000" flipH="1">
              <a:off x="7464111" y="298961"/>
              <a:ext cx="448257" cy="2069520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F4AC36F1-249F-AAAD-A371-35BF458DDE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03705" y="1491159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84" name="Rounded Rectangle 183">
              <a:extLst>
                <a:ext uri="{FF2B5EF4-FFF2-40B4-BE49-F238E27FC236}">
                  <a16:creationId xmlns:a16="http://schemas.microsoft.com/office/drawing/2014/main" id="{FC717E40-4AFD-5592-60ED-D8C9250BA2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81690" y="1485955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85" name="Rounded Rectangle 184">
              <a:extLst>
                <a:ext uri="{FF2B5EF4-FFF2-40B4-BE49-F238E27FC236}">
                  <a16:creationId xmlns:a16="http://schemas.microsoft.com/office/drawing/2014/main" id="{932E5EC1-2EB6-8FBC-7CAC-3E01E2760D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62551" y="1485955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86" name="Rounded Rectangle 185">
              <a:extLst>
                <a:ext uri="{FF2B5EF4-FFF2-40B4-BE49-F238E27FC236}">
                  <a16:creationId xmlns:a16="http://schemas.microsoft.com/office/drawing/2014/main" id="{79A027AC-0C2A-B7D8-0A5C-79A2691DC8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40042" y="1486387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88" name="Rounded Rectangle 187">
              <a:extLst>
                <a:ext uri="{FF2B5EF4-FFF2-40B4-BE49-F238E27FC236}">
                  <a16:creationId xmlns:a16="http://schemas.microsoft.com/office/drawing/2014/main" id="{7A2756CA-817D-C9EC-DDB5-3B68387A9F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17533" y="1482377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18F4499-7F05-B706-A0F1-8FE571034184}"/>
                </a:ext>
              </a:extLst>
            </p:cNvPr>
            <p:cNvSpPr txBox="1"/>
            <p:nvPr/>
          </p:nvSpPr>
          <p:spPr>
            <a:xfrm>
              <a:off x="10230083" y="2666906"/>
              <a:ext cx="1388173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Notes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9642DEA0-321A-2B22-E032-8307E0242599}"/>
                </a:ext>
              </a:extLst>
            </p:cNvPr>
            <p:cNvSpPr txBox="1"/>
            <p:nvPr/>
          </p:nvSpPr>
          <p:spPr>
            <a:xfrm>
              <a:off x="10230084" y="2398824"/>
              <a:ext cx="1388173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Object Settings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77E9DC50-3B9A-2CF7-1A39-0D00747C2767}"/>
                </a:ext>
              </a:extLst>
            </p:cNvPr>
            <p:cNvSpPr txBox="1"/>
            <p:nvPr/>
          </p:nvSpPr>
          <p:spPr>
            <a:xfrm>
              <a:off x="10230085" y="2130741"/>
              <a:ext cx="1388173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Data settings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8E34C485-EE9C-BF3C-BB5C-CEE82F615691}"/>
                </a:ext>
              </a:extLst>
            </p:cNvPr>
            <p:cNvSpPr txBox="1"/>
            <p:nvPr/>
          </p:nvSpPr>
          <p:spPr>
            <a:xfrm>
              <a:off x="10230086" y="1862658"/>
              <a:ext cx="1388173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Filter settings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A25D22B3-58E8-C814-B3E2-11E6E0500613}"/>
                </a:ext>
              </a:extLst>
            </p:cNvPr>
            <p:cNvSpPr txBox="1"/>
            <p:nvPr/>
          </p:nvSpPr>
          <p:spPr>
            <a:xfrm>
              <a:off x="10235006" y="1594576"/>
              <a:ext cx="1388173" cy="219600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Simulation</a:t>
              </a:r>
            </a:p>
          </p:txBody>
        </p:sp>
        <p:cxnSp>
          <p:nvCxnSpPr>
            <p:cNvPr id="203" name="Elbow Connector 14">
              <a:extLst>
                <a:ext uri="{FF2B5EF4-FFF2-40B4-BE49-F238E27FC236}">
                  <a16:creationId xmlns:a16="http://schemas.microsoft.com/office/drawing/2014/main" id="{D07EA8EB-BEF7-3C88-E27C-BF8C61E2542D}"/>
                </a:ext>
              </a:extLst>
            </p:cNvPr>
            <p:cNvCxnSpPr>
              <a:cxnSpLocks/>
              <a:stCxn id="198" idx="1"/>
              <a:endCxn id="183" idx="2"/>
            </p:cNvCxnSpPr>
            <p:nvPr/>
          </p:nvCxnSpPr>
          <p:spPr>
            <a:xfrm rot="10800000">
              <a:off x="8963217" y="1610182"/>
              <a:ext cx="1266867" cy="1166525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Elbow Connector 14">
              <a:extLst>
                <a:ext uri="{FF2B5EF4-FFF2-40B4-BE49-F238E27FC236}">
                  <a16:creationId xmlns:a16="http://schemas.microsoft.com/office/drawing/2014/main" id="{356009EE-4254-A6EF-F7F5-8B519762EB2B}"/>
                </a:ext>
              </a:extLst>
            </p:cNvPr>
            <p:cNvCxnSpPr>
              <a:cxnSpLocks/>
              <a:stCxn id="199" idx="1"/>
              <a:endCxn id="184" idx="2"/>
            </p:cNvCxnSpPr>
            <p:nvPr/>
          </p:nvCxnSpPr>
          <p:spPr>
            <a:xfrm rot="10800000">
              <a:off x="9141202" y="1604978"/>
              <a:ext cx="1088883" cy="903647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Elbow Connector 14">
              <a:extLst>
                <a:ext uri="{FF2B5EF4-FFF2-40B4-BE49-F238E27FC236}">
                  <a16:creationId xmlns:a16="http://schemas.microsoft.com/office/drawing/2014/main" id="{63437C5B-5FCC-B8AE-DF89-DD06A450387B}"/>
                </a:ext>
              </a:extLst>
            </p:cNvPr>
            <p:cNvCxnSpPr>
              <a:cxnSpLocks/>
              <a:stCxn id="200" idx="1"/>
              <a:endCxn id="185" idx="2"/>
            </p:cNvCxnSpPr>
            <p:nvPr/>
          </p:nvCxnSpPr>
          <p:spPr>
            <a:xfrm rot="10800000">
              <a:off x="9322063" y="1604977"/>
              <a:ext cx="908023" cy="635564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Elbow Connector 14">
              <a:extLst>
                <a:ext uri="{FF2B5EF4-FFF2-40B4-BE49-F238E27FC236}">
                  <a16:creationId xmlns:a16="http://schemas.microsoft.com/office/drawing/2014/main" id="{17D09B42-4F5F-7269-F1BE-F947DC1F4FD7}"/>
                </a:ext>
              </a:extLst>
            </p:cNvPr>
            <p:cNvCxnSpPr>
              <a:cxnSpLocks/>
              <a:stCxn id="201" idx="1"/>
              <a:endCxn id="186" idx="2"/>
            </p:cNvCxnSpPr>
            <p:nvPr/>
          </p:nvCxnSpPr>
          <p:spPr>
            <a:xfrm rot="10800000">
              <a:off x="9499554" y="1605410"/>
              <a:ext cx="730533" cy="367049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Elbow Connector 14">
              <a:extLst>
                <a:ext uri="{FF2B5EF4-FFF2-40B4-BE49-F238E27FC236}">
                  <a16:creationId xmlns:a16="http://schemas.microsoft.com/office/drawing/2014/main" id="{8BB68152-2F9E-9C05-78CC-0250F32A1915}"/>
                </a:ext>
              </a:extLst>
            </p:cNvPr>
            <p:cNvCxnSpPr>
              <a:cxnSpLocks/>
              <a:stCxn id="202" idx="1"/>
              <a:endCxn id="188" idx="2"/>
            </p:cNvCxnSpPr>
            <p:nvPr/>
          </p:nvCxnSpPr>
          <p:spPr>
            <a:xfrm rot="10800000">
              <a:off x="9677044" y="1601400"/>
              <a:ext cx="557962" cy="102977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Rounded Rectangle 260">
              <a:extLst>
                <a:ext uri="{FF2B5EF4-FFF2-40B4-BE49-F238E27FC236}">
                  <a16:creationId xmlns:a16="http://schemas.microsoft.com/office/drawing/2014/main" id="{121D8DB6-20C8-3106-446A-D1CA3DA5D1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17417" y="1445312"/>
              <a:ext cx="6263666" cy="4164913"/>
            </a:xfrm>
            <a:prstGeom prst="roundRect">
              <a:avLst>
                <a:gd name="adj" fmla="val 738"/>
              </a:avLst>
            </a:prstGeom>
            <a:solidFill>
              <a:schemeClr val="accent2">
                <a:alpha val="20678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72EB10EE-4737-D738-C3C8-ABD2F4EEDC78}"/>
                </a:ext>
              </a:extLst>
            </p:cNvPr>
            <p:cNvSpPr txBox="1"/>
            <p:nvPr/>
          </p:nvSpPr>
          <p:spPr>
            <a:xfrm>
              <a:off x="5321793" y="5694661"/>
              <a:ext cx="1080000" cy="540000"/>
            </a:xfrm>
            <a:prstGeom prst="roundRect">
              <a:avLst/>
            </a:prstGeom>
            <a:solidFill>
              <a:schemeClr val="accent2">
                <a:alpha val="21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Modeling Canvas Panel</a:t>
              </a:r>
            </a:p>
          </p:txBody>
        </p:sp>
        <p:cxnSp>
          <p:nvCxnSpPr>
            <p:cNvPr id="263" name="Elbow Connector 14">
              <a:extLst>
                <a:ext uri="{FF2B5EF4-FFF2-40B4-BE49-F238E27FC236}">
                  <a16:creationId xmlns:a16="http://schemas.microsoft.com/office/drawing/2014/main" id="{D1C13E4D-36DF-E377-616F-5775D15A85A8}"/>
                </a:ext>
              </a:extLst>
            </p:cNvPr>
            <p:cNvCxnSpPr>
              <a:cxnSpLocks/>
              <a:stCxn id="262" idx="0"/>
            </p:cNvCxnSpPr>
            <p:nvPr/>
          </p:nvCxnSpPr>
          <p:spPr>
            <a:xfrm flipH="1" flipV="1">
              <a:off x="5852241" y="4013861"/>
              <a:ext cx="9552" cy="1680800"/>
            </a:xfrm>
            <a:prstGeom prst="straightConnector1">
              <a:avLst/>
            </a:prstGeom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ounded Rectangle 267">
              <a:extLst>
                <a:ext uri="{FF2B5EF4-FFF2-40B4-BE49-F238E27FC236}">
                  <a16:creationId xmlns:a16="http://schemas.microsoft.com/office/drawing/2014/main" id="{603DCB0F-1448-B15F-66A5-DCB07547A7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01718" y="1445312"/>
              <a:ext cx="210779" cy="4161738"/>
            </a:xfrm>
            <a:prstGeom prst="roundRect">
              <a:avLst>
                <a:gd name="adj" fmla="val 14631"/>
              </a:avLst>
            </a:prstGeom>
            <a:solidFill>
              <a:schemeClr val="accent3">
                <a:alpha val="20678"/>
              </a:schemeClr>
            </a:solid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004710C5-2662-D46A-997D-827971DB2D4E}"/>
                </a:ext>
              </a:extLst>
            </p:cNvPr>
            <p:cNvSpPr txBox="1"/>
            <p:nvPr/>
          </p:nvSpPr>
          <p:spPr>
            <a:xfrm>
              <a:off x="420910" y="4190184"/>
              <a:ext cx="1405217" cy="540000"/>
            </a:xfrm>
            <a:prstGeom prst="roundRect">
              <a:avLst/>
            </a:prstGeom>
            <a:solidFill>
              <a:schemeClr val="accent3">
                <a:alpha val="21000"/>
              </a:schemeClr>
            </a:solidFill>
            <a:ln>
              <a:solidFill>
                <a:schemeClr val="accent3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Modeling</a:t>
              </a:r>
            </a:p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 objects Panel</a:t>
              </a:r>
            </a:p>
          </p:txBody>
        </p:sp>
        <p:cxnSp>
          <p:nvCxnSpPr>
            <p:cNvPr id="270" name="Elbow Connector 14">
              <a:extLst>
                <a:ext uri="{FF2B5EF4-FFF2-40B4-BE49-F238E27FC236}">
                  <a16:creationId xmlns:a16="http://schemas.microsoft.com/office/drawing/2014/main" id="{8B70B49C-0283-8F65-B3F6-B8E55805265E}"/>
                </a:ext>
              </a:extLst>
            </p:cNvPr>
            <p:cNvCxnSpPr>
              <a:cxnSpLocks/>
              <a:stCxn id="269" idx="3"/>
            </p:cNvCxnSpPr>
            <p:nvPr/>
          </p:nvCxnSpPr>
          <p:spPr>
            <a:xfrm>
              <a:off x="1826127" y="4460184"/>
              <a:ext cx="663833" cy="0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Rounded Rectangle 273">
              <a:extLst>
                <a:ext uri="{FF2B5EF4-FFF2-40B4-BE49-F238E27FC236}">
                  <a16:creationId xmlns:a16="http://schemas.microsoft.com/office/drawing/2014/main" id="{7B512ED4-ADCA-E20C-BB95-2CA8C0F461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35437" y="1510550"/>
              <a:ext cx="119022" cy="119022"/>
            </a:xfrm>
            <a:prstGeom prst="roundRect">
              <a:avLst/>
            </a:prstGeom>
            <a:solidFill>
              <a:schemeClr val="accent1">
                <a:alpha val="35674"/>
              </a:scheme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400" b="0" i="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043BD743-7B07-B1A0-EF42-B2FF0C37297A}"/>
                </a:ext>
              </a:extLst>
            </p:cNvPr>
            <p:cNvSpPr txBox="1"/>
            <p:nvPr/>
          </p:nvSpPr>
          <p:spPr>
            <a:xfrm>
              <a:off x="1657791" y="452651"/>
              <a:ext cx="1674313" cy="354581"/>
            </a:xfrm>
            <a:prstGeom prst="round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Modeling object selector</a:t>
              </a:r>
            </a:p>
          </p:txBody>
        </p:sp>
        <p:cxnSp>
          <p:nvCxnSpPr>
            <p:cNvPr id="284" name="Elbow Connector 283">
              <a:extLst>
                <a:ext uri="{FF2B5EF4-FFF2-40B4-BE49-F238E27FC236}">
                  <a16:creationId xmlns:a16="http://schemas.microsoft.com/office/drawing/2014/main" id="{6E4E29E4-7B13-C29B-73DF-F7C80DFF1D9D}"/>
                </a:ext>
              </a:extLst>
            </p:cNvPr>
            <p:cNvCxnSpPr>
              <a:cxnSpLocks/>
              <a:stCxn id="276" idx="2"/>
              <a:endCxn id="274" idx="0"/>
            </p:cNvCxnSpPr>
            <p:nvPr/>
          </p:nvCxnSpPr>
          <p:spPr>
            <a:xfrm>
              <a:off x="2494948" y="807232"/>
              <a:ext cx="0" cy="703318"/>
            </a:xfrm>
            <a:prstGeom prst="straightConnector1">
              <a:avLst/>
            </a:prstGeom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649347E1-EA67-3A56-2896-7BEFAEC19DFA}"/>
                </a:ext>
              </a:extLst>
            </p:cNvPr>
            <p:cNvSpPr txBox="1"/>
            <p:nvPr/>
          </p:nvSpPr>
          <p:spPr>
            <a:xfrm>
              <a:off x="10230083" y="3155814"/>
              <a:ext cx="1376641" cy="540510"/>
            </a:xfrm>
            <a:prstGeom prst="roundRect">
              <a:avLst/>
            </a:prstGeom>
            <a:solidFill>
              <a:schemeClr val="accent4">
                <a:alpha val="21000"/>
              </a:schemeClr>
            </a:solidFill>
            <a:ln>
              <a:solidFill>
                <a:schemeClr val="accent4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tx2">
                      <a:lumMod val="50000"/>
                    </a:schemeClr>
                  </a:solidFill>
                  <a:latin typeface="Arial"/>
                  <a:cs typeface="Arial"/>
                </a:rPr>
                <a:t>Settings Panel</a:t>
              </a:r>
            </a:p>
          </p:txBody>
        </p:sp>
        <p:cxnSp>
          <p:nvCxnSpPr>
            <p:cNvPr id="291" name="Elbow Connector 14">
              <a:extLst>
                <a:ext uri="{FF2B5EF4-FFF2-40B4-BE49-F238E27FC236}">
                  <a16:creationId xmlns:a16="http://schemas.microsoft.com/office/drawing/2014/main" id="{ED46685F-077F-7D9B-376E-61AB156A14C5}"/>
                </a:ext>
              </a:extLst>
            </p:cNvPr>
            <p:cNvCxnSpPr>
              <a:cxnSpLocks/>
              <a:stCxn id="290" idx="1"/>
            </p:cNvCxnSpPr>
            <p:nvPr/>
          </p:nvCxnSpPr>
          <p:spPr>
            <a:xfrm flipH="1">
              <a:off x="9357278" y="3426069"/>
              <a:ext cx="872805" cy="0"/>
            </a:xfrm>
            <a:prstGeom prst="straightConnector1">
              <a:avLst/>
            </a:prstGeom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70FD39AD-5C48-56C2-2626-331CB674B69E}"/>
                </a:ext>
              </a:extLst>
            </p:cNvPr>
            <p:cNvSpPr txBox="1"/>
            <p:nvPr/>
          </p:nvSpPr>
          <p:spPr>
            <a:xfrm>
              <a:off x="3513315" y="173592"/>
              <a:ext cx="4677852" cy="36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2000" b="1" dirty="0">
                  <a:solidFill>
                    <a:schemeClr val="tx2"/>
                  </a:solidFill>
                </a:rPr>
                <a:t>Quick reference guide</a:t>
              </a:r>
              <a:endParaRPr lang="en-GB" sz="20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2545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imary Presentation Layouts">
  <a:themeElements>
    <a:clrScheme name="ProcessMind V1">
      <a:dk1>
        <a:srgbClr val="000000"/>
      </a:dk1>
      <a:lt1>
        <a:srgbClr val="FFFFFF"/>
      </a:lt1>
      <a:dk2>
        <a:srgbClr val="58595B"/>
      </a:dk2>
      <a:lt2>
        <a:srgbClr val="DFE3E3"/>
      </a:lt2>
      <a:accent1>
        <a:srgbClr val="FD6D19"/>
      </a:accent1>
      <a:accent2>
        <a:srgbClr val="FEA418"/>
      </a:accent2>
      <a:accent3>
        <a:srgbClr val="1D5AA6"/>
      </a:accent3>
      <a:accent4>
        <a:srgbClr val="0FA67D"/>
      </a:accent4>
      <a:accent5>
        <a:srgbClr val="C30127"/>
      </a:accent5>
      <a:accent6>
        <a:srgbClr val="414141"/>
      </a:accent6>
      <a:hlink>
        <a:srgbClr val="FD6A17"/>
      </a:hlink>
      <a:folHlink>
        <a:srgbClr val="FC69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lIns="0" tIns="0" rIns="0" bIns="0" rtlCol="0" anchor="ctr" anchorCtr="0"/>
      <a:lstStyle>
        <a:defPPr algn="ctr">
          <a:defRPr sz="1400" b="0" i="0" dirty="0" err="1" smtClean="0">
            <a:latin typeface="Arial"/>
            <a:cs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400" dirty="0" err="1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9-UIP-0019_UiPath_PPT_Template_m03_SOURCE" id="{4B192790-002F-3D48-B1F1-6444C353B5BB}" vid="{BCBBA195-C160-C64D-926E-FE6B93B5FC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d5d3b-9dc8-4ee1-8a16-54673bacd3f1" xsi:nil="true"/>
    <lcf76f155ced4ddcb4097134ff3c332f xmlns="89679649-7c0e-4812-90f0-58c74cb7b5c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A0DB4B063FF448ADC6A78CC678C0F0" ma:contentTypeVersion="15" ma:contentTypeDescription="Create a new document." ma:contentTypeScope="" ma:versionID="3d5df0c894bcfcd7ff067780f2121eb1">
  <xsd:schema xmlns:xsd="http://www.w3.org/2001/XMLSchema" xmlns:xs="http://www.w3.org/2001/XMLSchema" xmlns:p="http://schemas.microsoft.com/office/2006/metadata/properties" xmlns:ns2="89679649-7c0e-4812-90f0-58c74cb7b5ce" xmlns:ns3="4bdd5d3b-9dc8-4ee1-8a16-54673bacd3f1" targetNamespace="http://schemas.microsoft.com/office/2006/metadata/properties" ma:root="true" ma:fieldsID="92c79969accec141c6df0acdf6bd4857" ns2:_="" ns3:_="">
    <xsd:import namespace="89679649-7c0e-4812-90f0-58c74cb7b5ce"/>
    <xsd:import namespace="4bdd5d3b-9dc8-4ee1-8a16-54673bacd3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79649-7c0e-4812-90f0-58c74cb7b5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489a8c7-e0c5-4bb1-bc64-8b48c99bd1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d5d3b-9dc8-4ee1-8a16-54673bacd3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e7acede-03df-4fa9-8dfa-e31967b243d1}" ma:internalName="TaxCatchAll" ma:showField="CatchAllData" ma:web="4bdd5d3b-9dc8-4ee1-8a16-54673bacd3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6CF532-9C2E-4FCC-89D7-66021AEDF50E}">
  <ds:schemaRefs>
    <ds:schemaRef ds:uri="4bdd5d3b-9dc8-4ee1-8a16-54673bacd3f1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89679649-7c0e-4812-90f0-58c74cb7b5ce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343F60C-DAAF-4675-BE1A-BA9060CF99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679649-7c0e-4812-90f0-58c74cb7b5ce"/>
    <ds:schemaRef ds:uri="4bdd5d3b-9dc8-4ee1-8a16-54673bacd3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FF3D86-180F-4DEA-B9A1-FE7063DE5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19-UIP-0019_UiPath_PPT_Template_m03</Template>
  <TotalTime>40724</TotalTime>
  <Words>65</Words>
  <Application>Microsoft Macintosh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Lucida Grande</vt:lpstr>
      <vt:lpstr>Poppins</vt:lpstr>
      <vt:lpstr>Primary Presentation Layouts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Automation First</dc:title>
  <dc:creator>Barbara Dorf</dc:creator>
  <cp:lastModifiedBy>Christiaan Esmeijer</cp:lastModifiedBy>
  <cp:revision>37</cp:revision>
  <dcterms:created xsi:type="dcterms:W3CDTF">2019-04-27T00:55:32Z</dcterms:created>
  <dcterms:modified xsi:type="dcterms:W3CDTF">2025-03-17T21:17:55Z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0x010100A6A0DB4B063FF448ADC6A78CC678C0F0</vt:lpwstr>
  </property>
  <property fmtid="{D5CDD505-2E9C-101B-9397-08002B2CF9AE}" pid="3" name="_dlc_DocIdItemGuid">
    <vt:lpwstr>001f46d7-683d-4398-8fa0-0d8715abfd1d</vt:lpwstr>
  </property>
  <property fmtid="{D5CDD505-2E9C-101B-9397-08002B2CF9AE}" pid="4" name="MediaServiceImageTags">
    <vt:lpwstr/>
  </property>
</Properties>
</file>