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5" r:id="rId4"/>
  </p:sldMasterIdLst>
  <p:notesMasterIdLst>
    <p:notesMasterId r:id="rId44"/>
  </p:notesMasterIdLst>
  <p:handoutMasterIdLst>
    <p:handoutMasterId r:id="rId45"/>
  </p:handoutMasterIdLst>
  <p:sldIdLst>
    <p:sldId id="2147468674" r:id="rId5"/>
    <p:sldId id="2147468762" r:id="rId6"/>
    <p:sldId id="2147468765" r:id="rId7"/>
    <p:sldId id="2147468766" r:id="rId8"/>
    <p:sldId id="2147468714" r:id="rId9"/>
    <p:sldId id="2147468716" r:id="rId10"/>
    <p:sldId id="2147468727" r:id="rId11"/>
    <p:sldId id="2147468730" r:id="rId12"/>
    <p:sldId id="2147468721" r:id="rId13"/>
    <p:sldId id="2147468770" r:id="rId14"/>
    <p:sldId id="2147468767" r:id="rId15"/>
    <p:sldId id="2147468768" r:id="rId16"/>
    <p:sldId id="2147468764" r:id="rId17"/>
    <p:sldId id="2147468774" r:id="rId18"/>
    <p:sldId id="2147468769" r:id="rId19"/>
    <p:sldId id="2147468751" r:id="rId20"/>
    <p:sldId id="2147468749" r:id="rId21"/>
    <p:sldId id="2147468756" r:id="rId22"/>
    <p:sldId id="2147468752" r:id="rId23"/>
    <p:sldId id="2147468754" r:id="rId24"/>
    <p:sldId id="2147468776" r:id="rId25"/>
    <p:sldId id="2147468750" r:id="rId26"/>
    <p:sldId id="2147468757" r:id="rId27"/>
    <p:sldId id="2147468753" r:id="rId28"/>
    <p:sldId id="2147468755" r:id="rId29"/>
    <p:sldId id="2147468735" r:id="rId30"/>
    <p:sldId id="2147468771" r:id="rId31"/>
    <p:sldId id="2147468709" r:id="rId32"/>
    <p:sldId id="2147468720" r:id="rId33"/>
    <p:sldId id="2147468703" r:id="rId34"/>
    <p:sldId id="2147468704" r:id="rId35"/>
    <p:sldId id="2147468701" r:id="rId36"/>
    <p:sldId id="2147468693" r:id="rId37"/>
    <p:sldId id="2147468694" r:id="rId38"/>
    <p:sldId id="2147468695" r:id="rId39"/>
    <p:sldId id="2147468697" r:id="rId40"/>
    <p:sldId id="2147468698" r:id="rId41"/>
    <p:sldId id="2147468699" r:id="rId42"/>
    <p:sldId id="2147468775" r:id="rId43"/>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E13C04D3-C271-E640-8C78-34EE49A1F000}">
          <p14:sldIdLst>
            <p14:sldId id="2147468674"/>
            <p14:sldId id="2147468762"/>
            <p14:sldId id="2147468765"/>
            <p14:sldId id="2147468766"/>
            <p14:sldId id="2147468714"/>
            <p14:sldId id="2147468716"/>
            <p14:sldId id="2147468727"/>
            <p14:sldId id="2147468730"/>
            <p14:sldId id="2147468721"/>
          </p14:sldIdLst>
        </p14:section>
        <p14:section name="Pricing" id="{FEBE3DA1-F985-A543-996A-39C5407DC4AD}">
          <p14:sldIdLst>
            <p14:sldId id="2147468770"/>
            <p14:sldId id="2147468767"/>
            <p14:sldId id="2147468768"/>
          </p14:sldIdLst>
        </p14:section>
        <p14:section name="Sumerary" id="{0E68AFF5-7217-6C49-913A-A3E1A0D27D09}">
          <p14:sldIdLst>
            <p14:sldId id="2147468764"/>
            <p14:sldId id="2147468774"/>
            <p14:sldId id="2147468769"/>
          </p14:sldIdLst>
        </p14:section>
        <p14:section name="ShowCase" id="{A536D584-8340-0B4D-B820-8D79318B1367}">
          <p14:sldIdLst>
            <p14:sldId id="2147468751"/>
            <p14:sldId id="2147468749"/>
            <p14:sldId id="2147468756"/>
            <p14:sldId id="2147468752"/>
            <p14:sldId id="2147468754"/>
            <p14:sldId id="2147468776"/>
            <p14:sldId id="2147468750"/>
            <p14:sldId id="2147468757"/>
            <p14:sldId id="2147468753"/>
            <p14:sldId id="2147468755"/>
            <p14:sldId id="2147468735"/>
          </p14:sldIdLst>
        </p14:section>
        <p14:section name="Mission Vision" id="{946F3D90-C9E0-6A42-AB05-A01F8D1D074D}">
          <p14:sldIdLst>
            <p14:sldId id="2147468771"/>
            <p14:sldId id="2147468709"/>
            <p14:sldId id="2147468720"/>
            <p14:sldId id="2147468703"/>
            <p14:sldId id="2147468704"/>
          </p14:sldIdLst>
        </p14:section>
        <p14:section name="Our Core Values" id="{97BD39BF-0E99-DF41-8ECF-6E580FD95303}">
          <p14:sldIdLst>
            <p14:sldId id="2147468701"/>
            <p14:sldId id="2147468693"/>
            <p14:sldId id="2147468694"/>
            <p14:sldId id="2147468695"/>
            <p14:sldId id="2147468697"/>
            <p14:sldId id="2147468698"/>
            <p14:sldId id="2147468699"/>
            <p14:sldId id="214746877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25C41E-8098-93EB-D952-73A2B9668BCC}" name="Alexandra Newton" initials="AN" userId="Alexandra Newton" providerId="None"/>
  <p188:author id="{47803E55-AF5E-AD65-DACC-D6350C455621}" name="Reagan Haisler" initials="RH" userId="S::reagan.haisler@uipath.com::9f4bc912-fe71-40ce-9388-06bbfeff1642" providerId="AD"/>
  <p188:author id="{A7B9F56B-7D61-E381-5B54-795A113C9E46}" name="Thijs Ledeboer" initials="TL" userId="S::thijs.ledeboer@uipath.com::e5167f05-a0b3-4f35-b42b-c9fcf7e35e61" providerId="AD"/>
  <p188:author id="{E3851B6E-2D34-56EB-AA12-E628F46A7298}" name="Martin Jahn" initials="MJ" userId="S::martin.jahn@uipath.com::de27a413-6923-4456-a3df-6184608d47d5" providerId="AD"/>
  <p188:author id="{75827178-6211-D2EF-AC33-698FED9E0FF7}" name="Shashank Gupta" initials="SG" userId="S::shashank.gupta@uipath.com::2673225b-5dc8-4630-896a-62c4d987a21b" providerId="AD"/>
  <p188:author id="{03AA9787-C87D-1F3B-1374-2984496A24CF}" name="Tjeerd Stap" initials="TS" userId="S::tjeerd.stap@uipath.com::79fdf583-d664-4016-ae97-f4349533afb4" providerId="AD"/>
  <p188:author id="{80F015D4-1B56-48E1-BFF1-503386D40B6E}" name="Hans Poppelaars" initials="HP" userId="S::hans.poppelaars@uipath.com::d43e8ab7-ac2d-45d4-b2c8-2f8b5b2dc0e7" providerId="AD"/>
  <p188:author id="{F151DEEE-863A-5B66-52B5-762317E56210}" name="Jos Mangnus" initials="JM" userId="S::jos.mangnus@uipath.com::edc636a9-12c5-4f72-b6e9-ad62c353f313" providerId="AD"/>
  <p188:author id="{4E3E6AEF-2316-40F1-F855-0CBEBEAD3F8A}" name="Yiannis Broustas" initials="YB" userId="S::yiannis.broustas@uipath.com::96fce909-96a1-4311-8322-97734d64b4cd"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9556"/>
    <a:srgbClr val="656565"/>
    <a:srgbClr val="A3AEAE"/>
    <a:srgbClr val="FFDCC7"/>
    <a:srgbClr val="DEDEDE"/>
    <a:srgbClr val="D5D5D6"/>
    <a:srgbClr val="58595B"/>
    <a:srgbClr val="DFE3E3"/>
    <a:srgbClr val="0067DF"/>
    <a:srgbClr val="9AA4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146F01-A411-374D-87DD-6336C6F48E47}" v="1134" dt="2025-03-17T20:45:52.5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46"/>
    <p:restoredTop sz="86359"/>
  </p:normalViewPr>
  <p:slideViewPr>
    <p:cSldViewPr snapToGrid="0">
      <p:cViewPr varScale="1">
        <p:scale>
          <a:sx n="126" d="100"/>
          <a:sy n="126" d="100"/>
        </p:scale>
        <p:origin x="2832" y="504"/>
      </p:cViewPr>
      <p:guideLst/>
    </p:cSldViewPr>
  </p:slideViewPr>
  <p:notesTextViewPr>
    <p:cViewPr>
      <p:scale>
        <a:sx n="80" d="100"/>
        <a:sy n="80" d="100"/>
      </p:scale>
      <p:origin x="0" y="0"/>
    </p:cViewPr>
  </p:notesTextViewPr>
  <p:sorterViewPr>
    <p:cViewPr>
      <p:scale>
        <a:sx n="1" d="1"/>
        <a:sy n="1" d="1"/>
      </p:scale>
      <p:origin x="0" y="0"/>
    </p:cViewPr>
  </p:sorterViewPr>
  <p:notesViewPr>
    <p:cSldViewPr snapToGrid="0">
      <p:cViewPr varScale="1">
        <p:scale>
          <a:sx n="168" d="100"/>
          <a:sy n="168" d="100"/>
        </p:scale>
        <p:origin x="6104"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el Vliegen" userId="S::roel.vliegen@processmind.com::9bd258dc-15a3-4ffa-86ad-a572eb24be93" providerId="AD" clId="Web-{D44857BB-E958-0A0B-970A-9A0F10D3FC8F}"/>
    <pc:docChg chg="modSld">
      <pc:chgData name="Roel Vliegen" userId="S::roel.vliegen@processmind.com::9bd258dc-15a3-4ffa-86ad-a572eb24be93" providerId="AD" clId="Web-{D44857BB-E958-0A0B-970A-9A0F10D3FC8F}" dt="2025-01-13T11:42:38.640" v="34" actId="20577"/>
      <pc:docMkLst>
        <pc:docMk/>
      </pc:docMkLst>
      <pc:sldChg chg="modSp">
        <pc:chgData name="Roel Vliegen" userId="S::roel.vliegen@processmind.com::9bd258dc-15a3-4ffa-86ad-a572eb24be93" providerId="AD" clId="Web-{D44857BB-E958-0A0B-970A-9A0F10D3FC8F}" dt="2025-01-13T11:39:12.322" v="10" actId="20577"/>
        <pc:sldMkLst>
          <pc:docMk/>
          <pc:sldMk cId="1702410602" sldId="2147468706"/>
        </pc:sldMkLst>
      </pc:sldChg>
      <pc:sldChg chg="modSp">
        <pc:chgData name="Roel Vliegen" userId="S::roel.vliegen@processmind.com::9bd258dc-15a3-4ffa-86ad-a572eb24be93" providerId="AD" clId="Web-{D44857BB-E958-0A0B-970A-9A0F10D3FC8F}" dt="2025-01-13T11:35:46.098" v="0" actId="20577"/>
        <pc:sldMkLst>
          <pc:docMk/>
          <pc:sldMk cId="157899429" sldId="2147468711"/>
        </pc:sldMkLst>
      </pc:sldChg>
      <pc:sldChg chg="modSp">
        <pc:chgData name="Roel Vliegen" userId="S::roel.vliegen@processmind.com::9bd258dc-15a3-4ffa-86ad-a572eb24be93" providerId="AD" clId="Web-{D44857BB-E958-0A0B-970A-9A0F10D3FC8F}" dt="2025-01-13T11:40:19.168" v="14" actId="20577"/>
        <pc:sldMkLst>
          <pc:docMk/>
          <pc:sldMk cId="3145947157" sldId="2147468713"/>
        </pc:sldMkLst>
      </pc:sldChg>
      <pc:sldChg chg="modSp">
        <pc:chgData name="Roel Vliegen" userId="S::roel.vliegen@processmind.com::9bd258dc-15a3-4ffa-86ad-a572eb24be93" providerId="AD" clId="Web-{D44857BB-E958-0A0B-970A-9A0F10D3FC8F}" dt="2025-01-13T11:42:38.640" v="34" actId="20577"/>
        <pc:sldMkLst>
          <pc:docMk/>
          <pc:sldMk cId="2417592065" sldId="2147468743"/>
        </pc:sldMkLst>
      </pc:sldChg>
      <pc:sldChg chg="modSp">
        <pc:chgData name="Roel Vliegen" userId="S::roel.vliegen@processmind.com::9bd258dc-15a3-4ffa-86ad-a572eb24be93" providerId="AD" clId="Web-{D44857BB-E958-0A0B-970A-9A0F10D3FC8F}" dt="2025-01-13T11:37:35.554" v="7" actId="20577"/>
        <pc:sldMkLst>
          <pc:docMk/>
          <pc:sldMk cId="2466608268" sldId="2147468745"/>
        </pc:sldMkLst>
      </pc:sldChg>
      <pc:sldChg chg="modSp">
        <pc:chgData name="Roel Vliegen" userId="S::roel.vliegen@processmind.com::9bd258dc-15a3-4ffa-86ad-a572eb24be93" providerId="AD" clId="Web-{D44857BB-E958-0A0B-970A-9A0F10D3FC8F}" dt="2025-01-13T11:37:11.960" v="3" actId="20577"/>
        <pc:sldMkLst>
          <pc:docMk/>
          <pc:sldMk cId="2523557745" sldId="2147468746"/>
        </pc:sldMkLst>
      </pc:sldChg>
      <pc:sldChg chg="modSp">
        <pc:chgData name="Roel Vliegen" userId="S::roel.vliegen@processmind.com::9bd258dc-15a3-4ffa-86ad-a572eb24be93" providerId="AD" clId="Web-{D44857BB-E958-0A0B-970A-9A0F10D3FC8F}" dt="2025-01-13T11:40:55.934" v="23" actId="20577"/>
        <pc:sldMkLst>
          <pc:docMk/>
          <pc:sldMk cId="1620022685" sldId="2147468747"/>
        </pc:sldMkLst>
      </pc:sldChg>
      <pc:sldChg chg="modSp">
        <pc:chgData name="Roel Vliegen" userId="S::roel.vliegen@processmind.com::9bd258dc-15a3-4ffa-86ad-a572eb24be93" providerId="AD" clId="Web-{D44857BB-E958-0A0B-970A-9A0F10D3FC8F}" dt="2025-01-13T11:41:57.514" v="25" actId="20577"/>
        <pc:sldMkLst>
          <pc:docMk/>
          <pc:sldMk cId="123288423" sldId="2147468748"/>
        </pc:sldMkLst>
      </pc:sldChg>
    </pc:docChg>
  </pc:docChgLst>
  <pc:docChgLst>
    <pc:chgData name="Christiaan Esmeijer" userId="ecccc680-6f08-4f3e-bd73-533636736e6b" providerId="ADAL" clId="{7C146F01-A411-374D-87DD-6336C6F48E47}"/>
    <pc:docChg chg="undo custSel addSld delSld modSld sldOrd addMainMaster delMainMaster modMainMaster addSection delSection modSection">
      <pc:chgData name="Christiaan Esmeijer" userId="ecccc680-6f08-4f3e-bd73-533636736e6b" providerId="ADAL" clId="{7C146F01-A411-374D-87DD-6336C6F48E47}" dt="2025-03-17T20:53:42.865" v="13369" actId="20577"/>
      <pc:docMkLst>
        <pc:docMk/>
      </pc:docMkLst>
      <pc:sldChg chg="del mod ord modShow">
        <pc:chgData name="Christiaan Esmeijer" userId="ecccc680-6f08-4f3e-bd73-533636736e6b" providerId="ADAL" clId="{7C146F01-A411-374D-87DD-6336C6F48E47}" dt="2025-02-18T17:23:00.190" v="8089" actId="2696"/>
        <pc:sldMkLst>
          <pc:docMk/>
          <pc:sldMk cId="246474006" sldId="2147468653"/>
        </pc:sldMkLst>
      </pc:sldChg>
      <pc:sldChg chg="addSp delSp modSp mod">
        <pc:chgData name="Christiaan Esmeijer" userId="ecccc680-6f08-4f3e-bd73-533636736e6b" providerId="ADAL" clId="{7C146F01-A411-374D-87DD-6336C6F48E47}" dt="2025-03-17T20:44:15.088" v="13361" actId="478"/>
        <pc:sldMkLst>
          <pc:docMk/>
          <pc:sldMk cId="2803438161" sldId="2147468674"/>
        </pc:sldMkLst>
        <pc:spChg chg="mod">
          <ac:chgData name="Christiaan Esmeijer" userId="ecccc680-6f08-4f3e-bd73-533636736e6b" providerId="ADAL" clId="{7C146F01-A411-374D-87DD-6336C6F48E47}" dt="2025-03-17T20:44:10.818" v="13360" actId="20577"/>
          <ac:spMkLst>
            <pc:docMk/>
            <pc:sldMk cId="2803438161" sldId="2147468674"/>
            <ac:spMk id="2" creationId="{7862ABB7-024C-3FFF-05BA-E5785B3ED32A}"/>
          </ac:spMkLst>
        </pc:spChg>
        <pc:spChg chg="add del mod">
          <ac:chgData name="Christiaan Esmeijer" userId="ecccc680-6f08-4f3e-bd73-533636736e6b" providerId="ADAL" clId="{7C146F01-A411-374D-87DD-6336C6F48E47}" dt="2025-03-17T20:44:15.088" v="13361" actId="478"/>
          <ac:spMkLst>
            <pc:docMk/>
            <pc:sldMk cId="2803438161" sldId="2147468674"/>
            <ac:spMk id="3" creationId="{7DB99D33-03DF-A784-22FD-CE473CAC4F0C}"/>
          </ac:spMkLst>
        </pc:spChg>
      </pc:sldChg>
      <pc:sldChg chg="modNotesTx">
        <pc:chgData name="Christiaan Esmeijer" userId="ecccc680-6f08-4f3e-bd73-533636736e6b" providerId="ADAL" clId="{7C146F01-A411-374D-87DD-6336C6F48E47}" dt="2025-03-17T20:53:42.865" v="13369" actId="20577"/>
        <pc:sldMkLst>
          <pc:docMk/>
          <pc:sldMk cId="2746851909" sldId="2147468693"/>
        </pc:sldMkLst>
      </pc:sldChg>
      <pc:sldChg chg="add del mod modShow">
        <pc:chgData name="Christiaan Esmeijer" userId="ecccc680-6f08-4f3e-bd73-533636736e6b" providerId="ADAL" clId="{7C146F01-A411-374D-87DD-6336C6F48E47}" dt="2025-02-15T17:16:08.213" v="7525" actId="729"/>
        <pc:sldMkLst>
          <pc:docMk/>
          <pc:sldMk cId="2177771779" sldId="2147468694"/>
        </pc:sldMkLst>
      </pc:sldChg>
      <pc:sldChg chg="add del mod modShow">
        <pc:chgData name="Christiaan Esmeijer" userId="ecccc680-6f08-4f3e-bd73-533636736e6b" providerId="ADAL" clId="{7C146F01-A411-374D-87DD-6336C6F48E47}" dt="2025-02-15T17:16:08.213" v="7525" actId="729"/>
        <pc:sldMkLst>
          <pc:docMk/>
          <pc:sldMk cId="858577603" sldId="2147468695"/>
        </pc:sldMkLst>
      </pc:sldChg>
      <pc:sldChg chg="add del mod modShow">
        <pc:chgData name="Christiaan Esmeijer" userId="ecccc680-6f08-4f3e-bd73-533636736e6b" providerId="ADAL" clId="{7C146F01-A411-374D-87DD-6336C6F48E47}" dt="2025-02-15T17:16:08.213" v="7525" actId="729"/>
        <pc:sldMkLst>
          <pc:docMk/>
          <pc:sldMk cId="3233228187" sldId="2147468697"/>
        </pc:sldMkLst>
      </pc:sldChg>
      <pc:sldChg chg="add del mod modShow">
        <pc:chgData name="Christiaan Esmeijer" userId="ecccc680-6f08-4f3e-bd73-533636736e6b" providerId="ADAL" clId="{7C146F01-A411-374D-87DD-6336C6F48E47}" dt="2025-02-15T17:16:08.213" v="7525" actId="729"/>
        <pc:sldMkLst>
          <pc:docMk/>
          <pc:sldMk cId="3081579434" sldId="2147468698"/>
        </pc:sldMkLst>
      </pc:sldChg>
      <pc:sldChg chg="add del mod modShow">
        <pc:chgData name="Christiaan Esmeijer" userId="ecccc680-6f08-4f3e-bd73-533636736e6b" providerId="ADAL" clId="{7C146F01-A411-374D-87DD-6336C6F48E47}" dt="2025-02-15T17:16:08.213" v="7525" actId="729"/>
        <pc:sldMkLst>
          <pc:docMk/>
          <pc:sldMk cId="2615315320" sldId="2147468699"/>
        </pc:sldMkLst>
      </pc:sldChg>
      <pc:sldChg chg="add del">
        <pc:chgData name="Christiaan Esmeijer" userId="ecccc680-6f08-4f3e-bd73-533636736e6b" providerId="ADAL" clId="{7C146F01-A411-374D-87DD-6336C6F48E47}" dt="2025-02-15T17:15:48.687" v="7524" actId="2696"/>
        <pc:sldMkLst>
          <pc:docMk/>
          <pc:sldMk cId="1289407337" sldId="2147468700"/>
        </pc:sldMkLst>
      </pc:sldChg>
      <pc:sldChg chg="modSp mod">
        <pc:chgData name="Christiaan Esmeijer" userId="ecccc680-6f08-4f3e-bd73-533636736e6b" providerId="ADAL" clId="{7C146F01-A411-374D-87DD-6336C6F48E47}" dt="2025-02-18T17:36:26.557" v="8270" actId="20577"/>
        <pc:sldMkLst>
          <pc:docMk/>
          <pc:sldMk cId="3356968983" sldId="2147468701"/>
        </pc:sldMkLst>
        <pc:spChg chg="mod">
          <ac:chgData name="Christiaan Esmeijer" userId="ecccc680-6f08-4f3e-bd73-533636736e6b" providerId="ADAL" clId="{7C146F01-A411-374D-87DD-6336C6F48E47}" dt="2025-02-18T17:36:26.557" v="8270" actId="20577"/>
          <ac:spMkLst>
            <pc:docMk/>
            <pc:sldMk cId="3356968983" sldId="2147468701"/>
            <ac:spMk id="23" creationId="{71D92EA6-5A95-3CD7-EADC-4601571F3031}"/>
          </ac:spMkLst>
        </pc:spChg>
      </pc:sldChg>
      <pc:sldChg chg="add del mod ord modShow">
        <pc:chgData name="Christiaan Esmeijer" userId="ecccc680-6f08-4f3e-bd73-533636736e6b" providerId="ADAL" clId="{7C146F01-A411-374D-87DD-6336C6F48E47}" dt="2025-02-18T17:22:24.863" v="8086" actId="2696"/>
        <pc:sldMkLst>
          <pc:docMk/>
          <pc:sldMk cId="4227819" sldId="2147468705"/>
        </pc:sldMkLst>
      </pc:sldChg>
      <pc:sldChg chg="modSp del mod ord">
        <pc:chgData name="Christiaan Esmeijer" userId="ecccc680-6f08-4f3e-bd73-533636736e6b" providerId="ADAL" clId="{7C146F01-A411-374D-87DD-6336C6F48E47}" dt="2025-02-15T17:08:42.420" v="7440" actId="2696"/>
        <pc:sldMkLst>
          <pc:docMk/>
          <pc:sldMk cId="4146300859" sldId="2147468705"/>
        </pc:sldMkLst>
      </pc:sldChg>
      <pc:sldChg chg="del">
        <pc:chgData name="Christiaan Esmeijer" userId="ecccc680-6f08-4f3e-bd73-533636736e6b" providerId="ADAL" clId="{7C146F01-A411-374D-87DD-6336C6F48E47}" dt="2025-02-15T17:07:10.211" v="7430" actId="2696"/>
        <pc:sldMkLst>
          <pc:docMk/>
          <pc:sldMk cId="1702410602" sldId="2147468706"/>
        </pc:sldMkLst>
      </pc:sldChg>
      <pc:sldChg chg="del">
        <pc:chgData name="Christiaan Esmeijer" userId="ecccc680-6f08-4f3e-bd73-533636736e6b" providerId="ADAL" clId="{7C146F01-A411-374D-87DD-6336C6F48E47}" dt="2025-02-15T17:07:10.338" v="7431" actId="2696"/>
        <pc:sldMkLst>
          <pc:docMk/>
          <pc:sldMk cId="1518669764" sldId="2147468708"/>
        </pc:sldMkLst>
      </pc:sldChg>
      <pc:sldChg chg="modNotesTx">
        <pc:chgData name="Christiaan Esmeijer" userId="ecccc680-6f08-4f3e-bd73-533636736e6b" providerId="ADAL" clId="{7C146F01-A411-374D-87DD-6336C6F48E47}" dt="2025-03-17T20:53:25.815" v="13366" actId="20577"/>
        <pc:sldMkLst>
          <pc:docMk/>
          <pc:sldMk cId="454263310" sldId="2147468709"/>
        </pc:sldMkLst>
      </pc:sldChg>
      <pc:sldChg chg="addSp delSp modSp del mod addAnim delAnim">
        <pc:chgData name="Christiaan Esmeijer" userId="ecccc680-6f08-4f3e-bd73-533636736e6b" providerId="ADAL" clId="{7C146F01-A411-374D-87DD-6336C6F48E47}" dt="2025-02-15T17:15:00.580" v="7520" actId="2696"/>
        <pc:sldMkLst>
          <pc:docMk/>
          <pc:sldMk cId="157899429" sldId="2147468711"/>
        </pc:sldMkLst>
      </pc:sldChg>
      <pc:sldChg chg="del">
        <pc:chgData name="Christiaan Esmeijer" userId="ecccc680-6f08-4f3e-bd73-533636736e6b" providerId="ADAL" clId="{7C146F01-A411-374D-87DD-6336C6F48E47}" dt="2025-02-15T17:07:10.209" v="7429" actId="2696"/>
        <pc:sldMkLst>
          <pc:docMk/>
          <pc:sldMk cId="3145947157" sldId="2147468713"/>
        </pc:sldMkLst>
      </pc:sldChg>
      <pc:sldChg chg="addSp delSp modSp mod ord addAnim delAnim">
        <pc:chgData name="Christiaan Esmeijer" userId="ecccc680-6f08-4f3e-bd73-533636736e6b" providerId="ADAL" clId="{7C146F01-A411-374D-87DD-6336C6F48E47}" dt="2025-03-11T16:50:57.533" v="12360" actId="164"/>
        <pc:sldMkLst>
          <pc:docMk/>
          <pc:sldMk cId="932774662" sldId="2147468714"/>
        </pc:sldMkLst>
        <pc:spChg chg="mod">
          <ac:chgData name="Christiaan Esmeijer" userId="ecccc680-6f08-4f3e-bd73-533636736e6b" providerId="ADAL" clId="{7C146F01-A411-374D-87DD-6336C6F48E47}" dt="2025-02-15T16:13:38.344" v="4481" actId="113"/>
          <ac:spMkLst>
            <pc:docMk/>
            <pc:sldMk cId="932774662" sldId="2147468714"/>
            <ac:spMk id="11" creationId="{2F6B0FE4-71EC-9D9F-0FC8-4BD369BFF8BB}"/>
          </ac:spMkLst>
        </pc:spChg>
        <pc:spChg chg="topLvl">
          <ac:chgData name="Christiaan Esmeijer" userId="ecccc680-6f08-4f3e-bd73-533636736e6b" providerId="ADAL" clId="{7C146F01-A411-374D-87DD-6336C6F48E47}" dt="2025-03-11T16:50:57.533" v="12360" actId="164"/>
          <ac:spMkLst>
            <pc:docMk/>
            <pc:sldMk cId="932774662" sldId="2147468714"/>
            <ac:spMk id="134" creationId="{334ACA44-824E-9C71-374C-AF29944C1CC6}"/>
          </ac:spMkLst>
        </pc:spChg>
        <pc:spChg chg="topLvl">
          <ac:chgData name="Christiaan Esmeijer" userId="ecccc680-6f08-4f3e-bd73-533636736e6b" providerId="ADAL" clId="{7C146F01-A411-374D-87DD-6336C6F48E47}" dt="2025-03-11T16:50:57.533" v="12360" actId="164"/>
          <ac:spMkLst>
            <pc:docMk/>
            <pc:sldMk cId="932774662" sldId="2147468714"/>
            <ac:spMk id="135" creationId="{D363AA22-2544-96C2-A237-8F3D1E8F4B68}"/>
          </ac:spMkLst>
        </pc:spChg>
        <pc:spChg chg="topLvl">
          <ac:chgData name="Christiaan Esmeijer" userId="ecccc680-6f08-4f3e-bd73-533636736e6b" providerId="ADAL" clId="{7C146F01-A411-374D-87DD-6336C6F48E47}" dt="2025-03-11T16:50:57.533" v="12360" actId="164"/>
          <ac:spMkLst>
            <pc:docMk/>
            <pc:sldMk cId="932774662" sldId="2147468714"/>
            <ac:spMk id="136" creationId="{3D18C2EC-D6CE-ADF2-FACC-6CDAE1CF844F}"/>
          </ac:spMkLst>
        </pc:spChg>
        <pc:spChg chg="topLvl">
          <ac:chgData name="Christiaan Esmeijer" userId="ecccc680-6f08-4f3e-bd73-533636736e6b" providerId="ADAL" clId="{7C146F01-A411-374D-87DD-6336C6F48E47}" dt="2025-03-11T16:50:57.533" v="12360" actId="164"/>
          <ac:spMkLst>
            <pc:docMk/>
            <pc:sldMk cId="932774662" sldId="2147468714"/>
            <ac:spMk id="137" creationId="{21DA3281-9974-1ACB-E890-517F5A66A73E}"/>
          </ac:spMkLst>
        </pc:spChg>
        <pc:picChg chg="topLvl">
          <ac:chgData name="Christiaan Esmeijer" userId="ecccc680-6f08-4f3e-bd73-533636736e6b" providerId="ADAL" clId="{7C146F01-A411-374D-87DD-6336C6F48E47}" dt="2025-03-11T16:50:57.533" v="12360" actId="164"/>
          <ac:picMkLst>
            <pc:docMk/>
            <pc:sldMk cId="932774662" sldId="2147468714"/>
            <ac:picMk id="36" creationId="{084A427E-0E84-DB84-6C24-B4301E336A8F}"/>
          </ac:picMkLst>
        </pc:picChg>
      </pc:sldChg>
      <pc:sldChg chg="del">
        <pc:chgData name="Christiaan Esmeijer" userId="ecccc680-6f08-4f3e-bd73-533636736e6b" providerId="ADAL" clId="{7C146F01-A411-374D-87DD-6336C6F48E47}" dt="2025-02-15T17:05:54.397" v="7416" actId="2696"/>
        <pc:sldMkLst>
          <pc:docMk/>
          <pc:sldMk cId="3629510882" sldId="2147468715"/>
        </pc:sldMkLst>
      </pc:sldChg>
      <pc:sldChg chg="modSp mod ord">
        <pc:chgData name="Christiaan Esmeijer" userId="ecccc680-6f08-4f3e-bd73-533636736e6b" providerId="ADAL" clId="{7C146F01-A411-374D-87DD-6336C6F48E47}" dt="2025-02-15T16:13:42.267" v="4482" actId="113"/>
        <pc:sldMkLst>
          <pc:docMk/>
          <pc:sldMk cId="3373321134" sldId="2147468716"/>
        </pc:sldMkLst>
        <pc:spChg chg="mod">
          <ac:chgData name="Christiaan Esmeijer" userId="ecccc680-6f08-4f3e-bd73-533636736e6b" providerId="ADAL" clId="{7C146F01-A411-374D-87DD-6336C6F48E47}" dt="2025-02-15T16:13:05.017" v="4475" actId="14100"/>
          <ac:spMkLst>
            <pc:docMk/>
            <pc:sldMk cId="3373321134" sldId="2147468716"/>
            <ac:spMk id="3" creationId="{FDC4272B-4AA3-2697-F8CF-1A730EAD0276}"/>
          </ac:spMkLst>
        </pc:spChg>
        <pc:spChg chg="mod">
          <ac:chgData name="Christiaan Esmeijer" userId="ecccc680-6f08-4f3e-bd73-533636736e6b" providerId="ADAL" clId="{7C146F01-A411-374D-87DD-6336C6F48E47}" dt="2025-02-15T16:13:42.267" v="4482" actId="113"/>
          <ac:spMkLst>
            <pc:docMk/>
            <pc:sldMk cId="3373321134" sldId="2147468716"/>
            <ac:spMk id="66" creationId="{2A1E7216-8C32-1FE9-EB96-24239DF86762}"/>
          </ac:spMkLst>
        </pc:spChg>
      </pc:sldChg>
      <pc:sldChg chg="del">
        <pc:chgData name="Christiaan Esmeijer" userId="ecccc680-6f08-4f3e-bd73-533636736e6b" providerId="ADAL" clId="{7C146F01-A411-374D-87DD-6336C6F48E47}" dt="2025-02-15T17:07:10.197" v="7428" actId="2696"/>
        <pc:sldMkLst>
          <pc:docMk/>
          <pc:sldMk cId="3865844687" sldId="2147468717"/>
        </pc:sldMkLst>
      </pc:sldChg>
      <pc:sldChg chg="add del">
        <pc:chgData name="Christiaan Esmeijer" userId="ecccc680-6f08-4f3e-bd73-533636736e6b" providerId="ADAL" clId="{7C146F01-A411-374D-87DD-6336C6F48E47}" dt="2025-02-15T17:15:48.687" v="7524" actId="2696"/>
        <pc:sldMkLst>
          <pc:docMk/>
          <pc:sldMk cId="2300657464" sldId="2147468718"/>
        </pc:sldMkLst>
      </pc:sldChg>
      <pc:sldChg chg="del">
        <pc:chgData name="Christiaan Esmeijer" userId="ecccc680-6f08-4f3e-bd73-533636736e6b" providerId="ADAL" clId="{7C146F01-A411-374D-87DD-6336C6F48E47}" dt="2025-02-15T17:05:49.458" v="7411" actId="2696"/>
        <pc:sldMkLst>
          <pc:docMk/>
          <pc:sldMk cId="2030636724" sldId="2147468719"/>
        </pc:sldMkLst>
      </pc:sldChg>
      <pc:sldChg chg="addSp delSp modSp mod ord modClrScheme chgLayout">
        <pc:chgData name="Christiaan Esmeijer" userId="ecccc680-6f08-4f3e-bd73-533636736e6b" providerId="ADAL" clId="{7C146F01-A411-374D-87DD-6336C6F48E47}" dt="2025-02-18T17:33:11.666" v="8199" actId="1076"/>
        <pc:sldMkLst>
          <pc:docMk/>
          <pc:sldMk cId="2156380269" sldId="2147468721"/>
        </pc:sldMkLst>
        <pc:spChg chg="add mod">
          <ac:chgData name="Christiaan Esmeijer" userId="ecccc680-6f08-4f3e-bd73-533636736e6b" providerId="ADAL" clId="{7C146F01-A411-374D-87DD-6336C6F48E47}" dt="2025-02-15T16:53:49.945" v="6541" actId="20577"/>
          <ac:spMkLst>
            <pc:docMk/>
            <pc:sldMk cId="2156380269" sldId="2147468721"/>
            <ac:spMk id="2" creationId="{2B44C84C-072F-5FBB-72B1-CC0F9CBC5899}"/>
          </ac:spMkLst>
        </pc:spChg>
        <pc:spChg chg="add mod">
          <ac:chgData name="Christiaan Esmeijer" userId="ecccc680-6f08-4f3e-bd73-533636736e6b" providerId="ADAL" clId="{7C146F01-A411-374D-87DD-6336C6F48E47}" dt="2025-02-15T16:59:35.262" v="7364" actId="20577"/>
          <ac:spMkLst>
            <pc:docMk/>
            <pc:sldMk cId="2156380269" sldId="2147468721"/>
            <ac:spMk id="109" creationId="{94B69873-DDF9-D028-DD1C-8CDC21EC62EC}"/>
          </ac:spMkLst>
        </pc:spChg>
        <pc:spChg chg="mod">
          <ac:chgData name="Christiaan Esmeijer" userId="ecccc680-6f08-4f3e-bd73-533636736e6b" providerId="ADAL" clId="{7C146F01-A411-374D-87DD-6336C6F48E47}" dt="2025-02-18T17:31:45.282" v="8182"/>
          <ac:spMkLst>
            <pc:docMk/>
            <pc:sldMk cId="2156380269" sldId="2147468721"/>
            <ac:spMk id="127" creationId="{E46BC51E-8D0F-8B6C-7F35-E2519B7FA3A4}"/>
          </ac:spMkLst>
        </pc:spChg>
        <pc:spChg chg="mod">
          <ac:chgData name="Christiaan Esmeijer" userId="ecccc680-6f08-4f3e-bd73-533636736e6b" providerId="ADAL" clId="{7C146F01-A411-374D-87DD-6336C6F48E47}" dt="2025-02-18T17:32:55.212" v="8196" actId="14100"/>
          <ac:spMkLst>
            <pc:docMk/>
            <pc:sldMk cId="2156380269" sldId="2147468721"/>
            <ac:spMk id="132" creationId="{F585C43D-1DD3-B42F-4001-B87A50AFA8C5}"/>
          </ac:spMkLst>
        </pc:spChg>
        <pc:spChg chg="mod">
          <ac:chgData name="Christiaan Esmeijer" userId="ecccc680-6f08-4f3e-bd73-533636736e6b" providerId="ADAL" clId="{7C146F01-A411-374D-87DD-6336C6F48E47}" dt="2025-02-15T17:00:03.445" v="7369" actId="207"/>
          <ac:spMkLst>
            <pc:docMk/>
            <pc:sldMk cId="2156380269" sldId="2147468721"/>
            <ac:spMk id="277" creationId="{57FBC2C6-DA3C-1307-2252-55D5FEB012FD}"/>
          </ac:spMkLst>
        </pc:spChg>
        <pc:spChg chg="mod">
          <ac:chgData name="Christiaan Esmeijer" userId="ecccc680-6f08-4f3e-bd73-533636736e6b" providerId="ADAL" clId="{7C146F01-A411-374D-87DD-6336C6F48E47}" dt="2025-02-15T17:00:03.445" v="7369" actId="207"/>
          <ac:spMkLst>
            <pc:docMk/>
            <pc:sldMk cId="2156380269" sldId="2147468721"/>
            <ac:spMk id="278" creationId="{CF2DC5BE-A36A-FCBD-2298-8A865D99DFEE}"/>
          </ac:spMkLst>
        </pc:spChg>
        <pc:spChg chg="mod">
          <ac:chgData name="Christiaan Esmeijer" userId="ecccc680-6f08-4f3e-bd73-533636736e6b" providerId="ADAL" clId="{7C146F01-A411-374D-87DD-6336C6F48E47}" dt="2025-02-15T17:00:03.445" v="7369" actId="207"/>
          <ac:spMkLst>
            <pc:docMk/>
            <pc:sldMk cId="2156380269" sldId="2147468721"/>
            <ac:spMk id="300" creationId="{54AE668E-59E9-129A-8F01-29D3CF58FA0F}"/>
          </ac:spMkLst>
        </pc:spChg>
        <pc:spChg chg="mod">
          <ac:chgData name="Christiaan Esmeijer" userId="ecccc680-6f08-4f3e-bd73-533636736e6b" providerId="ADAL" clId="{7C146F01-A411-374D-87DD-6336C6F48E47}" dt="2025-02-18T17:29:28.097" v="8170" actId="1076"/>
          <ac:spMkLst>
            <pc:docMk/>
            <pc:sldMk cId="2156380269" sldId="2147468721"/>
            <ac:spMk id="302" creationId="{A82E44E6-DD91-B6E3-E863-C7C55CBFAC76}"/>
          </ac:spMkLst>
        </pc:spChg>
        <pc:spChg chg="mod">
          <ac:chgData name="Christiaan Esmeijer" userId="ecccc680-6f08-4f3e-bd73-533636736e6b" providerId="ADAL" clId="{7C146F01-A411-374D-87DD-6336C6F48E47}" dt="2025-02-18T17:29:20.335" v="8168" actId="1076"/>
          <ac:spMkLst>
            <pc:docMk/>
            <pc:sldMk cId="2156380269" sldId="2147468721"/>
            <ac:spMk id="329" creationId="{9277E951-C383-53FF-FE0C-70C927C44341}"/>
          </ac:spMkLst>
        </pc:spChg>
        <pc:grpChg chg="add mod">
          <ac:chgData name="Christiaan Esmeijer" userId="ecccc680-6f08-4f3e-bd73-533636736e6b" providerId="ADAL" clId="{7C146F01-A411-374D-87DD-6336C6F48E47}" dt="2025-02-18T17:33:11.666" v="8199" actId="1076"/>
          <ac:grpSpMkLst>
            <pc:docMk/>
            <pc:sldMk cId="2156380269" sldId="2147468721"/>
            <ac:grpSpMk id="118" creationId="{E7EAC0BD-77C1-ECBC-340B-27FC1F289537}"/>
          </ac:grpSpMkLst>
        </pc:grpChg>
        <pc:grpChg chg="add mod">
          <ac:chgData name="Christiaan Esmeijer" userId="ecccc680-6f08-4f3e-bd73-533636736e6b" providerId="ADAL" clId="{7C146F01-A411-374D-87DD-6336C6F48E47}" dt="2025-02-18T17:33:00.423" v="8198" actId="14100"/>
          <ac:grpSpMkLst>
            <pc:docMk/>
            <pc:sldMk cId="2156380269" sldId="2147468721"/>
            <ac:grpSpMk id="130" creationId="{6B96CAA5-02B5-BCE7-87AC-4314C452256B}"/>
          </ac:grpSpMkLst>
        </pc:grpChg>
        <pc:picChg chg="mod">
          <ac:chgData name="Christiaan Esmeijer" userId="ecccc680-6f08-4f3e-bd73-533636736e6b" providerId="ADAL" clId="{7C146F01-A411-374D-87DD-6336C6F48E47}" dt="2025-02-18T17:32:07.197" v="8187" actId="207"/>
          <ac:picMkLst>
            <pc:docMk/>
            <pc:sldMk cId="2156380269" sldId="2147468721"/>
            <ac:picMk id="128" creationId="{D43DF0AE-AE1B-74E5-2B05-C764644CAAC7}"/>
          </ac:picMkLst>
        </pc:picChg>
        <pc:picChg chg="mod">
          <ac:chgData name="Christiaan Esmeijer" userId="ecccc680-6f08-4f3e-bd73-533636736e6b" providerId="ADAL" clId="{7C146F01-A411-374D-87DD-6336C6F48E47}" dt="2025-02-18T17:32:37.889" v="8193" actId="207"/>
          <ac:picMkLst>
            <pc:docMk/>
            <pc:sldMk cId="2156380269" sldId="2147468721"/>
            <ac:picMk id="134" creationId="{D9A8A285-70CC-7276-CBBC-281D3BF012A5}"/>
          </ac:picMkLst>
        </pc:picChg>
        <pc:picChg chg="mod">
          <ac:chgData name="Christiaan Esmeijer" userId="ecccc680-6f08-4f3e-bd73-533636736e6b" providerId="ADAL" clId="{7C146F01-A411-374D-87DD-6336C6F48E47}" dt="2025-02-15T16:55:30.041" v="6629"/>
          <ac:picMkLst>
            <pc:docMk/>
            <pc:sldMk cId="2156380269" sldId="2147468721"/>
            <ac:picMk id="203" creationId="{192EC9E3-2125-E382-BE63-D35F56513FBD}"/>
          </ac:picMkLst>
        </pc:picChg>
        <pc:picChg chg="mod">
          <ac:chgData name="Christiaan Esmeijer" userId="ecccc680-6f08-4f3e-bd73-533636736e6b" providerId="ADAL" clId="{7C146F01-A411-374D-87DD-6336C6F48E47}" dt="2025-02-15T16:55:36.195" v="6630"/>
          <ac:picMkLst>
            <pc:docMk/>
            <pc:sldMk cId="2156380269" sldId="2147468721"/>
            <ac:picMk id="206" creationId="{1EE483E2-4475-C4F9-AF3D-8642B7CA3FD2}"/>
          </ac:picMkLst>
        </pc:picChg>
        <pc:picChg chg="mod">
          <ac:chgData name="Christiaan Esmeijer" userId="ecccc680-6f08-4f3e-bd73-533636736e6b" providerId="ADAL" clId="{7C146F01-A411-374D-87DD-6336C6F48E47}" dt="2025-02-15T16:55:23.882" v="6628"/>
          <ac:picMkLst>
            <pc:docMk/>
            <pc:sldMk cId="2156380269" sldId="2147468721"/>
            <ac:picMk id="207" creationId="{4DE81465-1412-E178-7D78-D192C166CC55}"/>
          </ac:picMkLst>
        </pc:picChg>
        <pc:picChg chg="mod">
          <ac:chgData name="Christiaan Esmeijer" userId="ecccc680-6f08-4f3e-bd73-533636736e6b" providerId="ADAL" clId="{7C146F01-A411-374D-87DD-6336C6F48E47}" dt="2025-02-15T16:55:47.640" v="6632"/>
          <ac:picMkLst>
            <pc:docMk/>
            <pc:sldMk cId="2156380269" sldId="2147468721"/>
            <ac:picMk id="208" creationId="{A14C3820-CED3-1182-9DC1-2AE36D8C10E3}"/>
          </ac:picMkLst>
        </pc:picChg>
        <pc:picChg chg="mod">
          <ac:chgData name="Christiaan Esmeijer" userId="ecccc680-6f08-4f3e-bd73-533636736e6b" providerId="ADAL" clId="{7C146F01-A411-374D-87DD-6336C6F48E47}" dt="2025-02-15T16:55:40.467" v="6631"/>
          <ac:picMkLst>
            <pc:docMk/>
            <pc:sldMk cId="2156380269" sldId="2147468721"/>
            <ac:picMk id="210" creationId="{C3962188-76F1-2B5C-9022-CE21E03D601D}"/>
          </ac:picMkLst>
        </pc:picChg>
        <pc:picChg chg="mod">
          <ac:chgData name="Christiaan Esmeijer" userId="ecccc680-6f08-4f3e-bd73-533636736e6b" providerId="ADAL" clId="{7C146F01-A411-374D-87DD-6336C6F48E47}" dt="2025-02-15T16:55:03.089" v="6627"/>
          <ac:picMkLst>
            <pc:docMk/>
            <pc:sldMk cId="2156380269" sldId="2147468721"/>
            <ac:picMk id="353" creationId="{CBC29DF6-B35A-23E3-E2F1-B8491630C0CA}"/>
          </ac:picMkLst>
        </pc:picChg>
      </pc:sldChg>
      <pc:sldChg chg="del">
        <pc:chgData name="Christiaan Esmeijer" userId="ecccc680-6f08-4f3e-bd73-533636736e6b" providerId="ADAL" clId="{7C146F01-A411-374D-87DD-6336C6F48E47}" dt="2025-02-15T17:05:49.513" v="7413" actId="2696"/>
        <pc:sldMkLst>
          <pc:docMk/>
          <pc:sldMk cId="3721113534" sldId="2147468724"/>
        </pc:sldMkLst>
      </pc:sldChg>
      <pc:sldChg chg="del">
        <pc:chgData name="Christiaan Esmeijer" userId="ecccc680-6f08-4f3e-bd73-533636736e6b" providerId="ADAL" clId="{7C146F01-A411-374D-87DD-6336C6F48E47}" dt="2025-02-15T17:05:49.511" v="7412" actId="2696"/>
        <pc:sldMkLst>
          <pc:docMk/>
          <pc:sldMk cId="910417725" sldId="2147468725"/>
        </pc:sldMkLst>
      </pc:sldChg>
      <pc:sldChg chg="del">
        <pc:chgData name="Christiaan Esmeijer" userId="ecccc680-6f08-4f3e-bd73-533636736e6b" providerId="ADAL" clId="{7C146F01-A411-374D-87DD-6336C6F48E47}" dt="2025-02-15T17:05:52.722" v="7415" actId="2696"/>
        <pc:sldMkLst>
          <pc:docMk/>
          <pc:sldMk cId="3530770950" sldId="2147468726"/>
        </pc:sldMkLst>
      </pc:sldChg>
      <pc:sldChg chg="ord">
        <pc:chgData name="Christiaan Esmeijer" userId="ecccc680-6f08-4f3e-bd73-533636736e6b" providerId="ADAL" clId="{7C146F01-A411-374D-87DD-6336C6F48E47}" dt="2025-02-15T14:08:16.855" v="2795" actId="20578"/>
        <pc:sldMkLst>
          <pc:docMk/>
          <pc:sldMk cId="3964253289" sldId="2147468727"/>
        </pc:sldMkLst>
      </pc:sldChg>
      <pc:sldChg chg="del">
        <pc:chgData name="Christiaan Esmeijer" userId="ecccc680-6f08-4f3e-bd73-533636736e6b" providerId="ADAL" clId="{7C146F01-A411-374D-87DD-6336C6F48E47}" dt="2025-02-15T17:05:49.554" v="7414" actId="2696"/>
        <pc:sldMkLst>
          <pc:docMk/>
          <pc:sldMk cId="33168762" sldId="2147468729"/>
        </pc:sldMkLst>
      </pc:sldChg>
      <pc:sldChg chg="modSp mod ord">
        <pc:chgData name="Christiaan Esmeijer" userId="ecccc680-6f08-4f3e-bd73-533636736e6b" providerId="ADAL" clId="{7C146F01-A411-374D-87DD-6336C6F48E47}" dt="2025-02-18T17:28:00.513" v="8161" actId="20578"/>
        <pc:sldMkLst>
          <pc:docMk/>
          <pc:sldMk cId="1722209222" sldId="2147468730"/>
        </pc:sldMkLst>
        <pc:spChg chg="mod">
          <ac:chgData name="Christiaan Esmeijer" userId="ecccc680-6f08-4f3e-bd73-533636736e6b" providerId="ADAL" clId="{7C146F01-A411-374D-87DD-6336C6F48E47}" dt="2025-02-15T16:53:08.799" v="6498" actId="20577"/>
          <ac:spMkLst>
            <pc:docMk/>
            <pc:sldMk cId="1722209222" sldId="2147468730"/>
            <ac:spMk id="2" creationId="{42F3D8B0-9EE5-E90A-FE98-35E835275895}"/>
          </ac:spMkLst>
        </pc:spChg>
      </pc:sldChg>
      <pc:sldChg chg="del">
        <pc:chgData name="Christiaan Esmeijer" userId="ecccc680-6f08-4f3e-bd73-533636736e6b" providerId="ADAL" clId="{7C146F01-A411-374D-87DD-6336C6F48E47}" dt="2025-02-15T17:06:00.027" v="7420" actId="2696"/>
        <pc:sldMkLst>
          <pc:docMk/>
          <pc:sldMk cId="1739210253" sldId="2147468731"/>
        </pc:sldMkLst>
      </pc:sldChg>
      <pc:sldChg chg="del">
        <pc:chgData name="Christiaan Esmeijer" userId="ecccc680-6f08-4f3e-bd73-533636736e6b" providerId="ADAL" clId="{7C146F01-A411-374D-87DD-6336C6F48E47}" dt="2025-02-15T17:05:59.253" v="7419" actId="2696"/>
        <pc:sldMkLst>
          <pc:docMk/>
          <pc:sldMk cId="3669740979" sldId="2147468732"/>
        </pc:sldMkLst>
      </pc:sldChg>
      <pc:sldChg chg="del">
        <pc:chgData name="Christiaan Esmeijer" userId="ecccc680-6f08-4f3e-bd73-533636736e6b" providerId="ADAL" clId="{7C146F01-A411-374D-87DD-6336C6F48E47}" dt="2025-02-15T17:05:57.263" v="7417" actId="2696"/>
        <pc:sldMkLst>
          <pc:docMk/>
          <pc:sldMk cId="30332487" sldId="2147468733"/>
        </pc:sldMkLst>
      </pc:sldChg>
      <pc:sldChg chg="del">
        <pc:chgData name="Christiaan Esmeijer" userId="ecccc680-6f08-4f3e-bd73-533636736e6b" providerId="ADAL" clId="{7C146F01-A411-374D-87DD-6336C6F48E47}" dt="2025-02-15T17:05:58.100" v="7418" actId="2696"/>
        <pc:sldMkLst>
          <pc:docMk/>
          <pc:sldMk cId="911550510" sldId="2147468734"/>
        </pc:sldMkLst>
      </pc:sldChg>
      <pc:sldChg chg="mod ord modShow">
        <pc:chgData name="Christiaan Esmeijer" userId="ecccc680-6f08-4f3e-bd73-533636736e6b" providerId="ADAL" clId="{7C146F01-A411-374D-87DD-6336C6F48E47}" dt="2025-02-15T17:05:38.479" v="7408" actId="729"/>
        <pc:sldMkLst>
          <pc:docMk/>
          <pc:sldMk cId="3775504993" sldId="2147468735"/>
        </pc:sldMkLst>
      </pc:sldChg>
      <pc:sldChg chg="del">
        <pc:chgData name="Christiaan Esmeijer" userId="ecccc680-6f08-4f3e-bd73-533636736e6b" providerId="ADAL" clId="{7C146F01-A411-374D-87DD-6336C6F48E47}" dt="2025-02-15T17:06:01.851" v="7421" actId="2696"/>
        <pc:sldMkLst>
          <pc:docMk/>
          <pc:sldMk cId="1888820970" sldId="2147468737"/>
        </pc:sldMkLst>
      </pc:sldChg>
      <pc:sldChg chg="del">
        <pc:chgData name="Christiaan Esmeijer" userId="ecccc680-6f08-4f3e-bd73-533636736e6b" providerId="ADAL" clId="{7C146F01-A411-374D-87DD-6336C6F48E47}" dt="2025-02-15T17:06:05.304" v="7425" actId="2696"/>
        <pc:sldMkLst>
          <pc:docMk/>
          <pc:sldMk cId="3029511379" sldId="2147468738"/>
        </pc:sldMkLst>
      </pc:sldChg>
      <pc:sldChg chg="del">
        <pc:chgData name="Christiaan Esmeijer" userId="ecccc680-6f08-4f3e-bd73-533636736e6b" providerId="ADAL" clId="{7C146F01-A411-374D-87DD-6336C6F48E47}" dt="2025-02-15T17:06:03.857" v="7423" actId="2696"/>
        <pc:sldMkLst>
          <pc:docMk/>
          <pc:sldMk cId="3637079445" sldId="2147468739"/>
        </pc:sldMkLst>
      </pc:sldChg>
      <pc:sldChg chg="del">
        <pc:chgData name="Christiaan Esmeijer" userId="ecccc680-6f08-4f3e-bd73-533636736e6b" providerId="ADAL" clId="{7C146F01-A411-374D-87DD-6336C6F48E47}" dt="2025-02-15T17:06:04.435" v="7424" actId="2696"/>
        <pc:sldMkLst>
          <pc:docMk/>
          <pc:sldMk cId="55111882" sldId="2147468740"/>
        </pc:sldMkLst>
      </pc:sldChg>
      <pc:sldChg chg="del">
        <pc:chgData name="Christiaan Esmeijer" userId="ecccc680-6f08-4f3e-bd73-533636736e6b" providerId="ADAL" clId="{7C146F01-A411-374D-87DD-6336C6F48E47}" dt="2025-02-15T17:06:03.403" v="7422" actId="2696"/>
        <pc:sldMkLst>
          <pc:docMk/>
          <pc:sldMk cId="2675465529" sldId="2147468741"/>
        </pc:sldMkLst>
      </pc:sldChg>
      <pc:sldChg chg="addSp delSp modSp add del mod">
        <pc:chgData name="Christiaan Esmeijer" userId="ecccc680-6f08-4f3e-bd73-533636736e6b" providerId="ADAL" clId="{7C146F01-A411-374D-87DD-6336C6F48E47}" dt="2025-02-15T17:15:48.687" v="7524" actId="2696"/>
        <pc:sldMkLst>
          <pc:docMk/>
          <pc:sldMk cId="2263660146" sldId="2147468742"/>
        </pc:sldMkLst>
      </pc:sldChg>
      <pc:sldChg chg="add del">
        <pc:chgData name="Christiaan Esmeijer" userId="ecccc680-6f08-4f3e-bd73-533636736e6b" providerId="ADAL" clId="{7C146F01-A411-374D-87DD-6336C6F48E47}" dt="2025-02-15T17:15:48.687" v="7524" actId="2696"/>
        <pc:sldMkLst>
          <pc:docMk/>
          <pc:sldMk cId="2417592065" sldId="2147468743"/>
        </pc:sldMkLst>
      </pc:sldChg>
      <pc:sldChg chg="del">
        <pc:chgData name="Christiaan Esmeijer" userId="ecccc680-6f08-4f3e-bd73-533636736e6b" providerId="ADAL" clId="{7C146F01-A411-374D-87DD-6336C6F48E47}" dt="2025-02-15T17:07:10.340" v="7432" actId="2696"/>
        <pc:sldMkLst>
          <pc:docMk/>
          <pc:sldMk cId="2466608268" sldId="2147468745"/>
        </pc:sldMkLst>
      </pc:sldChg>
      <pc:sldChg chg="del">
        <pc:chgData name="Christiaan Esmeijer" userId="ecccc680-6f08-4f3e-bd73-533636736e6b" providerId="ADAL" clId="{7C146F01-A411-374D-87DD-6336C6F48E47}" dt="2025-02-15T17:07:10.344" v="7433" actId="2696"/>
        <pc:sldMkLst>
          <pc:docMk/>
          <pc:sldMk cId="2523557745" sldId="2147468746"/>
        </pc:sldMkLst>
      </pc:sldChg>
      <pc:sldChg chg="add del">
        <pc:chgData name="Christiaan Esmeijer" userId="ecccc680-6f08-4f3e-bd73-533636736e6b" providerId="ADAL" clId="{7C146F01-A411-374D-87DD-6336C6F48E47}" dt="2025-02-15T17:15:48.687" v="7524" actId="2696"/>
        <pc:sldMkLst>
          <pc:docMk/>
          <pc:sldMk cId="1620022685" sldId="2147468747"/>
        </pc:sldMkLst>
      </pc:sldChg>
      <pc:sldChg chg="modSp add del mod">
        <pc:chgData name="Christiaan Esmeijer" userId="ecccc680-6f08-4f3e-bd73-533636736e6b" providerId="ADAL" clId="{7C146F01-A411-374D-87DD-6336C6F48E47}" dt="2025-02-15T17:15:48.687" v="7524" actId="2696"/>
        <pc:sldMkLst>
          <pc:docMk/>
          <pc:sldMk cId="123288423" sldId="2147468748"/>
        </pc:sldMkLst>
      </pc:sldChg>
      <pc:sldChg chg="modSp mod">
        <pc:chgData name="Christiaan Esmeijer" userId="ecccc680-6f08-4f3e-bd73-533636736e6b" providerId="ADAL" clId="{7C146F01-A411-374D-87DD-6336C6F48E47}" dt="2025-02-18T17:35:14.815" v="8247" actId="14100"/>
        <pc:sldMkLst>
          <pc:docMk/>
          <pc:sldMk cId="1783763247" sldId="2147468751"/>
        </pc:sldMkLst>
        <pc:spChg chg="mod">
          <ac:chgData name="Christiaan Esmeijer" userId="ecccc680-6f08-4f3e-bd73-533636736e6b" providerId="ADAL" clId="{7C146F01-A411-374D-87DD-6336C6F48E47}" dt="2025-02-18T17:35:14.815" v="8247" actId="14100"/>
          <ac:spMkLst>
            <pc:docMk/>
            <pc:sldMk cId="1783763247" sldId="2147468751"/>
            <ac:spMk id="3" creationId="{D072D946-CF8F-4037-9DA3-30D627AA3C3B}"/>
          </ac:spMkLst>
        </pc:spChg>
      </pc:sldChg>
      <pc:sldChg chg="addSp delSp modSp new del mod modClrScheme chgLayout">
        <pc:chgData name="Christiaan Esmeijer" userId="ecccc680-6f08-4f3e-bd73-533636736e6b" providerId="ADAL" clId="{7C146F01-A411-374D-87DD-6336C6F48E47}" dt="2025-02-15T13:44:36.706" v="2784" actId="2696"/>
        <pc:sldMkLst>
          <pc:docMk/>
          <pc:sldMk cId="2253159741" sldId="2147468758"/>
        </pc:sldMkLst>
      </pc:sldChg>
      <pc:sldChg chg="addSp delSp modSp new add del mod">
        <pc:chgData name="Christiaan Esmeijer" userId="ecccc680-6f08-4f3e-bd73-533636736e6b" providerId="ADAL" clId="{7C146F01-A411-374D-87DD-6336C6F48E47}" dt="2025-02-15T17:15:48.687" v="7524" actId="2696"/>
        <pc:sldMkLst>
          <pc:docMk/>
          <pc:sldMk cId="1501249336" sldId="2147468759"/>
        </pc:sldMkLst>
      </pc:sldChg>
      <pc:sldChg chg="addSp delSp modSp new del mod modClrScheme chgLayout">
        <pc:chgData name="Christiaan Esmeijer" userId="ecccc680-6f08-4f3e-bd73-533636736e6b" providerId="ADAL" clId="{7C146F01-A411-374D-87DD-6336C6F48E47}" dt="2025-02-15T17:05:29.448" v="7406" actId="2696"/>
        <pc:sldMkLst>
          <pc:docMk/>
          <pc:sldMk cId="4112601392" sldId="2147468760"/>
        </pc:sldMkLst>
      </pc:sldChg>
      <pc:sldChg chg="addSp delSp modSp new del mod setBg modClrScheme chgLayout">
        <pc:chgData name="Christiaan Esmeijer" userId="ecccc680-6f08-4f3e-bd73-533636736e6b" providerId="ADAL" clId="{7C146F01-A411-374D-87DD-6336C6F48E47}" dt="2025-02-15T17:05:28.025" v="7405" actId="2696"/>
        <pc:sldMkLst>
          <pc:docMk/>
          <pc:sldMk cId="946382192" sldId="2147468761"/>
        </pc:sldMkLst>
      </pc:sldChg>
      <pc:sldChg chg="addSp delSp modSp new mod ord modClrScheme modAnim chgLayout">
        <pc:chgData name="Christiaan Esmeijer" userId="ecccc680-6f08-4f3e-bd73-533636736e6b" providerId="ADAL" clId="{7C146F01-A411-374D-87DD-6336C6F48E47}" dt="2025-03-17T20:45:52.543" v="13364"/>
        <pc:sldMkLst>
          <pc:docMk/>
          <pc:sldMk cId="2136481626" sldId="2147468762"/>
        </pc:sldMkLst>
        <pc:spChg chg="add mod ord">
          <ac:chgData name="Christiaan Esmeijer" userId="ecccc680-6f08-4f3e-bd73-533636736e6b" providerId="ADAL" clId="{7C146F01-A411-374D-87DD-6336C6F48E47}" dt="2025-02-15T16:13:31.044" v="4479" actId="113"/>
          <ac:spMkLst>
            <pc:docMk/>
            <pc:sldMk cId="2136481626" sldId="2147468762"/>
            <ac:spMk id="4" creationId="{B2C78E81-BAD2-B61D-B581-34E9395A2E41}"/>
          </ac:spMkLst>
        </pc:spChg>
        <pc:spChg chg="add mod">
          <ac:chgData name="Christiaan Esmeijer" userId="ecccc680-6f08-4f3e-bd73-533636736e6b" providerId="ADAL" clId="{7C146F01-A411-374D-87DD-6336C6F48E47}" dt="2025-02-15T16:12:36.683" v="4472" actId="2711"/>
          <ac:spMkLst>
            <pc:docMk/>
            <pc:sldMk cId="2136481626" sldId="2147468762"/>
            <ac:spMk id="10" creationId="{6FAAD573-FD86-6A7C-FA26-BEE4E85F4FAB}"/>
          </ac:spMkLst>
        </pc:spChg>
        <pc:spChg chg="mod">
          <ac:chgData name="Christiaan Esmeijer" userId="ecccc680-6f08-4f3e-bd73-533636736e6b" providerId="ADAL" clId="{7C146F01-A411-374D-87DD-6336C6F48E47}" dt="2025-02-15T15:01:10.576" v="2918"/>
          <ac:spMkLst>
            <pc:docMk/>
            <pc:sldMk cId="2136481626" sldId="2147468762"/>
            <ac:spMk id="23" creationId="{7FC7C849-3E81-725A-854D-F1E4B3001EAC}"/>
          </ac:spMkLst>
        </pc:spChg>
        <pc:spChg chg="mod">
          <ac:chgData name="Christiaan Esmeijer" userId="ecccc680-6f08-4f3e-bd73-533636736e6b" providerId="ADAL" clId="{7C146F01-A411-374D-87DD-6336C6F48E47}" dt="2025-02-15T15:01:10.576" v="2918"/>
          <ac:spMkLst>
            <pc:docMk/>
            <pc:sldMk cId="2136481626" sldId="2147468762"/>
            <ac:spMk id="26" creationId="{20775A72-8BC2-6D31-748E-C883EBE7B7FC}"/>
          </ac:spMkLst>
        </pc:spChg>
        <pc:spChg chg="mod">
          <ac:chgData name="Christiaan Esmeijer" userId="ecccc680-6f08-4f3e-bd73-533636736e6b" providerId="ADAL" clId="{7C146F01-A411-374D-87DD-6336C6F48E47}" dt="2025-02-15T15:01:10.576" v="2918"/>
          <ac:spMkLst>
            <pc:docMk/>
            <pc:sldMk cId="2136481626" sldId="2147468762"/>
            <ac:spMk id="28" creationId="{D1E66C5C-91A5-B819-1E17-7535F8AD0329}"/>
          </ac:spMkLst>
        </pc:spChg>
        <pc:spChg chg="mod">
          <ac:chgData name="Christiaan Esmeijer" userId="ecccc680-6f08-4f3e-bd73-533636736e6b" providerId="ADAL" clId="{7C146F01-A411-374D-87DD-6336C6F48E47}" dt="2025-02-15T15:01:10.576" v="2918"/>
          <ac:spMkLst>
            <pc:docMk/>
            <pc:sldMk cId="2136481626" sldId="2147468762"/>
            <ac:spMk id="53" creationId="{144500FD-7A07-EF43-411B-CEB756078A05}"/>
          </ac:spMkLst>
        </pc:spChg>
        <pc:spChg chg="mod">
          <ac:chgData name="Christiaan Esmeijer" userId="ecccc680-6f08-4f3e-bd73-533636736e6b" providerId="ADAL" clId="{7C146F01-A411-374D-87DD-6336C6F48E47}" dt="2025-02-15T15:01:10.576" v="2918"/>
          <ac:spMkLst>
            <pc:docMk/>
            <pc:sldMk cId="2136481626" sldId="2147468762"/>
            <ac:spMk id="54" creationId="{0AE3E895-B126-FC48-EA80-EB09CEB27D03}"/>
          </ac:spMkLst>
        </pc:spChg>
        <pc:spChg chg="mod">
          <ac:chgData name="Christiaan Esmeijer" userId="ecccc680-6f08-4f3e-bd73-533636736e6b" providerId="ADAL" clId="{7C146F01-A411-374D-87DD-6336C6F48E47}" dt="2025-02-15T15:01:10.576" v="2918"/>
          <ac:spMkLst>
            <pc:docMk/>
            <pc:sldMk cId="2136481626" sldId="2147468762"/>
            <ac:spMk id="59" creationId="{6C99ADD7-69DF-0C9B-2340-3BB3019C0357}"/>
          </ac:spMkLst>
        </pc:spChg>
        <pc:spChg chg="mod">
          <ac:chgData name="Christiaan Esmeijer" userId="ecccc680-6f08-4f3e-bd73-533636736e6b" providerId="ADAL" clId="{7C146F01-A411-374D-87DD-6336C6F48E47}" dt="2025-02-15T15:01:10.576" v="2918"/>
          <ac:spMkLst>
            <pc:docMk/>
            <pc:sldMk cId="2136481626" sldId="2147468762"/>
            <ac:spMk id="63" creationId="{E137E239-6EF5-87EA-6B4D-2BD9C9795720}"/>
          </ac:spMkLst>
        </pc:spChg>
        <pc:spChg chg="mod">
          <ac:chgData name="Christiaan Esmeijer" userId="ecccc680-6f08-4f3e-bd73-533636736e6b" providerId="ADAL" clId="{7C146F01-A411-374D-87DD-6336C6F48E47}" dt="2025-02-15T15:01:10.576" v="2918"/>
          <ac:spMkLst>
            <pc:docMk/>
            <pc:sldMk cId="2136481626" sldId="2147468762"/>
            <ac:spMk id="76" creationId="{8C70C485-6D42-423B-A5A4-B3483C2F9AEB}"/>
          </ac:spMkLst>
        </pc:spChg>
        <pc:spChg chg="mod">
          <ac:chgData name="Christiaan Esmeijer" userId="ecccc680-6f08-4f3e-bd73-533636736e6b" providerId="ADAL" clId="{7C146F01-A411-374D-87DD-6336C6F48E47}" dt="2025-02-15T15:01:10.576" v="2918"/>
          <ac:spMkLst>
            <pc:docMk/>
            <pc:sldMk cId="2136481626" sldId="2147468762"/>
            <ac:spMk id="106" creationId="{818BD4B7-D5C1-3871-E6D5-93D82315CC19}"/>
          </ac:spMkLst>
        </pc:spChg>
        <pc:spChg chg="mod">
          <ac:chgData name="Christiaan Esmeijer" userId="ecccc680-6f08-4f3e-bd73-533636736e6b" providerId="ADAL" clId="{7C146F01-A411-374D-87DD-6336C6F48E47}" dt="2025-02-15T15:01:10.576" v="2918"/>
          <ac:spMkLst>
            <pc:docMk/>
            <pc:sldMk cId="2136481626" sldId="2147468762"/>
            <ac:spMk id="107" creationId="{190FABC1-6506-372F-1FF7-C276FF6E3A24}"/>
          </ac:spMkLst>
        </pc:spChg>
        <pc:spChg chg="add mod">
          <ac:chgData name="Christiaan Esmeijer" userId="ecccc680-6f08-4f3e-bd73-533636736e6b" providerId="ADAL" clId="{7C146F01-A411-374D-87DD-6336C6F48E47}" dt="2025-02-15T15:10:41.112" v="3355" actId="14100"/>
          <ac:spMkLst>
            <pc:docMk/>
            <pc:sldMk cId="2136481626" sldId="2147468762"/>
            <ac:spMk id="162" creationId="{07F1F278-B463-C5F4-ACE8-9E160D8B34F0}"/>
          </ac:spMkLst>
        </pc:spChg>
        <pc:spChg chg="add mod">
          <ac:chgData name="Christiaan Esmeijer" userId="ecccc680-6f08-4f3e-bd73-533636736e6b" providerId="ADAL" clId="{7C146F01-A411-374D-87DD-6336C6F48E47}" dt="2025-02-15T15:12:33.858" v="3378" actId="1076"/>
          <ac:spMkLst>
            <pc:docMk/>
            <pc:sldMk cId="2136481626" sldId="2147468762"/>
            <ac:spMk id="163" creationId="{FE539265-8FF0-052D-B2C1-025B84066A17}"/>
          </ac:spMkLst>
        </pc:spChg>
        <pc:spChg chg="add mod">
          <ac:chgData name="Christiaan Esmeijer" userId="ecccc680-6f08-4f3e-bd73-533636736e6b" providerId="ADAL" clId="{7C146F01-A411-374D-87DD-6336C6F48E47}" dt="2025-02-15T15:17:23.737" v="3416" actId="1076"/>
          <ac:spMkLst>
            <pc:docMk/>
            <pc:sldMk cId="2136481626" sldId="2147468762"/>
            <ac:spMk id="164" creationId="{BC289E3E-D80D-AB8F-E941-01594B40FC6C}"/>
          </ac:spMkLst>
        </pc:spChg>
        <pc:spChg chg="add mod">
          <ac:chgData name="Christiaan Esmeijer" userId="ecccc680-6f08-4f3e-bd73-533636736e6b" providerId="ADAL" clId="{7C146F01-A411-374D-87DD-6336C6F48E47}" dt="2025-02-15T15:09:28.739" v="3342" actId="1076"/>
          <ac:spMkLst>
            <pc:docMk/>
            <pc:sldMk cId="2136481626" sldId="2147468762"/>
            <ac:spMk id="165" creationId="{832BFC90-6B0F-8F73-CD35-DA1293D6B2E9}"/>
          </ac:spMkLst>
        </pc:spChg>
        <pc:spChg chg="add mod">
          <ac:chgData name="Christiaan Esmeijer" userId="ecccc680-6f08-4f3e-bd73-533636736e6b" providerId="ADAL" clId="{7C146F01-A411-374D-87DD-6336C6F48E47}" dt="2025-02-15T15:17:50.315" v="3422" actId="1076"/>
          <ac:spMkLst>
            <pc:docMk/>
            <pc:sldMk cId="2136481626" sldId="2147468762"/>
            <ac:spMk id="166" creationId="{7C921215-80F9-919A-53C9-C77ACBAD8715}"/>
          </ac:spMkLst>
        </pc:spChg>
        <pc:picChg chg="add mod modCrop">
          <ac:chgData name="Christiaan Esmeijer" userId="ecccc680-6f08-4f3e-bd73-533636736e6b" providerId="ADAL" clId="{7C146F01-A411-374D-87DD-6336C6F48E47}" dt="2025-02-15T15:07:19.676" v="3010" actId="1076"/>
          <ac:picMkLst>
            <pc:docMk/>
            <pc:sldMk cId="2136481626" sldId="2147468762"/>
            <ac:picMk id="12" creationId="{24D325F0-AB3F-77AC-91D3-6911B106E9D1}"/>
          </ac:picMkLst>
        </pc:picChg>
        <pc:picChg chg="add mod">
          <ac:chgData name="Christiaan Esmeijer" userId="ecccc680-6f08-4f3e-bd73-533636736e6b" providerId="ADAL" clId="{7C146F01-A411-374D-87DD-6336C6F48E47}" dt="2025-02-15T15:07:53.952" v="3013" actId="166"/>
          <ac:picMkLst>
            <pc:docMk/>
            <pc:sldMk cId="2136481626" sldId="2147468762"/>
            <ac:picMk id="160" creationId="{F8AB8570-D229-CE5E-77BE-678D4BA2A0F3}"/>
          </ac:picMkLst>
        </pc:picChg>
      </pc:sldChg>
      <pc:sldChg chg="addSp delSp modSp new del mod ord modClrScheme chgLayout">
        <pc:chgData name="Christiaan Esmeijer" userId="ecccc680-6f08-4f3e-bd73-533636736e6b" providerId="ADAL" clId="{7C146F01-A411-374D-87DD-6336C6F48E47}" dt="2025-02-15T17:08:01.465" v="7439" actId="2696"/>
        <pc:sldMkLst>
          <pc:docMk/>
          <pc:sldMk cId="1622991831" sldId="2147468763"/>
        </pc:sldMkLst>
      </pc:sldChg>
      <pc:sldChg chg="addSp delSp modSp new del mod ord modClrScheme modShow chgLayout">
        <pc:chgData name="Christiaan Esmeijer" userId="ecccc680-6f08-4f3e-bd73-533636736e6b" providerId="ADAL" clId="{7C146F01-A411-374D-87DD-6336C6F48E47}" dt="2025-02-18T17:40:19.357" v="8344" actId="2696"/>
        <pc:sldMkLst>
          <pc:docMk/>
          <pc:sldMk cId="2128448478" sldId="2147468764"/>
        </pc:sldMkLst>
      </pc:sldChg>
      <pc:sldChg chg="addSp delSp modSp add mod modShow">
        <pc:chgData name="Christiaan Esmeijer" userId="ecccc680-6f08-4f3e-bd73-533636736e6b" providerId="ADAL" clId="{7C146F01-A411-374D-87DD-6336C6F48E47}" dt="2025-02-18T21:57:30.282" v="11451" actId="113"/>
        <pc:sldMkLst>
          <pc:docMk/>
          <pc:sldMk cId="4007177659" sldId="2147468764"/>
        </pc:sldMkLst>
        <pc:spChg chg="mod">
          <ac:chgData name="Christiaan Esmeijer" userId="ecccc680-6f08-4f3e-bd73-533636736e6b" providerId="ADAL" clId="{7C146F01-A411-374D-87DD-6336C6F48E47}" dt="2025-02-18T21:10:32.060" v="10044" actId="20577"/>
          <ac:spMkLst>
            <pc:docMk/>
            <pc:sldMk cId="4007177659" sldId="2147468764"/>
            <ac:spMk id="4" creationId="{D3F646CA-7499-73A2-50C9-6A37F1AF6F56}"/>
          </ac:spMkLst>
        </pc:spChg>
        <pc:spChg chg="add mod">
          <ac:chgData name="Christiaan Esmeijer" userId="ecccc680-6f08-4f3e-bd73-533636736e6b" providerId="ADAL" clId="{7C146F01-A411-374D-87DD-6336C6F48E47}" dt="2025-02-18T21:47:39.044" v="11386" actId="1076"/>
          <ac:spMkLst>
            <pc:docMk/>
            <pc:sldMk cId="4007177659" sldId="2147468764"/>
            <ac:spMk id="9" creationId="{AB7F1F62-214A-09DC-DA63-BDE0893DCDD2}"/>
          </ac:spMkLst>
        </pc:spChg>
        <pc:spChg chg="add mod topLvl">
          <ac:chgData name="Christiaan Esmeijer" userId="ecccc680-6f08-4f3e-bd73-533636736e6b" providerId="ADAL" clId="{7C146F01-A411-374D-87DD-6336C6F48E47}" dt="2025-02-18T21:57:08.697" v="11447" actId="113"/>
          <ac:spMkLst>
            <pc:docMk/>
            <pc:sldMk cId="4007177659" sldId="2147468764"/>
            <ac:spMk id="10" creationId="{2BD411E2-3682-8529-E0F9-3AA6798ACAD4}"/>
          </ac:spMkLst>
        </pc:spChg>
        <pc:spChg chg="add mod topLvl">
          <ac:chgData name="Christiaan Esmeijer" userId="ecccc680-6f08-4f3e-bd73-533636736e6b" providerId="ADAL" clId="{7C146F01-A411-374D-87DD-6336C6F48E47}" dt="2025-02-18T21:57:30.282" v="11451" actId="113"/>
          <ac:spMkLst>
            <pc:docMk/>
            <pc:sldMk cId="4007177659" sldId="2147468764"/>
            <ac:spMk id="13" creationId="{838489CD-12E3-9698-F78F-102B73444914}"/>
          </ac:spMkLst>
        </pc:spChg>
        <pc:spChg chg="add mod topLvl">
          <ac:chgData name="Christiaan Esmeijer" userId="ecccc680-6f08-4f3e-bd73-533636736e6b" providerId="ADAL" clId="{7C146F01-A411-374D-87DD-6336C6F48E47}" dt="2025-02-18T21:57:16.336" v="11448" actId="113"/>
          <ac:spMkLst>
            <pc:docMk/>
            <pc:sldMk cId="4007177659" sldId="2147468764"/>
            <ac:spMk id="18" creationId="{37026D53-3D52-4663-A11A-7CB976DC0F1F}"/>
          </ac:spMkLst>
        </pc:spChg>
        <pc:spChg chg="add mod topLvl">
          <ac:chgData name="Christiaan Esmeijer" userId="ecccc680-6f08-4f3e-bd73-533636736e6b" providerId="ADAL" clId="{7C146F01-A411-374D-87DD-6336C6F48E47}" dt="2025-02-18T21:57:23.779" v="11450" actId="113"/>
          <ac:spMkLst>
            <pc:docMk/>
            <pc:sldMk cId="4007177659" sldId="2147468764"/>
            <ac:spMk id="21" creationId="{6FEF00F4-3B33-9517-4E04-2B36774A1F71}"/>
          </ac:spMkLst>
        </pc:spChg>
        <pc:spChg chg="add mod">
          <ac:chgData name="Christiaan Esmeijer" userId="ecccc680-6f08-4f3e-bd73-533636736e6b" providerId="ADAL" clId="{7C146F01-A411-374D-87DD-6336C6F48E47}" dt="2025-02-18T21:49:40.941" v="11401" actId="1035"/>
          <ac:spMkLst>
            <pc:docMk/>
            <pc:sldMk cId="4007177659" sldId="2147468764"/>
            <ac:spMk id="35" creationId="{E51B4767-5E7D-B585-5359-E6016D124AFA}"/>
          </ac:spMkLst>
        </pc:spChg>
        <pc:spChg chg="add mod">
          <ac:chgData name="Christiaan Esmeijer" userId="ecccc680-6f08-4f3e-bd73-533636736e6b" providerId="ADAL" clId="{7C146F01-A411-374D-87DD-6336C6F48E47}" dt="2025-02-18T21:53:30.125" v="11439" actId="465"/>
          <ac:spMkLst>
            <pc:docMk/>
            <pc:sldMk cId="4007177659" sldId="2147468764"/>
            <ac:spMk id="36" creationId="{B1A23C10-DCB8-8DE0-1127-81926B17BC94}"/>
          </ac:spMkLst>
        </pc:spChg>
        <pc:spChg chg="add mod">
          <ac:chgData name="Christiaan Esmeijer" userId="ecccc680-6f08-4f3e-bd73-533636736e6b" providerId="ADAL" clId="{7C146F01-A411-374D-87DD-6336C6F48E47}" dt="2025-02-18T21:53:30.125" v="11439" actId="465"/>
          <ac:spMkLst>
            <pc:docMk/>
            <pc:sldMk cId="4007177659" sldId="2147468764"/>
            <ac:spMk id="37" creationId="{18BD8890-9BAB-517B-8203-295DDD6F8B77}"/>
          </ac:spMkLst>
        </pc:spChg>
        <pc:spChg chg="add mod">
          <ac:chgData name="Christiaan Esmeijer" userId="ecccc680-6f08-4f3e-bd73-533636736e6b" providerId="ADAL" clId="{7C146F01-A411-374D-87DD-6336C6F48E47}" dt="2025-02-18T21:53:12.131" v="11437" actId="1038"/>
          <ac:spMkLst>
            <pc:docMk/>
            <pc:sldMk cId="4007177659" sldId="2147468764"/>
            <ac:spMk id="38" creationId="{059BE6B1-E3AA-9A6A-EEC7-FAAEF7CFC7D0}"/>
          </ac:spMkLst>
        </pc:spChg>
        <pc:grpChg chg="add mod">
          <ac:chgData name="Christiaan Esmeijer" userId="ecccc680-6f08-4f3e-bd73-533636736e6b" providerId="ADAL" clId="{7C146F01-A411-374D-87DD-6336C6F48E47}" dt="2025-02-18T21:53:30.125" v="11439" actId="465"/>
          <ac:grpSpMkLst>
            <pc:docMk/>
            <pc:sldMk cId="4007177659" sldId="2147468764"/>
            <ac:grpSpMk id="40" creationId="{17AD918D-7202-B4C6-DC69-A72131ECA422}"/>
          </ac:grpSpMkLst>
        </pc:grpChg>
        <pc:grpChg chg="add mod">
          <ac:chgData name="Christiaan Esmeijer" userId="ecccc680-6f08-4f3e-bd73-533636736e6b" providerId="ADAL" clId="{7C146F01-A411-374D-87DD-6336C6F48E47}" dt="2025-02-18T21:53:30.125" v="11439" actId="465"/>
          <ac:grpSpMkLst>
            <pc:docMk/>
            <pc:sldMk cId="4007177659" sldId="2147468764"/>
            <ac:grpSpMk id="41" creationId="{8843BFB0-627A-00C0-255D-FE2B63324D02}"/>
          </ac:grpSpMkLst>
        </pc:grpChg>
        <pc:grpChg chg="add mod">
          <ac:chgData name="Christiaan Esmeijer" userId="ecccc680-6f08-4f3e-bd73-533636736e6b" providerId="ADAL" clId="{7C146F01-A411-374D-87DD-6336C6F48E47}" dt="2025-02-18T21:53:30.125" v="11439" actId="465"/>
          <ac:grpSpMkLst>
            <pc:docMk/>
            <pc:sldMk cId="4007177659" sldId="2147468764"/>
            <ac:grpSpMk id="42" creationId="{D0BEC3B3-CA0E-C3D6-D16A-259B1A81947C}"/>
          </ac:grpSpMkLst>
        </pc:grpChg>
        <pc:grpChg chg="add mod">
          <ac:chgData name="Christiaan Esmeijer" userId="ecccc680-6f08-4f3e-bd73-533636736e6b" providerId="ADAL" clId="{7C146F01-A411-374D-87DD-6336C6F48E47}" dt="2025-02-18T21:53:30.125" v="11439" actId="465"/>
          <ac:grpSpMkLst>
            <pc:docMk/>
            <pc:sldMk cId="4007177659" sldId="2147468764"/>
            <ac:grpSpMk id="43" creationId="{419B195D-46AB-23C2-B998-E516D769EA6C}"/>
          </ac:grpSpMkLst>
        </pc:grpChg>
        <pc:picChg chg="add mod topLvl">
          <ac:chgData name="Christiaan Esmeijer" userId="ecccc680-6f08-4f3e-bd73-533636736e6b" providerId="ADAL" clId="{7C146F01-A411-374D-87DD-6336C6F48E47}" dt="2025-02-18T21:40:37.583" v="11058" actId="166"/>
          <ac:picMkLst>
            <pc:docMk/>
            <pc:sldMk cId="4007177659" sldId="2147468764"/>
            <ac:picMk id="12" creationId="{0B103A9E-CFFB-F8B9-495A-06C1D9D0714F}"/>
          </ac:picMkLst>
        </pc:picChg>
        <pc:picChg chg="add mod topLvl">
          <ac:chgData name="Christiaan Esmeijer" userId="ecccc680-6f08-4f3e-bd73-533636736e6b" providerId="ADAL" clId="{7C146F01-A411-374D-87DD-6336C6F48E47}" dt="2025-02-18T21:53:30.125" v="11439" actId="465"/>
          <ac:picMkLst>
            <pc:docMk/>
            <pc:sldMk cId="4007177659" sldId="2147468764"/>
            <ac:picMk id="15" creationId="{B6525223-14A8-BF3D-6FB8-242DEB16B0BD}"/>
          </ac:picMkLst>
        </pc:picChg>
        <pc:picChg chg="add mod topLvl">
          <ac:chgData name="Christiaan Esmeijer" userId="ecccc680-6f08-4f3e-bd73-533636736e6b" providerId="ADAL" clId="{7C146F01-A411-374D-87DD-6336C6F48E47}" dt="2025-02-18T21:53:30.125" v="11439" actId="465"/>
          <ac:picMkLst>
            <pc:docMk/>
            <pc:sldMk cId="4007177659" sldId="2147468764"/>
            <ac:picMk id="20" creationId="{CCAF4CEF-239A-8BE3-CAD9-1C79F66CBF80}"/>
          </ac:picMkLst>
        </pc:picChg>
        <pc:picChg chg="add mod topLvl">
          <ac:chgData name="Christiaan Esmeijer" userId="ecccc680-6f08-4f3e-bd73-533636736e6b" providerId="ADAL" clId="{7C146F01-A411-374D-87DD-6336C6F48E47}" dt="2025-02-18T21:43:42.862" v="11342" actId="166"/>
          <ac:picMkLst>
            <pc:docMk/>
            <pc:sldMk cId="4007177659" sldId="2147468764"/>
            <ac:picMk id="29" creationId="{0176EC44-9BDC-F481-9332-887F771639AE}"/>
          </ac:picMkLst>
        </pc:picChg>
        <pc:picChg chg="add mod">
          <ac:chgData name="Christiaan Esmeijer" userId="ecccc680-6f08-4f3e-bd73-533636736e6b" providerId="ADAL" clId="{7C146F01-A411-374D-87DD-6336C6F48E47}" dt="2025-02-18T21:53:53.930" v="11442" actId="14100"/>
          <ac:picMkLst>
            <pc:docMk/>
            <pc:sldMk cId="4007177659" sldId="2147468764"/>
            <ac:picMk id="39" creationId="{739A0377-CFE0-580F-FCBE-448151230DB0}"/>
          </ac:picMkLst>
        </pc:picChg>
        <pc:picChg chg="add mod">
          <ac:chgData name="Christiaan Esmeijer" userId="ecccc680-6f08-4f3e-bd73-533636736e6b" providerId="ADAL" clId="{7C146F01-A411-374D-87DD-6336C6F48E47}" dt="2025-02-18T21:53:56.317" v="11443"/>
          <ac:picMkLst>
            <pc:docMk/>
            <pc:sldMk cId="4007177659" sldId="2147468764"/>
            <ac:picMk id="44" creationId="{D1A95276-2083-D222-880F-2E8ABA7BA57F}"/>
          </ac:picMkLst>
        </pc:picChg>
      </pc:sldChg>
      <pc:sldChg chg="addSp delSp modSp new mod modClrScheme modAnim chgLayout">
        <pc:chgData name="Christiaan Esmeijer" userId="ecccc680-6f08-4f3e-bd73-533636736e6b" providerId="ADAL" clId="{7C146F01-A411-374D-87DD-6336C6F48E47}" dt="2025-03-11T16:58:16.908" v="13342" actId="14100"/>
        <pc:sldMkLst>
          <pc:docMk/>
          <pc:sldMk cId="2960162606" sldId="2147468765"/>
        </pc:sldMkLst>
        <pc:spChg chg="mod ord">
          <ac:chgData name="Christiaan Esmeijer" userId="ecccc680-6f08-4f3e-bd73-533636736e6b" providerId="ADAL" clId="{7C146F01-A411-374D-87DD-6336C6F48E47}" dt="2025-02-15T16:13:34.905" v="4480" actId="113"/>
          <ac:spMkLst>
            <pc:docMk/>
            <pc:sldMk cId="2960162606" sldId="2147468765"/>
            <ac:spMk id="2" creationId="{CCDE9C24-489C-4200-FFDD-A34E1F4F2065}"/>
          </ac:spMkLst>
        </pc:spChg>
        <pc:spChg chg="add mod">
          <ac:chgData name="Christiaan Esmeijer" userId="ecccc680-6f08-4f3e-bd73-533636736e6b" providerId="ADAL" clId="{7C146F01-A411-374D-87DD-6336C6F48E47}" dt="2025-03-11T16:58:16.908" v="13342" actId="14100"/>
          <ac:spMkLst>
            <pc:docMk/>
            <pc:sldMk cId="2960162606" sldId="2147468765"/>
            <ac:spMk id="3" creationId="{790880DB-6DDB-5B9B-E93C-E04F96D19A6A}"/>
          </ac:spMkLst>
        </pc:spChg>
        <pc:spChg chg="mod">
          <ac:chgData name="Christiaan Esmeijer" userId="ecccc680-6f08-4f3e-bd73-533636736e6b" providerId="ADAL" clId="{7C146F01-A411-374D-87DD-6336C6F48E47}" dt="2025-02-15T15:50:18.765" v="3733"/>
          <ac:spMkLst>
            <pc:docMk/>
            <pc:sldMk cId="2960162606" sldId="2147468765"/>
            <ac:spMk id="29" creationId="{43B05AE5-74A9-7480-BEFB-538118179E95}"/>
          </ac:spMkLst>
        </pc:spChg>
        <pc:spChg chg="mod">
          <ac:chgData name="Christiaan Esmeijer" userId="ecccc680-6f08-4f3e-bd73-533636736e6b" providerId="ADAL" clId="{7C146F01-A411-374D-87DD-6336C6F48E47}" dt="2025-02-15T15:50:18.765" v="3733"/>
          <ac:spMkLst>
            <pc:docMk/>
            <pc:sldMk cId="2960162606" sldId="2147468765"/>
            <ac:spMk id="30" creationId="{ACD95F58-8322-E018-C072-7F807CAB02D2}"/>
          </ac:spMkLst>
        </pc:spChg>
        <pc:spChg chg="mod">
          <ac:chgData name="Christiaan Esmeijer" userId="ecccc680-6f08-4f3e-bd73-533636736e6b" providerId="ADAL" clId="{7C146F01-A411-374D-87DD-6336C6F48E47}" dt="2025-02-15T15:50:18.765" v="3733"/>
          <ac:spMkLst>
            <pc:docMk/>
            <pc:sldMk cId="2960162606" sldId="2147468765"/>
            <ac:spMk id="31" creationId="{07D13E34-E7CF-0791-E07E-709DFC147805}"/>
          </ac:spMkLst>
        </pc:spChg>
        <pc:spChg chg="mod">
          <ac:chgData name="Christiaan Esmeijer" userId="ecccc680-6f08-4f3e-bd73-533636736e6b" providerId="ADAL" clId="{7C146F01-A411-374D-87DD-6336C6F48E47}" dt="2025-02-15T15:50:18.765" v="3733"/>
          <ac:spMkLst>
            <pc:docMk/>
            <pc:sldMk cId="2960162606" sldId="2147468765"/>
            <ac:spMk id="34" creationId="{BF9D329C-58C6-5A14-B6CA-7D67FF24A6FA}"/>
          </ac:spMkLst>
        </pc:spChg>
        <pc:spChg chg="mod">
          <ac:chgData name="Christiaan Esmeijer" userId="ecccc680-6f08-4f3e-bd73-533636736e6b" providerId="ADAL" clId="{7C146F01-A411-374D-87DD-6336C6F48E47}" dt="2025-02-15T15:50:18.765" v="3733"/>
          <ac:spMkLst>
            <pc:docMk/>
            <pc:sldMk cId="2960162606" sldId="2147468765"/>
            <ac:spMk id="35" creationId="{3DB8A9FD-8539-5646-4893-F97F1D9BB351}"/>
          </ac:spMkLst>
        </pc:spChg>
        <pc:spChg chg="mod">
          <ac:chgData name="Christiaan Esmeijer" userId="ecccc680-6f08-4f3e-bd73-533636736e6b" providerId="ADAL" clId="{7C146F01-A411-374D-87DD-6336C6F48E47}" dt="2025-02-15T15:50:18.765" v="3733"/>
          <ac:spMkLst>
            <pc:docMk/>
            <pc:sldMk cId="2960162606" sldId="2147468765"/>
            <ac:spMk id="37" creationId="{23A49426-C65B-CCA9-087D-D8E661E1F2BE}"/>
          </ac:spMkLst>
        </pc:spChg>
        <pc:spChg chg="mod">
          <ac:chgData name="Christiaan Esmeijer" userId="ecccc680-6f08-4f3e-bd73-533636736e6b" providerId="ADAL" clId="{7C146F01-A411-374D-87DD-6336C6F48E47}" dt="2025-02-15T15:50:18.765" v="3733"/>
          <ac:spMkLst>
            <pc:docMk/>
            <pc:sldMk cId="2960162606" sldId="2147468765"/>
            <ac:spMk id="38" creationId="{434E98D6-22C1-4FB3-01E5-C37758551BC6}"/>
          </ac:spMkLst>
        </pc:spChg>
        <pc:spChg chg="mod">
          <ac:chgData name="Christiaan Esmeijer" userId="ecccc680-6f08-4f3e-bd73-533636736e6b" providerId="ADAL" clId="{7C146F01-A411-374D-87DD-6336C6F48E47}" dt="2025-02-15T15:50:18.765" v="3733"/>
          <ac:spMkLst>
            <pc:docMk/>
            <pc:sldMk cId="2960162606" sldId="2147468765"/>
            <ac:spMk id="45" creationId="{BC7828EC-9DDA-7073-D017-0EA9801EC87D}"/>
          </ac:spMkLst>
        </pc:spChg>
        <pc:spChg chg="mod">
          <ac:chgData name="Christiaan Esmeijer" userId="ecccc680-6f08-4f3e-bd73-533636736e6b" providerId="ADAL" clId="{7C146F01-A411-374D-87DD-6336C6F48E47}" dt="2025-02-15T15:50:18.765" v="3733"/>
          <ac:spMkLst>
            <pc:docMk/>
            <pc:sldMk cId="2960162606" sldId="2147468765"/>
            <ac:spMk id="53" creationId="{DF222293-2797-FE5A-EFFD-D98C36497F83}"/>
          </ac:spMkLst>
        </pc:spChg>
        <pc:spChg chg="mod">
          <ac:chgData name="Christiaan Esmeijer" userId="ecccc680-6f08-4f3e-bd73-533636736e6b" providerId="ADAL" clId="{7C146F01-A411-374D-87DD-6336C6F48E47}" dt="2025-02-15T15:50:18.765" v="3733"/>
          <ac:spMkLst>
            <pc:docMk/>
            <pc:sldMk cId="2960162606" sldId="2147468765"/>
            <ac:spMk id="55" creationId="{ACA77FFE-D094-AB84-E3CD-94C50F691892}"/>
          </ac:spMkLst>
        </pc:spChg>
        <pc:spChg chg="add mod">
          <ac:chgData name="Christiaan Esmeijer" userId="ecccc680-6f08-4f3e-bd73-533636736e6b" providerId="ADAL" clId="{7C146F01-A411-374D-87DD-6336C6F48E47}" dt="2025-02-15T16:07:58.596" v="4103" actId="14100"/>
          <ac:spMkLst>
            <pc:docMk/>
            <pc:sldMk cId="2960162606" sldId="2147468765"/>
            <ac:spMk id="60" creationId="{E1010570-8B29-C99D-1965-F2D0E4BCD726}"/>
          </ac:spMkLst>
        </pc:spChg>
        <pc:spChg chg="add mod">
          <ac:chgData name="Christiaan Esmeijer" userId="ecccc680-6f08-4f3e-bd73-533636736e6b" providerId="ADAL" clId="{7C146F01-A411-374D-87DD-6336C6F48E47}" dt="2025-02-15T16:08:58.795" v="4271" actId="1076"/>
          <ac:spMkLst>
            <pc:docMk/>
            <pc:sldMk cId="2960162606" sldId="2147468765"/>
            <ac:spMk id="61" creationId="{008951DB-DD41-510C-78FD-DE13D7E6CD90}"/>
          </ac:spMkLst>
        </pc:spChg>
        <pc:spChg chg="add mod">
          <ac:chgData name="Christiaan Esmeijer" userId="ecccc680-6f08-4f3e-bd73-533636736e6b" providerId="ADAL" clId="{7C146F01-A411-374D-87DD-6336C6F48E47}" dt="2025-02-18T17:38:52.396" v="8337" actId="1076"/>
          <ac:spMkLst>
            <pc:docMk/>
            <pc:sldMk cId="2960162606" sldId="2147468765"/>
            <ac:spMk id="62" creationId="{A14EAB74-6767-AC79-30CF-768A1B7D41E8}"/>
          </ac:spMkLst>
        </pc:spChg>
        <pc:spChg chg="add mod">
          <ac:chgData name="Christiaan Esmeijer" userId="ecccc680-6f08-4f3e-bd73-533636736e6b" providerId="ADAL" clId="{7C146F01-A411-374D-87DD-6336C6F48E47}" dt="2025-02-18T17:38:57.311" v="8338" actId="207"/>
          <ac:spMkLst>
            <pc:docMk/>
            <pc:sldMk cId="2960162606" sldId="2147468765"/>
            <ac:spMk id="63" creationId="{5510A4A6-555C-D32D-832E-CBE1EAD046EA}"/>
          </ac:spMkLst>
        </pc:spChg>
        <pc:spChg chg="add mod">
          <ac:chgData name="Christiaan Esmeijer" userId="ecccc680-6f08-4f3e-bd73-533636736e6b" providerId="ADAL" clId="{7C146F01-A411-374D-87DD-6336C6F48E47}" dt="2025-02-15T16:10:05.609" v="4468" actId="1038"/>
          <ac:spMkLst>
            <pc:docMk/>
            <pc:sldMk cId="2960162606" sldId="2147468765"/>
            <ac:spMk id="64" creationId="{1F72308A-5104-06EF-0BC7-EEC184E2A1A5}"/>
          </ac:spMkLst>
        </pc:spChg>
        <pc:picChg chg="add mod">
          <ac:chgData name="Christiaan Esmeijer" userId="ecccc680-6f08-4f3e-bd73-533636736e6b" providerId="ADAL" clId="{7C146F01-A411-374D-87DD-6336C6F48E47}" dt="2025-03-11T16:58:16.908" v="13342" actId="14100"/>
          <ac:picMkLst>
            <pc:docMk/>
            <pc:sldMk cId="2960162606" sldId="2147468765"/>
            <ac:picMk id="59" creationId="{270D47BB-30B7-5FC6-FBF0-35714253B2CD}"/>
          </ac:picMkLst>
        </pc:picChg>
      </pc:sldChg>
      <pc:sldChg chg="addSp delSp modSp new mod ord modClrScheme chgLayout modNotesTx">
        <pc:chgData name="Christiaan Esmeijer" userId="ecccc680-6f08-4f3e-bd73-533636736e6b" providerId="ADAL" clId="{7C146F01-A411-374D-87DD-6336C6F48E47}" dt="2025-03-11T16:34:14.074" v="12164"/>
        <pc:sldMkLst>
          <pc:docMk/>
          <pc:sldMk cId="805850314" sldId="2147468766"/>
        </pc:sldMkLst>
        <pc:spChg chg="add mod ord">
          <ac:chgData name="Christiaan Esmeijer" userId="ecccc680-6f08-4f3e-bd73-533636736e6b" providerId="ADAL" clId="{7C146F01-A411-374D-87DD-6336C6F48E47}" dt="2025-02-18T17:37:41.715" v="8285" actId="700"/>
          <ac:spMkLst>
            <pc:docMk/>
            <pc:sldMk cId="805850314" sldId="2147468766"/>
            <ac:spMk id="3" creationId="{D2DC75AE-777A-9EAC-6EA2-4AB18EB0DB03}"/>
          </ac:spMkLst>
        </pc:spChg>
        <pc:spChg chg="add del mod">
          <ac:chgData name="Christiaan Esmeijer" userId="ecccc680-6f08-4f3e-bd73-533636736e6b" providerId="ADAL" clId="{7C146F01-A411-374D-87DD-6336C6F48E47}" dt="2025-02-15T16:51:09.383" v="6475" actId="692"/>
          <ac:spMkLst>
            <pc:docMk/>
            <pc:sldMk cId="805850314" sldId="2147468766"/>
            <ac:spMk id="4" creationId="{50D6CC92-CBB6-0843-D811-B76E7C864D82}"/>
          </ac:spMkLst>
        </pc:spChg>
        <pc:spChg chg="add mod">
          <ac:chgData name="Christiaan Esmeijer" userId="ecccc680-6f08-4f3e-bd73-533636736e6b" providerId="ADAL" clId="{7C146F01-A411-374D-87DD-6336C6F48E47}" dt="2025-02-15T16:51:09.383" v="6475" actId="692"/>
          <ac:spMkLst>
            <pc:docMk/>
            <pc:sldMk cId="805850314" sldId="2147468766"/>
            <ac:spMk id="5" creationId="{CD57E356-6736-E8A5-1D69-713E277EB8D6}"/>
          </ac:spMkLst>
        </pc:spChg>
        <pc:spChg chg="add mod">
          <ac:chgData name="Christiaan Esmeijer" userId="ecccc680-6f08-4f3e-bd73-533636736e6b" providerId="ADAL" clId="{7C146F01-A411-374D-87DD-6336C6F48E47}" dt="2025-02-15T16:51:09.383" v="6475" actId="692"/>
          <ac:spMkLst>
            <pc:docMk/>
            <pc:sldMk cId="805850314" sldId="2147468766"/>
            <ac:spMk id="6" creationId="{47400094-598B-22DE-B653-839B0FCF5733}"/>
          </ac:spMkLst>
        </pc:spChg>
        <pc:spChg chg="add mod">
          <ac:chgData name="Christiaan Esmeijer" userId="ecccc680-6f08-4f3e-bd73-533636736e6b" providerId="ADAL" clId="{7C146F01-A411-374D-87DD-6336C6F48E47}" dt="2025-02-15T16:42:56.987" v="5229" actId="1076"/>
          <ac:spMkLst>
            <pc:docMk/>
            <pc:sldMk cId="805850314" sldId="2147468766"/>
            <ac:spMk id="17" creationId="{D235F237-72E1-6534-7BE7-62816C819716}"/>
          </ac:spMkLst>
        </pc:spChg>
        <pc:spChg chg="add mod">
          <ac:chgData name="Christiaan Esmeijer" userId="ecccc680-6f08-4f3e-bd73-533636736e6b" providerId="ADAL" clId="{7C146F01-A411-374D-87DD-6336C6F48E47}" dt="2025-02-15T16:42:56.987" v="5229" actId="1076"/>
          <ac:spMkLst>
            <pc:docMk/>
            <pc:sldMk cId="805850314" sldId="2147468766"/>
            <ac:spMk id="18" creationId="{6DF73A67-8D88-F0B1-6DEE-DEC26E238E90}"/>
          </ac:spMkLst>
        </pc:spChg>
        <pc:spChg chg="add mod">
          <ac:chgData name="Christiaan Esmeijer" userId="ecccc680-6f08-4f3e-bd73-533636736e6b" providerId="ADAL" clId="{7C146F01-A411-374D-87DD-6336C6F48E47}" dt="2025-02-15T16:42:56.987" v="5229" actId="1076"/>
          <ac:spMkLst>
            <pc:docMk/>
            <pc:sldMk cId="805850314" sldId="2147468766"/>
            <ac:spMk id="19" creationId="{C57567CD-3695-1F3D-DA20-0DE9945C97EE}"/>
          </ac:spMkLst>
        </pc:spChg>
        <pc:spChg chg="add mod">
          <ac:chgData name="Christiaan Esmeijer" userId="ecccc680-6f08-4f3e-bd73-533636736e6b" providerId="ADAL" clId="{7C146F01-A411-374D-87DD-6336C6F48E47}" dt="2025-02-15T16:46:19.183" v="5261" actId="14100"/>
          <ac:spMkLst>
            <pc:docMk/>
            <pc:sldMk cId="805850314" sldId="2147468766"/>
            <ac:spMk id="24" creationId="{82D7764F-04D9-D471-2331-B3B68024387B}"/>
          </ac:spMkLst>
        </pc:spChg>
        <pc:spChg chg="add mod">
          <ac:chgData name="Christiaan Esmeijer" userId="ecccc680-6f08-4f3e-bd73-533636736e6b" providerId="ADAL" clId="{7C146F01-A411-374D-87DD-6336C6F48E47}" dt="2025-02-15T16:46:19.183" v="5261" actId="14100"/>
          <ac:spMkLst>
            <pc:docMk/>
            <pc:sldMk cId="805850314" sldId="2147468766"/>
            <ac:spMk id="25" creationId="{21D550B5-6C4E-E1BB-BC5B-CE7D76C42F86}"/>
          </ac:spMkLst>
        </pc:spChg>
        <pc:spChg chg="add mod">
          <ac:chgData name="Christiaan Esmeijer" userId="ecccc680-6f08-4f3e-bd73-533636736e6b" providerId="ADAL" clId="{7C146F01-A411-374D-87DD-6336C6F48E47}" dt="2025-02-15T16:46:19.183" v="5261" actId="14100"/>
          <ac:spMkLst>
            <pc:docMk/>
            <pc:sldMk cId="805850314" sldId="2147468766"/>
            <ac:spMk id="26" creationId="{AFBFD3B4-953E-C760-B95B-BA8107D2EC7C}"/>
          </ac:spMkLst>
        </pc:spChg>
        <pc:spChg chg="add mod">
          <ac:chgData name="Christiaan Esmeijer" userId="ecccc680-6f08-4f3e-bd73-533636736e6b" providerId="ADAL" clId="{7C146F01-A411-374D-87DD-6336C6F48E47}" dt="2025-02-18T17:38:05.433" v="8299" actId="207"/>
          <ac:spMkLst>
            <pc:docMk/>
            <pc:sldMk cId="805850314" sldId="2147468766"/>
            <ac:spMk id="27" creationId="{551C5BC8-D970-050C-63B9-89023A096353}"/>
          </ac:spMkLst>
        </pc:spChg>
        <pc:spChg chg="add mod">
          <ac:chgData name="Christiaan Esmeijer" userId="ecccc680-6f08-4f3e-bd73-533636736e6b" providerId="ADAL" clId="{7C146F01-A411-374D-87DD-6336C6F48E47}" dt="2025-02-18T17:38:12.369" v="8312" actId="207"/>
          <ac:spMkLst>
            <pc:docMk/>
            <pc:sldMk cId="805850314" sldId="2147468766"/>
            <ac:spMk id="28" creationId="{DD0A7005-AE0F-27A8-3818-777E3C990E85}"/>
          </ac:spMkLst>
        </pc:spChg>
        <pc:spChg chg="add mod">
          <ac:chgData name="Christiaan Esmeijer" userId="ecccc680-6f08-4f3e-bd73-533636736e6b" providerId="ADAL" clId="{7C146F01-A411-374D-87DD-6336C6F48E47}" dt="2025-02-18T17:38:17.062" v="8333" actId="207"/>
          <ac:spMkLst>
            <pc:docMk/>
            <pc:sldMk cId="805850314" sldId="2147468766"/>
            <ac:spMk id="29" creationId="{213B863D-4A7E-93CA-0F56-E893861E28C3}"/>
          </ac:spMkLst>
        </pc:spChg>
        <pc:picChg chg="add mod">
          <ac:chgData name="Christiaan Esmeijer" userId="ecccc680-6f08-4f3e-bd73-533636736e6b" providerId="ADAL" clId="{7C146F01-A411-374D-87DD-6336C6F48E47}" dt="2025-02-15T16:33:40.705" v="5046" actId="12789"/>
          <ac:picMkLst>
            <pc:docMk/>
            <pc:sldMk cId="805850314" sldId="2147468766"/>
            <ac:picMk id="13" creationId="{BFB14F01-7D5C-33C7-E29D-2902F1675D44}"/>
          </ac:picMkLst>
        </pc:picChg>
        <pc:picChg chg="add mod">
          <ac:chgData name="Christiaan Esmeijer" userId="ecccc680-6f08-4f3e-bd73-533636736e6b" providerId="ADAL" clId="{7C146F01-A411-374D-87DD-6336C6F48E47}" dt="2025-02-15T16:41:42.593" v="5140" actId="12788"/>
          <ac:picMkLst>
            <pc:docMk/>
            <pc:sldMk cId="805850314" sldId="2147468766"/>
            <ac:picMk id="14" creationId="{EF575456-0608-EC2D-4064-53985575625C}"/>
          </ac:picMkLst>
        </pc:picChg>
        <pc:picChg chg="add mod">
          <ac:chgData name="Christiaan Esmeijer" userId="ecccc680-6f08-4f3e-bd73-533636736e6b" providerId="ADAL" clId="{7C146F01-A411-374D-87DD-6336C6F48E47}" dt="2025-02-15T16:33:40.705" v="5046" actId="12789"/>
          <ac:picMkLst>
            <pc:docMk/>
            <pc:sldMk cId="805850314" sldId="2147468766"/>
            <ac:picMk id="16" creationId="{D29342AA-5BA8-8C37-943B-7638FBA69539}"/>
          </ac:picMkLst>
        </pc:picChg>
        <pc:picChg chg="add mod">
          <ac:chgData name="Christiaan Esmeijer" userId="ecccc680-6f08-4f3e-bd73-533636736e6b" providerId="ADAL" clId="{7C146F01-A411-374D-87DD-6336C6F48E47}" dt="2025-02-15T16:46:52.026" v="5308" actId="1036"/>
          <ac:picMkLst>
            <pc:docMk/>
            <pc:sldMk cId="805850314" sldId="2147468766"/>
            <ac:picMk id="22" creationId="{84633D5A-524F-7261-48F7-D42272A99759}"/>
          </ac:picMkLst>
        </pc:picChg>
        <pc:picChg chg="add mod">
          <ac:chgData name="Christiaan Esmeijer" userId="ecccc680-6f08-4f3e-bd73-533636736e6b" providerId="ADAL" clId="{7C146F01-A411-374D-87DD-6336C6F48E47}" dt="2025-02-15T16:46:52.026" v="5308" actId="1036"/>
          <ac:picMkLst>
            <pc:docMk/>
            <pc:sldMk cId="805850314" sldId="2147468766"/>
            <ac:picMk id="23" creationId="{8DFD5172-F7EF-4785-F821-A723150E5D11}"/>
          </ac:picMkLst>
        </pc:picChg>
      </pc:sldChg>
      <pc:sldChg chg="addSp delSp modSp add mod modClrScheme chgLayout">
        <pc:chgData name="Christiaan Esmeijer" userId="ecccc680-6f08-4f3e-bd73-533636736e6b" providerId="ADAL" clId="{7C146F01-A411-374D-87DD-6336C6F48E47}" dt="2025-03-12T08:38:48.672" v="13351" actId="20577"/>
        <pc:sldMkLst>
          <pc:docMk/>
          <pc:sldMk cId="1637552851" sldId="2147468767"/>
        </pc:sldMkLst>
        <pc:spChg chg="mod ord">
          <ac:chgData name="Christiaan Esmeijer" userId="ecccc680-6f08-4f3e-bd73-533636736e6b" providerId="ADAL" clId="{7C146F01-A411-374D-87DD-6336C6F48E47}" dt="2025-02-18T20:53:47.389" v="9950" actId="20577"/>
          <ac:spMkLst>
            <pc:docMk/>
            <pc:sldMk cId="1637552851" sldId="2147468767"/>
            <ac:spMk id="2" creationId="{A6EAEE8F-A39E-6361-6343-1429B673AB03}"/>
          </ac:spMkLst>
        </pc:spChg>
        <pc:spChg chg="mod">
          <ac:chgData name="Christiaan Esmeijer" userId="ecccc680-6f08-4f3e-bd73-533636736e6b" providerId="ADAL" clId="{7C146F01-A411-374D-87DD-6336C6F48E47}" dt="2025-02-18T20:53:29.332" v="9949" actId="20577"/>
          <ac:spMkLst>
            <pc:docMk/>
            <pc:sldMk cId="1637552851" sldId="2147468767"/>
            <ac:spMk id="3" creationId="{6F10D0D2-59AE-2928-8168-3DE0042FD92B}"/>
          </ac:spMkLst>
        </pc:spChg>
        <pc:spChg chg="mod">
          <ac:chgData name="Christiaan Esmeijer" userId="ecccc680-6f08-4f3e-bd73-533636736e6b" providerId="ADAL" clId="{7C146F01-A411-374D-87DD-6336C6F48E47}" dt="2025-02-15T17:02:31.550" v="7377" actId="1035"/>
          <ac:spMkLst>
            <pc:docMk/>
            <pc:sldMk cId="1637552851" sldId="2147468767"/>
            <ac:spMk id="4" creationId="{BCF18E82-A2A1-C25F-E4EB-D8B3542A97BC}"/>
          </ac:spMkLst>
        </pc:spChg>
        <pc:spChg chg="mod">
          <ac:chgData name="Christiaan Esmeijer" userId="ecccc680-6f08-4f3e-bd73-533636736e6b" providerId="ADAL" clId="{7C146F01-A411-374D-87DD-6336C6F48E47}" dt="2025-02-15T17:02:41.720" v="7390" actId="1036"/>
          <ac:spMkLst>
            <pc:docMk/>
            <pc:sldMk cId="1637552851" sldId="2147468767"/>
            <ac:spMk id="5" creationId="{AC0C3ACD-44EE-31A5-90BF-E3BD583660A1}"/>
          </ac:spMkLst>
        </pc:spChg>
        <pc:spChg chg="mod">
          <ac:chgData name="Christiaan Esmeijer" userId="ecccc680-6f08-4f3e-bd73-533636736e6b" providerId="ADAL" clId="{7C146F01-A411-374D-87DD-6336C6F48E47}" dt="2025-02-15T17:02:41.720" v="7390" actId="1036"/>
          <ac:spMkLst>
            <pc:docMk/>
            <pc:sldMk cId="1637552851" sldId="2147468767"/>
            <ac:spMk id="6" creationId="{F87E8BFC-5E0D-1980-05E1-D8EFCCED5FC6}"/>
          </ac:spMkLst>
        </pc:spChg>
        <pc:spChg chg="mod">
          <ac:chgData name="Christiaan Esmeijer" userId="ecccc680-6f08-4f3e-bd73-533636736e6b" providerId="ADAL" clId="{7C146F01-A411-374D-87DD-6336C6F48E47}" dt="2025-02-15T17:02:31.550" v="7377" actId="1035"/>
          <ac:spMkLst>
            <pc:docMk/>
            <pc:sldMk cId="1637552851" sldId="2147468767"/>
            <ac:spMk id="13" creationId="{FB414F29-B53B-CDEF-AC7A-B0425403F50A}"/>
          </ac:spMkLst>
        </pc:spChg>
        <pc:spChg chg="mod">
          <ac:chgData name="Christiaan Esmeijer" userId="ecccc680-6f08-4f3e-bd73-533636736e6b" providerId="ADAL" clId="{7C146F01-A411-374D-87DD-6336C6F48E47}" dt="2025-02-15T17:02:41.720" v="7390" actId="1036"/>
          <ac:spMkLst>
            <pc:docMk/>
            <pc:sldMk cId="1637552851" sldId="2147468767"/>
            <ac:spMk id="30" creationId="{803ED102-7659-16B6-96FD-740CA62C05A5}"/>
          </ac:spMkLst>
        </pc:spChg>
        <pc:spChg chg="mod">
          <ac:chgData name="Christiaan Esmeijer" userId="ecccc680-6f08-4f3e-bd73-533636736e6b" providerId="ADAL" clId="{7C146F01-A411-374D-87DD-6336C6F48E47}" dt="2025-02-15T17:02:41.720" v="7390" actId="1036"/>
          <ac:spMkLst>
            <pc:docMk/>
            <pc:sldMk cId="1637552851" sldId="2147468767"/>
            <ac:spMk id="46" creationId="{84224CF2-C09E-2414-08B7-111322E9A5D8}"/>
          </ac:spMkLst>
        </pc:spChg>
        <pc:spChg chg="mod">
          <ac:chgData name="Christiaan Esmeijer" userId="ecccc680-6f08-4f3e-bd73-533636736e6b" providerId="ADAL" clId="{7C146F01-A411-374D-87DD-6336C6F48E47}" dt="2025-02-15T17:02:41.720" v="7390" actId="1036"/>
          <ac:spMkLst>
            <pc:docMk/>
            <pc:sldMk cId="1637552851" sldId="2147468767"/>
            <ac:spMk id="47" creationId="{221DABA7-A915-340E-D423-59277B495E2C}"/>
          </ac:spMkLst>
        </pc:spChg>
        <pc:spChg chg="mod">
          <ac:chgData name="Christiaan Esmeijer" userId="ecccc680-6f08-4f3e-bd73-533636736e6b" providerId="ADAL" clId="{7C146F01-A411-374D-87DD-6336C6F48E47}" dt="2025-02-15T17:02:41.720" v="7390" actId="1036"/>
          <ac:spMkLst>
            <pc:docMk/>
            <pc:sldMk cId="1637552851" sldId="2147468767"/>
            <ac:spMk id="49" creationId="{C77C313A-AEF4-D9A6-7671-4DF6ED1CF127}"/>
          </ac:spMkLst>
        </pc:spChg>
        <pc:spChg chg="mod">
          <ac:chgData name="Christiaan Esmeijer" userId="ecccc680-6f08-4f3e-bd73-533636736e6b" providerId="ADAL" clId="{7C146F01-A411-374D-87DD-6336C6F48E47}" dt="2025-02-15T17:02:41.720" v="7390" actId="1036"/>
          <ac:spMkLst>
            <pc:docMk/>
            <pc:sldMk cId="1637552851" sldId="2147468767"/>
            <ac:spMk id="51" creationId="{8BF13936-E48B-EBB6-754B-75E742DEFFE4}"/>
          </ac:spMkLst>
        </pc:spChg>
        <pc:spChg chg="mod">
          <ac:chgData name="Christiaan Esmeijer" userId="ecccc680-6f08-4f3e-bd73-533636736e6b" providerId="ADAL" clId="{7C146F01-A411-374D-87DD-6336C6F48E47}" dt="2025-02-15T17:02:41.720" v="7390" actId="1036"/>
          <ac:spMkLst>
            <pc:docMk/>
            <pc:sldMk cId="1637552851" sldId="2147468767"/>
            <ac:spMk id="52" creationId="{0A044537-B6E4-54DF-69E9-D9F7F72FCDA8}"/>
          </ac:spMkLst>
        </pc:spChg>
        <pc:spChg chg="mod">
          <ac:chgData name="Christiaan Esmeijer" userId="ecccc680-6f08-4f3e-bd73-533636736e6b" providerId="ADAL" clId="{7C146F01-A411-374D-87DD-6336C6F48E47}" dt="2025-02-15T17:02:41.720" v="7390" actId="1036"/>
          <ac:spMkLst>
            <pc:docMk/>
            <pc:sldMk cId="1637552851" sldId="2147468767"/>
            <ac:spMk id="53" creationId="{CAF5D62E-AAC6-08C7-BCBF-E34118F71588}"/>
          </ac:spMkLst>
        </pc:spChg>
        <pc:spChg chg="mod">
          <ac:chgData name="Christiaan Esmeijer" userId="ecccc680-6f08-4f3e-bd73-533636736e6b" providerId="ADAL" clId="{7C146F01-A411-374D-87DD-6336C6F48E47}" dt="2025-02-15T17:02:41.720" v="7390" actId="1036"/>
          <ac:spMkLst>
            <pc:docMk/>
            <pc:sldMk cId="1637552851" sldId="2147468767"/>
            <ac:spMk id="56" creationId="{975391FC-AC11-951E-44B4-B3E4FD17BC6C}"/>
          </ac:spMkLst>
        </pc:spChg>
        <pc:spChg chg="mod">
          <ac:chgData name="Christiaan Esmeijer" userId="ecccc680-6f08-4f3e-bd73-533636736e6b" providerId="ADAL" clId="{7C146F01-A411-374D-87DD-6336C6F48E47}" dt="2025-02-15T17:02:45.622" v="7395" actId="1035"/>
          <ac:spMkLst>
            <pc:docMk/>
            <pc:sldMk cId="1637552851" sldId="2147468767"/>
            <ac:spMk id="57" creationId="{327436DE-0842-1F34-4EC1-4CE4F6A6BA11}"/>
          </ac:spMkLst>
        </pc:spChg>
        <pc:spChg chg="mod">
          <ac:chgData name="Christiaan Esmeijer" userId="ecccc680-6f08-4f3e-bd73-533636736e6b" providerId="ADAL" clId="{7C146F01-A411-374D-87DD-6336C6F48E47}" dt="2025-03-12T08:38:40.543" v="13344" actId="21"/>
          <ac:spMkLst>
            <pc:docMk/>
            <pc:sldMk cId="1637552851" sldId="2147468767"/>
            <ac:spMk id="58" creationId="{5B88002F-EBB0-C8F2-5476-678248404269}"/>
          </ac:spMkLst>
        </pc:spChg>
        <pc:spChg chg="mod">
          <ac:chgData name="Christiaan Esmeijer" userId="ecccc680-6f08-4f3e-bd73-533636736e6b" providerId="ADAL" clId="{7C146F01-A411-374D-87DD-6336C6F48E47}" dt="2025-03-12T08:38:48.672" v="13351" actId="20577"/>
          <ac:spMkLst>
            <pc:docMk/>
            <pc:sldMk cId="1637552851" sldId="2147468767"/>
            <ac:spMk id="59" creationId="{7FA8C71D-6FA4-2EAA-5EB3-A8179639E56D}"/>
          </ac:spMkLst>
        </pc:spChg>
      </pc:sldChg>
      <pc:sldChg chg="addSp delSp modSp add mod setBg">
        <pc:chgData name="Christiaan Esmeijer" userId="ecccc680-6f08-4f3e-bd73-533636736e6b" providerId="ADAL" clId="{7C146F01-A411-374D-87DD-6336C6F48E47}" dt="2025-02-18T17:22:35.163" v="8087" actId="207"/>
        <pc:sldMkLst>
          <pc:docMk/>
          <pc:sldMk cId="2044853099" sldId="2147468768"/>
        </pc:sldMkLst>
        <pc:spChg chg="mod">
          <ac:chgData name="Christiaan Esmeijer" userId="ecccc680-6f08-4f3e-bd73-533636736e6b" providerId="ADAL" clId="{7C146F01-A411-374D-87DD-6336C6F48E47}" dt="2025-02-18T17:22:35.163" v="8087" actId="207"/>
          <ac:spMkLst>
            <pc:docMk/>
            <pc:sldMk cId="2044853099" sldId="2147468768"/>
            <ac:spMk id="7" creationId="{00BC9320-F2B3-D43D-73A5-9BE1E4DBBED1}"/>
          </ac:spMkLst>
        </pc:spChg>
        <pc:spChg chg="add mod">
          <ac:chgData name="Christiaan Esmeijer" userId="ecccc680-6f08-4f3e-bd73-533636736e6b" providerId="ADAL" clId="{7C146F01-A411-374D-87DD-6336C6F48E47}" dt="2025-02-15T17:25:38.236" v="8083" actId="113"/>
          <ac:spMkLst>
            <pc:docMk/>
            <pc:sldMk cId="2044853099" sldId="2147468768"/>
            <ac:spMk id="13" creationId="{FA05983B-9AB3-939F-D234-8A5686B29E83}"/>
          </ac:spMkLst>
        </pc:spChg>
        <pc:picChg chg="mod">
          <ac:chgData name="Christiaan Esmeijer" userId="ecccc680-6f08-4f3e-bd73-533636736e6b" providerId="ADAL" clId="{7C146F01-A411-374D-87DD-6336C6F48E47}" dt="2025-02-15T17:25:11.474" v="8077" actId="1036"/>
          <ac:picMkLst>
            <pc:docMk/>
            <pc:sldMk cId="2044853099" sldId="2147468768"/>
            <ac:picMk id="2" creationId="{FB8CCD24-BD0B-899A-FA31-28FE9BFE72E2}"/>
          </ac:picMkLst>
        </pc:picChg>
      </pc:sldChg>
      <pc:sldChg chg="addSp delSp modSp add mod ord">
        <pc:chgData name="Christiaan Esmeijer" userId="ecccc680-6f08-4f3e-bd73-533636736e6b" providerId="ADAL" clId="{7C146F01-A411-374D-87DD-6336C6F48E47}" dt="2025-02-18T20:18:32.085" v="9695" actId="20578"/>
        <pc:sldMkLst>
          <pc:docMk/>
          <pc:sldMk cId="1022700149" sldId="2147468769"/>
        </pc:sldMkLst>
        <pc:spChg chg="mod">
          <ac:chgData name="Christiaan Esmeijer" userId="ecccc680-6f08-4f3e-bd73-533636736e6b" providerId="ADAL" clId="{7C146F01-A411-374D-87DD-6336C6F48E47}" dt="2025-02-18T17:22:45.431" v="8088" actId="404"/>
          <ac:spMkLst>
            <pc:docMk/>
            <pc:sldMk cId="1022700149" sldId="2147468769"/>
            <ac:spMk id="234" creationId="{73443167-358D-0846-F134-B4265CE8AC14}"/>
          </ac:spMkLst>
        </pc:spChg>
        <pc:spChg chg="mod">
          <ac:chgData name="Christiaan Esmeijer" userId="ecccc680-6f08-4f3e-bd73-533636736e6b" providerId="ADAL" clId="{7C146F01-A411-374D-87DD-6336C6F48E47}" dt="2025-02-15T17:21:26.328" v="7674" actId="2711"/>
          <ac:spMkLst>
            <pc:docMk/>
            <pc:sldMk cId="1022700149" sldId="2147468769"/>
            <ac:spMk id="248" creationId="{E4455247-4397-5389-D801-8721BA8944F1}"/>
          </ac:spMkLst>
        </pc:spChg>
        <pc:grpChg chg="mod">
          <ac:chgData name="Christiaan Esmeijer" userId="ecccc680-6f08-4f3e-bd73-533636736e6b" providerId="ADAL" clId="{7C146F01-A411-374D-87DD-6336C6F48E47}" dt="2025-02-15T17:23:52.844" v="7713" actId="1076"/>
          <ac:grpSpMkLst>
            <pc:docMk/>
            <pc:sldMk cId="1022700149" sldId="2147468769"/>
            <ac:grpSpMk id="259" creationId="{4073FFA6-9D96-55B8-6DF6-B51D75AD8A50}"/>
          </ac:grpSpMkLst>
        </pc:grpChg>
      </pc:sldChg>
      <pc:sldChg chg="addSp delSp modSp add mod">
        <pc:chgData name="Christiaan Esmeijer" userId="ecccc680-6f08-4f3e-bd73-533636736e6b" providerId="ADAL" clId="{7C146F01-A411-374D-87DD-6336C6F48E47}" dt="2025-02-18T22:05:35.491" v="11460" actId="478"/>
        <pc:sldMkLst>
          <pc:docMk/>
          <pc:sldMk cId="3355467507" sldId="2147468770"/>
        </pc:sldMkLst>
        <pc:spChg chg="mod">
          <ac:chgData name="Christiaan Esmeijer" userId="ecccc680-6f08-4f3e-bd73-533636736e6b" providerId="ADAL" clId="{7C146F01-A411-374D-87DD-6336C6F48E47}" dt="2025-02-18T17:34:31.375" v="8227" actId="1076"/>
          <ac:spMkLst>
            <pc:docMk/>
            <pc:sldMk cId="3355467507" sldId="2147468770"/>
            <ac:spMk id="21" creationId="{2B5A0EF9-A520-87EF-49C7-908312ACF912}"/>
          </ac:spMkLst>
        </pc:spChg>
        <pc:spChg chg="mod">
          <ac:chgData name="Christiaan Esmeijer" userId="ecccc680-6f08-4f3e-bd73-533636736e6b" providerId="ADAL" clId="{7C146F01-A411-374D-87DD-6336C6F48E47}" dt="2025-02-18T17:39:26.735" v="8341" actId="20577"/>
          <ac:spMkLst>
            <pc:docMk/>
            <pc:sldMk cId="3355467507" sldId="2147468770"/>
            <ac:spMk id="23" creationId="{CD43AE15-61D5-71CC-531F-E4B7BE60474D}"/>
          </ac:spMkLst>
        </pc:spChg>
      </pc:sldChg>
      <pc:sldChg chg="addSp delSp modSp new mod ord modClrScheme chgLayout">
        <pc:chgData name="Christiaan Esmeijer" userId="ecccc680-6f08-4f3e-bd73-533636736e6b" providerId="ADAL" clId="{7C146F01-A411-374D-87DD-6336C6F48E47}" dt="2025-02-18T17:37:19.533" v="8284" actId="27636"/>
        <pc:sldMkLst>
          <pc:docMk/>
          <pc:sldMk cId="1826244848" sldId="2147468771"/>
        </pc:sldMkLst>
        <pc:spChg chg="add mod ord">
          <ac:chgData name="Christiaan Esmeijer" userId="ecccc680-6f08-4f3e-bd73-533636736e6b" providerId="ADAL" clId="{7C146F01-A411-374D-87DD-6336C6F48E47}" dt="2025-02-15T17:10:36.050" v="7469" actId="20577"/>
          <ac:spMkLst>
            <pc:docMk/>
            <pc:sldMk cId="1826244848" sldId="2147468771"/>
            <ac:spMk id="8" creationId="{66B6DEA8-E2AD-ED5F-65AC-119D924B7412}"/>
          </ac:spMkLst>
        </pc:spChg>
        <pc:spChg chg="add mod ord">
          <ac:chgData name="Christiaan Esmeijer" userId="ecccc680-6f08-4f3e-bd73-533636736e6b" providerId="ADAL" clId="{7C146F01-A411-374D-87DD-6336C6F48E47}" dt="2025-02-18T17:37:19.533" v="8284" actId="27636"/>
          <ac:spMkLst>
            <pc:docMk/>
            <pc:sldMk cId="1826244848" sldId="2147468771"/>
            <ac:spMk id="9" creationId="{9020FC6D-0BBB-73EC-3AB5-DF3EA76B3616}"/>
          </ac:spMkLst>
        </pc:spChg>
      </pc:sldChg>
      <pc:sldChg chg="add del">
        <pc:chgData name="Christiaan Esmeijer" userId="ecccc680-6f08-4f3e-bd73-533636736e6b" providerId="ADAL" clId="{7C146F01-A411-374D-87DD-6336C6F48E47}" dt="2025-02-15T17:18:37.444" v="7650" actId="2696"/>
        <pc:sldMkLst>
          <pc:docMk/>
          <pc:sldMk cId="1648097173" sldId="2147468772"/>
        </pc:sldMkLst>
      </pc:sldChg>
      <pc:sldChg chg="delSp modSp add del mod setBg modClrScheme modShow chgLayout">
        <pc:chgData name="Christiaan Esmeijer" userId="ecccc680-6f08-4f3e-bd73-533636736e6b" providerId="ADAL" clId="{7C146F01-A411-374D-87DD-6336C6F48E47}" dt="2025-02-15T17:17:37.704" v="7542" actId="2696"/>
        <pc:sldMkLst>
          <pc:docMk/>
          <pc:sldMk cId="2655000642" sldId="2147468772"/>
        </pc:sldMkLst>
      </pc:sldChg>
      <pc:sldChg chg="addSp delSp modSp add mod setBg modClrScheme chgLayout">
        <pc:chgData name="Christiaan Esmeijer" userId="ecccc680-6f08-4f3e-bd73-533636736e6b" providerId="ADAL" clId="{7C146F01-A411-374D-87DD-6336C6F48E47}" dt="2025-02-26T16:37:51.676" v="12163" actId="1076"/>
        <pc:sldMkLst>
          <pc:docMk/>
          <pc:sldMk cId="580159087" sldId="2147468773"/>
        </pc:sldMkLst>
        <pc:spChg chg="mod">
          <ac:chgData name="Christiaan Esmeijer" userId="ecccc680-6f08-4f3e-bd73-533636736e6b" providerId="ADAL" clId="{7C146F01-A411-374D-87DD-6336C6F48E47}" dt="2025-02-26T16:35:34.586" v="11965" actId="1076"/>
          <ac:spMkLst>
            <pc:docMk/>
            <pc:sldMk cId="580159087" sldId="2147468773"/>
            <ac:spMk id="2" creationId="{8BA71BEE-201C-6C2B-9C2A-0AC0EF7D4739}"/>
          </ac:spMkLst>
        </pc:spChg>
        <pc:spChg chg="mod">
          <ac:chgData name="Christiaan Esmeijer" userId="ecccc680-6f08-4f3e-bd73-533636736e6b" providerId="ADAL" clId="{7C146F01-A411-374D-87DD-6336C6F48E47}" dt="2025-02-26T16:33:23.328" v="11644" actId="1076"/>
          <ac:spMkLst>
            <pc:docMk/>
            <pc:sldMk cId="580159087" sldId="2147468773"/>
            <ac:spMk id="7" creationId="{95120E67-37ED-1A9E-57A6-EAE41AFFF70C}"/>
          </ac:spMkLst>
        </pc:spChg>
        <pc:spChg chg="mod">
          <ac:chgData name="Christiaan Esmeijer" userId="ecccc680-6f08-4f3e-bd73-533636736e6b" providerId="ADAL" clId="{7C146F01-A411-374D-87DD-6336C6F48E47}" dt="2025-02-26T16:35:39.218" v="11967" actId="1076"/>
          <ac:spMkLst>
            <pc:docMk/>
            <pc:sldMk cId="580159087" sldId="2147468773"/>
            <ac:spMk id="9" creationId="{764C8C0D-A3E7-0786-E0AF-0DEB7E3EF46E}"/>
          </ac:spMkLst>
        </pc:spChg>
        <pc:spChg chg="mod">
          <ac:chgData name="Christiaan Esmeijer" userId="ecccc680-6f08-4f3e-bd73-533636736e6b" providerId="ADAL" clId="{7C146F01-A411-374D-87DD-6336C6F48E47}" dt="2025-02-26T16:33:20.759" v="11642" actId="1076"/>
          <ac:spMkLst>
            <pc:docMk/>
            <pc:sldMk cId="580159087" sldId="2147468773"/>
            <ac:spMk id="10" creationId="{C02D3B9D-1664-6E1D-09B9-77CD5BAB9355}"/>
          </ac:spMkLst>
        </pc:spChg>
        <pc:spChg chg="mod">
          <ac:chgData name="Christiaan Esmeijer" userId="ecccc680-6f08-4f3e-bd73-533636736e6b" providerId="ADAL" clId="{7C146F01-A411-374D-87DD-6336C6F48E47}" dt="2025-02-26T16:33:22.240" v="11643" actId="1076"/>
          <ac:spMkLst>
            <pc:docMk/>
            <pc:sldMk cId="580159087" sldId="2147468773"/>
            <ac:spMk id="11" creationId="{0D50E14B-36A0-A33E-6F9D-52693144D4DE}"/>
          </ac:spMkLst>
        </pc:spChg>
        <pc:spChg chg="mod">
          <ac:chgData name="Christiaan Esmeijer" userId="ecccc680-6f08-4f3e-bd73-533636736e6b" providerId="ADAL" clId="{7C146F01-A411-374D-87DD-6336C6F48E47}" dt="2025-02-26T16:33:44.432" v="11657" actId="1076"/>
          <ac:spMkLst>
            <pc:docMk/>
            <pc:sldMk cId="580159087" sldId="2147468773"/>
            <ac:spMk id="12" creationId="{26F50B57-224A-69C7-BE3E-2A39A36364BE}"/>
          </ac:spMkLst>
        </pc:spChg>
        <pc:spChg chg="mod">
          <ac:chgData name="Christiaan Esmeijer" userId="ecccc680-6f08-4f3e-bd73-533636736e6b" providerId="ADAL" clId="{7C146F01-A411-374D-87DD-6336C6F48E47}" dt="2025-02-26T16:34:58.915" v="11762" actId="207"/>
          <ac:spMkLst>
            <pc:docMk/>
            <pc:sldMk cId="580159087" sldId="2147468773"/>
            <ac:spMk id="14" creationId="{3E67E0EF-6544-2517-A5AB-3FE181226A79}"/>
          </ac:spMkLst>
        </pc:spChg>
        <pc:spChg chg="mod">
          <ac:chgData name="Christiaan Esmeijer" userId="ecccc680-6f08-4f3e-bd73-533636736e6b" providerId="ADAL" clId="{7C146F01-A411-374D-87DD-6336C6F48E47}" dt="2025-02-26T16:35:36.099" v="11966" actId="1076"/>
          <ac:spMkLst>
            <pc:docMk/>
            <pc:sldMk cId="580159087" sldId="2147468773"/>
            <ac:spMk id="17" creationId="{D92FAD9E-A9E5-B602-6201-FFA1D2BD5135}"/>
          </ac:spMkLst>
        </pc:spChg>
        <pc:spChg chg="mod">
          <ac:chgData name="Christiaan Esmeijer" userId="ecccc680-6f08-4f3e-bd73-533636736e6b" providerId="ADAL" clId="{7C146F01-A411-374D-87DD-6336C6F48E47}" dt="2025-02-26T16:33:34.761" v="11654" actId="1076"/>
          <ac:spMkLst>
            <pc:docMk/>
            <pc:sldMk cId="580159087" sldId="2147468773"/>
            <ac:spMk id="23" creationId="{4F0B665F-0595-CCF7-4796-CA2A19439F29}"/>
          </ac:spMkLst>
        </pc:spChg>
        <pc:spChg chg="mod">
          <ac:chgData name="Christiaan Esmeijer" userId="ecccc680-6f08-4f3e-bd73-533636736e6b" providerId="ADAL" clId="{7C146F01-A411-374D-87DD-6336C6F48E47}" dt="2025-02-26T16:32:47.645" v="11640" actId="14100"/>
          <ac:spMkLst>
            <pc:docMk/>
            <pc:sldMk cId="580159087" sldId="2147468773"/>
            <ac:spMk id="24" creationId="{48CF6C1D-85E1-136D-7343-02EC23DE3E1E}"/>
          </ac:spMkLst>
        </pc:spChg>
        <pc:spChg chg="mod">
          <ac:chgData name="Christiaan Esmeijer" userId="ecccc680-6f08-4f3e-bd73-533636736e6b" providerId="ADAL" clId="{7C146F01-A411-374D-87DD-6336C6F48E47}" dt="2025-02-26T16:35:09.908" v="11962" actId="207"/>
          <ac:spMkLst>
            <pc:docMk/>
            <pc:sldMk cId="580159087" sldId="2147468773"/>
            <ac:spMk id="25" creationId="{393E7127-4811-6A80-5E64-D7870878FB7A}"/>
          </ac:spMkLst>
        </pc:spChg>
        <pc:grpChg chg="mod">
          <ac:chgData name="Christiaan Esmeijer" userId="ecccc680-6f08-4f3e-bd73-533636736e6b" providerId="ADAL" clId="{7C146F01-A411-374D-87DD-6336C6F48E47}" dt="2025-02-26T16:35:31.156" v="11964" actId="1076"/>
          <ac:grpSpMkLst>
            <pc:docMk/>
            <pc:sldMk cId="580159087" sldId="2147468773"/>
            <ac:grpSpMk id="13" creationId="{42028B52-EDEF-D2D6-BF77-887453811061}"/>
          </ac:grpSpMkLst>
        </pc:grpChg>
        <pc:picChg chg="mod">
          <ac:chgData name="Christiaan Esmeijer" userId="ecccc680-6f08-4f3e-bd73-533636736e6b" providerId="ADAL" clId="{7C146F01-A411-374D-87DD-6336C6F48E47}" dt="2025-02-26T16:37:51.676" v="12163" actId="1076"/>
          <ac:picMkLst>
            <pc:docMk/>
            <pc:sldMk cId="580159087" sldId="2147468773"/>
            <ac:picMk id="8" creationId="{B7F17604-5330-72ED-3D54-E29BDD3D1EED}"/>
          </ac:picMkLst>
        </pc:picChg>
        <pc:picChg chg="mod">
          <ac:chgData name="Christiaan Esmeijer" userId="ecccc680-6f08-4f3e-bd73-533636736e6b" providerId="ADAL" clId="{7C146F01-A411-374D-87DD-6336C6F48E47}" dt="2025-02-26T16:32:20.790" v="11552" actId="29295"/>
          <ac:picMkLst>
            <pc:docMk/>
            <pc:sldMk cId="580159087" sldId="2147468773"/>
            <ac:picMk id="15" creationId="{95356F17-1F08-EC3D-4286-847E73F61D44}"/>
          </ac:picMkLst>
        </pc:picChg>
        <pc:picChg chg="mod">
          <ac:chgData name="Christiaan Esmeijer" userId="ecccc680-6f08-4f3e-bd73-533636736e6b" providerId="ADAL" clId="{7C146F01-A411-374D-87DD-6336C6F48E47}" dt="2025-02-26T16:32:20.790" v="11552" actId="29295"/>
          <ac:picMkLst>
            <pc:docMk/>
            <pc:sldMk cId="580159087" sldId="2147468773"/>
            <ac:picMk id="16" creationId="{D2AF257A-ACFE-38B2-DF75-C6C58DF9D123}"/>
          </ac:picMkLst>
        </pc:picChg>
        <pc:picChg chg="mod">
          <ac:chgData name="Christiaan Esmeijer" userId="ecccc680-6f08-4f3e-bd73-533636736e6b" providerId="ADAL" clId="{7C146F01-A411-374D-87DD-6336C6F48E47}" dt="2025-02-26T16:32:20.790" v="11552" actId="29295"/>
          <ac:picMkLst>
            <pc:docMk/>
            <pc:sldMk cId="580159087" sldId="2147468773"/>
            <ac:picMk id="18" creationId="{CAD3F2AA-6AF9-51ED-F4DB-3559F13F89A2}"/>
          </ac:picMkLst>
        </pc:picChg>
        <pc:picChg chg="mod">
          <ac:chgData name="Christiaan Esmeijer" userId="ecccc680-6f08-4f3e-bd73-533636736e6b" providerId="ADAL" clId="{7C146F01-A411-374D-87DD-6336C6F48E47}" dt="2025-02-26T16:32:20.790" v="11552" actId="29295"/>
          <ac:picMkLst>
            <pc:docMk/>
            <pc:sldMk cId="580159087" sldId="2147468773"/>
            <ac:picMk id="19" creationId="{F50D8522-7D5E-E7B9-79AF-225ED82BF804}"/>
          </ac:picMkLst>
        </pc:picChg>
        <pc:picChg chg="mod">
          <ac:chgData name="Christiaan Esmeijer" userId="ecccc680-6f08-4f3e-bd73-533636736e6b" providerId="ADAL" clId="{7C146F01-A411-374D-87DD-6336C6F48E47}" dt="2025-02-26T16:32:20.790" v="11552" actId="29295"/>
          <ac:picMkLst>
            <pc:docMk/>
            <pc:sldMk cId="580159087" sldId="2147468773"/>
            <ac:picMk id="20" creationId="{6C6F4DC1-5C21-9AAC-DC0C-64846F6C3E52}"/>
          </ac:picMkLst>
        </pc:picChg>
        <pc:picChg chg="mod">
          <ac:chgData name="Christiaan Esmeijer" userId="ecccc680-6f08-4f3e-bd73-533636736e6b" providerId="ADAL" clId="{7C146F01-A411-374D-87DD-6336C6F48E47}" dt="2025-02-26T16:32:20.790" v="11552" actId="29295"/>
          <ac:picMkLst>
            <pc:docMk/>
            <pc:sldMk cId="580159087" sldId="2147468773"/>
            <ac:picMk id="21" creationId="{BD53631E-4B50-D8FF-E30A-A81D8CC6C5A6}"/>
          </ac:picMkLst>
        </pc:picChg>
        <pc:picChg chg="mod">
          <ac:chgData name="Christiaan Esmeijer" userId="ecccc680-6f08-4f3e-bd73-533636736e6b" providerId="ADAL" clId="{7C146F01-A411-374D-87DD-6336C6F48E47}" dt="2025-02-26T16:32:20.790" v="11552" actId="29295"/>
          <ac:picMkLst>
            <pc:docMk/>
            <pc:sldMk cId="580159087" sldId="2147468773"/>
            <ac:picMk id="22" creationId="{F675F503-6F6D-5A1C-BBE0-88D7F12C6327}"/>
          </ac:picMkLst>
        </pc:picChg>
        <pc:picChg chg="mod">
          <ac:chgData name="Christiaan Esmeijer" userId="ecccc680-6f08-4f3e-bd73-533636736e6b" providerId="ADAL" clId="{7C146F01-A411-374D-87DD-6336C6F48E47}" dt="2025-02-26T16:32:35.807" v="11637" actId="29295"/>
          <ac:picMkLst>
            <pc:docMk/>
            <pc:sldMk cId="580159087" sldId="2147468773"/>
            <ac:picMk id="27" creationId="{053F118A-F777-5CB0-F905-D5AE65A5086B}"/>
          </ac:picMkLst>
        </pc:picChg>
        <pc:picChg chg="mod">
          <ac:chgData name="Christiaan Esmeijer" userId="ecccc680-6f08-4f3e-bd73-533636736e6b" providerId="ADAL" clId="{7C146F01-A411-374D-87DD-6336C6F48E47}" dt="2025-02-26T16:32:35.807" v="11637" actId="29295"/>
          <ac:picMkLst>
            <pc:docMk/>
            <pc:sldMk cId="580159087" sldId="2147468773"/>
            <ac:picMk id="28" creationId="{BCE75FC8-69B7-DF68-C01B-7B9FD9BCC18A}"/>
          </ac:picMkLst>
        </pc:picChg>
        <pc:picChg chg="mod">
          <ac:chgData name="Christiaan Esmeijer" userId="ecccc680-6f08-4f3e-bd73-533636736e6b" providerId="ADAL" clId="{7C146F01-A411-374D-87DD-6336C6F48E47}" dt="2025-02-26T16:32:35.807" v="11637" actId="29295"/>
          <ac:picMkLst>
            <pc:docMk/>
            <pc:sldMk cId="580159087" sldId="2147468773"/>
            <ac:picMk id="29" creationId="{A3E1FC3B-D06D-2F4E-B1E7-4510C6B368B8}"/>
          </ac:picMkLst>
        </pc:picChg>
        <pc:cxnChg chg="mod">
          <ac:chgData name="Christiaan Esmeijer" userId="ecccc680-6f08-4f3e-bd73-533636736e6b" providerId="ADAL" clId="{7C146F01-A411-374D-87DD-6336C6F48E47}" dt="2025-02-15T17:20:38.661" v="7672" actId="1035"/>
          <ac:cxnSpMkLst>
            <pc:docMk/>
            <pc:sldMk cId="580159087" sldId="2147468773"/>
            <ac:cxnSpMk id="26" creationId="{916A4420-E90F-DC4B-EFC8-865C6ECED1F0}"/>
          </ac:cxnSpMkLst>
        </pc:cxnChg>
      </pc:sldChg>
      <pc:sldChg chg="addSp delSp modSp new mod modClrScheme chgLayout">
        <pc:chgData name="Christiaan Esmeijer" userId="ecccc680-6f08-4f3e-bd73-533636736e6b" providerId="ADAL" clId="{7C146F01-A411-374D-87DD-6336C6F48E47}" dt="2025-02-18T20:32:15.220" v="9883" actId="207"/>
        <pc:sldMkLst>
          <pc:docMk/>
          <pc:sldMk cId="3161841455" sldId="2147468774"/>
        </pc:sldMkLst>
        <pc:spChg chg="add mod">
          <ac:chgData name="Christiaan Esmeijer" userId="ecccc680-6f08-4f3e-bd73-533636736e6b" providerId="ADAL" clId="{7C146F01-A411-374D-87DD-6336C6F48E47}" dt="2025-02-18T18:10:37.640" v="9033"/>
          <ac:spMkLst>
            <pc:docMk/>
            <pc:sldMk cId="3161841455" sldId="2147468774"/>
            <ac:spMk id="3" creationId="{C713784F-403F-076A-99E5-12513B19593D}"/>
          </ac:spMkLst>
        </pc:spChg>
        <pc:spChg chg="add mod ord">
          <ac:chgData name="Christiaan Esmeijer" userId="ecccc680-6f08-4f3e-bd73-533636736e6b" providerId="ADAL" clId="{7C146F01-A411-374D-87DD-6336C6F48E47}" dt="2025-02-18T20:03:36.054" v="9249" actId="700"/>
          <ac:spMkLst>
            <pc:docMk/>
            <pc:sldMk cId="3161841455" sldId="2147468774"/>
            <ac:spMk id="6" creationId="{D3C3E589-C39D-0BFD-E21B-D234800C4498}"/>
          </ac:spMkLst>
        </pc:spChg>
        <pc:spChg chg="add mod">
          <ac:chgData name="Christiaan Esmeijer" userId="ecccc680-6f08-4f3e-bd73-533636736e6b" providerId="ADAL" clId="{7C146F01-A411-374D-87DD-6336C6F48E47}" dt="2025-02-18T20:28:55.582" v="9703" actId="113"/>
          <ac:spMkLst>
            <pc:docMk/>
            <pc:sldMk cId="3161841455" sldId="2147468774"/>
            <ac:spMk id="13" creationId="{80574152-07E3-EA1E-A567-7C00FB52DBE2}"/>
          </ac:spMkLst>
        </pc:spChg>
        <pc:picChg chg="add mod">
          <ac:chgData name="Christiaan Esmeijer" userId="ecccc680-6f08-4f3e-bd73-533636736e6b" providerId="ADAL" clId="{7C146F01-A411-374D-87DD-6336C6F48E47}" dt="2025-02-18T20:32:15.220" v="9883" actId="207"/>
          <ac:picMkLst>
            <pc:docMk/>
            <pc:sldMk cId="3161841455" sldId="2147468774"/>
            <ac:picMk id="12" creationId="{42DAA0F9-967F-6C75-CE5E-36191A700A44}"/>
          </ac:picMkLst>
        </pc:picChg>
      </pc:sldChg>
      <pc:sldChg chg="add">
        <pc:chgData name="Christiaan Esmeijer" userId="ecccc680-6f08-4f3e-bd73-533636736e6b" providerId="ADAL" clId="{7C146F01-A411-374D-87DD-6336C6F48E47}" dt="2025-02-26T16:30:50.550" v="11473"/>
        <pc:sldMkLst>
          <pc:docMk/>
          <pc:sldMk cId="1528685404" sldId="2147468775"/>
        </pc:sldMkLst>
      </pc:sldChg>
      <pc:sldChg chg="addSp delSp modSp add del mod addAnim delAnim">
        <pc:chgData name="Christiaan Esmeijer" userId="ecccc680-6f08-4f3e-bd73-533636736e6b" providerId="ADAL" clId="{7C146F01-A411-374D-87DD-6336C6F48E47}" dt="2025-03-11T16:59:23.146" v="13343" actId="2696"/>
        <pc:sldMkLst>
          <pc:docMk/>
          <pc:sldMk cId="1018025834" sldId="2147468776"/>
        </pc:sldMkLst>
      </pc:sldChg>
      <pc:sldMasterChg chg="addSp delSp modSp mod modSldLayout sldLayoutOrd">
        <pc:chgData name="Christiaan Esmeijer" userId="ecccc680-6f08-4f3e-bd73-533636736e6b" providerId="ADAL" clId="{7C146F01-A411-374D-87DD-6336C6F48E47}" dt="2025-02-26T16:36:17.203" v="11969" actId="1076"/>
        <pc:sldMasterMkLst>
          <pc:docMk/>
          <pc:sldMasterMk cId="2079798451" sldId="2147483785"/>
        </pc:sldMasterMkLst>
        <pc:spChg chg="add del">
          <ac:chgData name="Christiaan Esmeijer" userId="ecccc680-6f08-4f3e-bd73-533636736e6b" providerId="ADAL" clId="{7C146F01-A411-374D-87DD-6336C6F48E47}" dt="2025-02-15T08:43:54.606" v="626" actId="478"/>
          <ac:spMkLst>
            <pc:docMk/>
            <pc:sldMasterMk cId="2079798451" sldId="2147483785"/>
            <ac:spMk id="3" creationId="{00000000-0000-0000-0000-000000000000}"/>
          </ac:spMkLst>
        </pc:spChg>
        <pc:spChg chg="mod">
          <ac:chgData name="Christiaan Esmeijer" userId="ecccc680-6f08-4f3e-bd73-533636736e6b" providerId="ADAL" clId="{7C146F01-A411-374D-87DD-6336C6F48E47}" dt="2025-02-15T08:54:19.531" v="923"/>
          <ac:spMkLst>
            <pc:docMk/>
            <pc:sldMasterMk cId="2079798451" sldId="2147483785"/>
            <ac:spMk id="572" creationId="{7FE494F2-975D-9C4D-021F-64313BEA418F}"/>
          </ac:spMkLst>
        </pc:spChg>
        <pc:spChg chg="mod">
          <ac:chgData name="Christiaan Esmeijer" userId="ecccc680-6f08-4f3e-bd73-533636736e6b" providerId="ADAL" clId="{7C146F01-A411-374D-87DD-6336C6F48E47}" dt="2025-02-15T08:54:19.531" v="923"/>
          <ac:spMkLst>
            <pc:docMk/>
            <pc:sldMasterMk cId="2079798451" sldId="2147483785"/>
            <ac:spMk id="575" creationId="{B9434EA7-2EBE-6BE9-F26B-B5099FD71C64}"/>
          </ac:spMkLst>
        </pc:spChg>
        <pc:spChg chg="mod">
          <ac:chgData name="Christiaan Esmeijer" userId="ecccc680-6f08-4f3e-bd73-533636736e6b" providerId="ADAL" clId="{7C146F01-A411-374D-87DD-6336C6F48E47}" dt="2025-02-15T08:54:19.531" v="923"/>
          <ac:spMkLst>
            <pc:docMk/>
            <pc:sldMasterMk cId="2079798451" sldId="2147483785"/>
            <ac:spMk id="591" creationId="{68CE65FF-8E03-836E-F18C-B51BA4D4A36A}"/>
          </ac:spMkLst>
        </pc:spChg>
        <pc:spChg chg="mod">
          <ac:chgData name="Christiaan Esmeijer" userId="ecccc680-6f08-4f3e-bd73-533636736e6b" providerId="ADAL" clId="{7C146F01-A411-374D-87DD-6336C6F48E47}" dt="2025-02-15T08:54:19.531" v="923"/>
          <ac:spMkLst>
            <pc:docMk/>
            <pc:sldMasterMk cId="2079798451" sldId="2147483785"/>
            <ac:spMk id="603" creationId="{FBB8BC5D-A547-8998-4B6C-209100D23E0A}"/>
          </ac:spMkLst>
        </pc:spChg>
        <pc:spChg chg="mod">
          <ac:chgData name="Christiaan Esmeijer" userId="ecccc680-6f08-4f3e-bd73-533636736e6b" providerId="ADAL" clId="{7C146F01-A411-374D-87DD-6336C6F48E47}" dt="2025-02-15T08:54:19.531" v="923"/>
          <ac:spMkLst>
            <pc:docMk/>
            <pc:sldMasterMk cId="2079798451" sldId="2147483785"/>
            <ac:spMk id="638" creationId="{2C88DDFF-748F-5DEE-FD1B-0C1A8CC60036}"/>
          </ac:spMkLst>
        </pc:spChg>
        <pc:spChg chg="mod">
          <ac:chgData name="Christiaan Esmeijer" userId="ecccc680-6f08-4f3e-bd73-533636736e6b" providerId="ADAL" clId="{7C146F01-A411-374D-87DD-6336C6F48E47}" dt="2025-02-15T08:54:19.531" v="923"/>
          <ac:spMkLst>
            <pc:docMk/>
            <pc:sldMasterMk cId="2079798451" sldId="2147483785"/>
            <ac:spMk id="641" creationId="{8D9C521E-295F-3856-CE74-14E24E7096C0}"/>
          </ac:spMkLst>
        </pc:spChg>
        <pc:spChg chg="mod">
          <ac:chgData name="Christiaan Esmeijer" userId="ecccc680-6f08-4f3e-bd73-533636736e6b" providerId="ADAL" clId="{7C146F01-A411-374D-87DD-6336C6F48E47}" dt="2025-02-15T08:54:19.531" v="923"/>
          <ac:spMkLst>
            <pc:docMk/>
            <pc:sldMasterMk cId="2079798451" sldId="2147483785"/>
            <ac:spMk id="655" creationId="{02984650-BF4F-313D-ED89-0E299644DF68}"/>
          </ac:spMkLst>
        </pc:spChg>
        <pc:spChg chg="mod">
          <ac:chgData name="Christiaan Esmeijer" userId="ecccc680-6f08-4f3e-bd73-533636736e6b" providerId="ADAL" clId="{7C146F01-A411-374D-87DD-6336C6F48E47}" dt="2025-02-15T08:54:19.531" v="923"/>
          <ac:spMkLst>
            <pc:docMk/>
            <pc:sldMasterMk cId="2079798451" sldId="2147483785"/>
            <ac:spMk id="676" creationId="{AF28BAFF-5C44-106B-850B-3AF80A5A3D25}"/>
          </ac:spMkLst>
        </pc:spChg>
        <pc:spChg chg="mod">
          <ac:chgData name="Christiaan Esmeijer" userId="ecccc680-6f08-4f3e-bd73-533636736e6b" providerId="ADAL" clId="{7C146F01-A411-374D-87DD-6336C6F48E47}" dt="2025-02-15T08:54:19.531" v="923"/>
          <ac:spMkLst>
            <pc:docMk/>
            <pc:sldMasterMk cId="2079798451" sldId="2147483785"/>
            <ac:spMk id="690" creationId="{55F7FDA2-9D2B-2322-A40F-66C49E6B7CF8}"/>
          </ac:spMkLst>
        </pc:spChg>
        <pc:spChg chg="mod">
          <ac:chgData name="Christiaan Esmeijer" userId="ecccc680-6f08-4f3e-bd73-533636736e6b" providerId="ADAL" clId="{7C146F01-A411-374D-87DD-6336C6F48E47}" dt="2025-02-15T08:54:19.531" v="923"/>
          <ac:spMkLst>
            <pc:docMk/>
            <pc:sldMasterMk cId="2079798451" sldId="2147483785"/>
            <ac:spMk id="706" creationId="{F5B18DC3-683C-6E25-2ABF-0D83E4C211E5}"/>
          </ac:spMkLst>
        </pc:spChg>
        <pc:grpChg chg="mod">
          <ac:chgData name="Christiaan Esmeijer" userId="ecccc680-6f08-4f3e-bd73-533636736e6b" providerId="ADAL" clId="{7C146F01-A411-374D-87DD-6336C6F48E47}" dt="2025-02-15T08:55:20.285" v="949" actId="1035"/>
          <ac:grpSpMkLst>
            <pc:docMk/>
            <pc:sldMasterMk cId="2079798451" sldId="2147483785"/>
            <ac:grpSpMk id="563" creationId="{7AB7BC0D-881F-3C41-9F00-9DFBE99C3F4F}"/>
          </ac:grpSpMkLst>
        </pc:grpChg>
        <pc:picChg chg="mod">
          <ac:chgData name="Christiaan Esmeijer" userId="ecccc680-6f08-4f3e-bd73-533636736e6b" providerId="ADAL" clId="{7C146F01-A411-374D-87DD-6336C6F48E47}" dt="2025-02-15T08:55:25.552" v="950" actId="1036"/>
          <ac:picMkLst>
            <pc:docMk/>
            <pc:sldMasterMk cId="2079798451" sldId="2147483785"/>
            <ac:picMk id="6" creationId="{967D8D0B-FBF4-D15C-57B4-D093FF270001}"/>
          </ac:picMkLst>
        </pc:picChg>
        <pc:sldLayoutChg chg="delSp mod">
          <pc:chgData name="Christiaan Esmeijer" userId="ecccc680-6f08-4f3e-bd73-533636736e6b" providerId="ADAL" clId="{7C146F01-A411-374D-87DD-6336C6F48E47}" dt="2025-02-15T08:56:16.333" v="957" actId="478"/>
          <pc:sldLayoutMkLst>
            <pc:docMk/>
            <pc:sldMasterMk cId="2079798451" sldId="2147483785"/>
            <pc:sldLayoutMk cId="956357508" sldId="2147488621"/>
          </pc:sldLayoutMkLst>
        </pc:sldLayoutChg>
        <pc:sldLayoutChg chg="addSp delSp modSp mod">
          <pc:chgData name="Christiaan Esmeijer" userId="ecccc680-6f08-4f3e-bd73-533636736e6b" providerId="ADAL" clId="{7C146F01-A411-374D-87DD-6336C6F48E47}" dt="2025-02-15T09:00:31.890" v="998" actId="1076"/>
          <pc:sldLayoutMkLst>
            <pc:docMk/>
            <pc:sldMasterMk cId="2079798451" sldId="2147483785"/>
            <pc:sldLayoutMk cId="3451270017" sldId="2147488623"/>
          </pc:sldLayoutMkLst>
          <pc:spChg chg="mod">
            <ac:chgData name="Christiaan Esmeijer" userId="ecccc680-6f08-4f3e-bd73-533636736e6b" providerId="ADAL" clId="{7C146F01-A411-374D-87DD-6336C6F48E47}" dt="2025-02-15T09:00:10.894" v="996" actId="1076"/>
            <ac:spMkLst>
              <pc:docMk/>
              <pc:sldMasterMk cId="2079798451" sldId="2147483785"/>
              <pc:sldLayoutMk cId="3451270017" sldId="2147488623"/>
              <ac:spMk id="221" creationId="{1CE8C037-39A5-B339-696D-DBD4B77FC660}"/>
            </ac:spMkLst>
          </pc:spChg>
          <pc:spChg chg="mod topLvl">
            <ac:chgData name="Christiaan Esmeijer" userId="ecccc680-6f08-4f3e-bd73-533636736e6b" providerId="ADAL" clId="{7C146F01-A411-374D-87DD-6336C6F48E47}" dt="2025-02-15T09:00:05.365" v="993" actId="338"/>
            <ac:spMkLst>
              <pc:docMk/>
              <pc:sldMasterMk cId="2079798451" sldId="2147483785"/>
              <pc:sldLayoutMk cId="3451270017" sldId="2147488623"/>
              <ac:spMk id="255" creationId="{5FBE9611-02AD-DFFE-8615-20116E6D65D5}"/>
            </ac:spMkLst>
          </pc:spChg>
          <pc:spChg chg="mod topLvl">
            <ac:chgData name="Christiaan Esmeijer" userId="ecccc680-6f08-4f3e-bd73-533636736e6b" providerId="ADAL" clId="{7C146F01-A411-374D-87DD-6336C6F48E47}" dt="2025-02-15T09:00:05.365" v="993" actId="338"/>
            <ac:spMkLst>
              <pc:docMk/>
              <pc:sldMasterMk cId="2079798451" sldId="2147483785"/>
              <pc:sldLayoutMk cId="3451270017" sldId="2147488623"/>
              <ac:spMk id="257" creationId="{74872DAD-730F-77BC-A1D7-574D566164B3}"/>
            </ac:spMkLst>
          </pc:spChg>
          <pc:spChg chg="mod topLvl">
            <ac:chgData name="Christiaan Esmeijer" userId="ecccc680-6f08-4f3e-bd73-533636736e6b" providerId="ADAL" clId="{7C146F01-A411-374D-87DD-6336C6F48E47}" dt="2025-02-15T09:00:05.365" v="993" actId="338"/>
            <ac:spMkLst>
              <pc:docMk/>
              <pc:sldMasterMk cId="2079798451" sldId="2147483785"/>
              <pc:sldLayoutMk cId="3451270017" sldId="2147488623"/>
              <ac:spMk id="288" creationId="{F08948BF-D26C-861F-01D3-FC8E69A421C9}"/>
            </ac:spMkLst>
          </pc:spChg>
          <pc:spChg chg="mod topLvl">
            <ac:chgData name="Christiaan Esmeijer" userId="ecccc680-6f08-4f3e-bd73-533636736e6b" providerId="ADAL" clId="{7C146F01-A411-374D-87DD-6336C6F48E47}" dt="2025-02-15T09:00:05.365" v="993" actId="338"/>
            <ac:spMkLst>
              <pc:docMk/>
              <pc:sldMasterMk cId="2079798451" sldId="2147483785"/>
              <pc:sldLayoutMk cId="3451270017" sldId="2147488623"/>
              <ac:spMk id="319" creationId="{FE7EF741-BD30-BECB-C9A0-040D0890B79A}"/>
            </ac:spMkLst>
          </pc:spChg>
          <pc:spChg chg="mod topLvl">
            <ac:chgData name="Christiaan Esmeijer" userId="ecccc680-6f08-4f3e-bd73-533636736e6b" providerId="ADAL" clId="{7C146F01-A411-374D-87DD-6336C6F48E47}" dt="2025-02-15T09:00:05.365" v="993" actId="338"/>
            <ac:spMkLst>
              <pc:docMk/>
              <pc:sldMasterMk cId="2079798451" sldId="2147483785"/>
              <pc:sldLayoutMk cId="3451270017" sldId="2147488623"/>
              <ac:spMk id="322" creationId="{12949BB2-996A-D47F-2185-6663166A10AB}"/>
            </ac:spMkLst>
          </pc:spChg>
          <pc:spChg chg="mod topLvl">
            <ac:chgData name="Christiaan Esmeijer" userId="ecccc680-6f08-4f3e-bd73-533636736e6b" providerId="ADAL" clId="{7C146F01-A411-374D-87DD-6336C6F48E47}" dt="2025-02-15T09:00:05.365" v="993" actId="338"/>
            <ac:spMkLst>
              <pc:docMk/>
              <pc:sldMasterMk cId="2079798451" sldId="2147483785"/>
              <pc:sldLayoutMk cId="3451270017" sldId="2147488623"/>
              <ac:spMk id="323" creationId="{231F6E51-6D8C-CBB8-F20D-53B89BD4207F}"/>
            </ac:spMkLst>
          </pc:spChg>
          <pc:spChg chg="mod topLvl">
            <ac:chgData name="Christiaan Esmeijer" userId="ecccc680-6f08-4f3e-bd73-533636736e6b" providerId="ADAL" clId="{7C146F01-A411-374D-87DD-6336C6F48E47}" dt="2025-02-15T09:00:05.365" v="993" actId="338"/>
            <ac:spMkLst>
              <pc:docMk/>
              <pc:sldMasterMk cId="2079798451" sldId="2147483785"/>
              <pc:sldLayoutMk cId="3451270017" sldId="2147488623"/>
              <ac:spMk id="345" creationId="{50A59280-303B-AA0C-57C2-C93D32ECC1D6}"/>
            </ac:spMkLst>
          </pc:spChg>
          <pc:spChg chg="mod topLvl">
            <ac:chgData name="Christiaan Esmeijer" userId="ecccc680-6f08-4f3e-bd73-533636736e6b" providerId="ADAL" clId="{7C146F01-A411-374D-87DD-6336C6F48E47}" dt="2025-02-15T09:00:05.365" v="993" actId="338"/>
            <ac:spMkLst>
              <pc:docMk/>
              <pc:sldMasterMk cId="2079798451" sldId="2147483785"/>
              <pc:sldLayoutMk cId="3451270017" sldId="2147488623"/>
              <ac:spMk id="351" creationId="{D343DE0E-2D82-F66F-812E-20E9F416086C}"/>
            </ac:spMkLst>
          </pc:spChg>
          <pc:spChg chg="mod topLvl">
            <ac:chgData name="Christiaan Esmeijer" userId="ecccc680-6f08-4f3e-bd73-533636736e6b" providerId="ADAL" clId="{7C146F01-A411-374D-87DD-6336C6F48E47}" dt="2025-02-15T09:00:05.365" v="993" actId="338"/>
            <ac:spMkLst>
              <pc:docMk/>
              <pc:sldMasterMk cId="2079798451" sldId="2147483785"/>
              <pc:sldLayoutMk cId="3451270017" sldId="2147488623"/>
              <ac:spMk id="359" creationId="{9FB67CA0-63FE-3C8B-87AC-4A1CADE24129}"/>
            </ac:spMkLst>
          </pc:spChg>
          <pc:spChg chg="mod topLvl">
            <ac:chgData name="Christiaan Esmeijer" userId="ecccc680-6f08-4f3e-bd73-533636736e6b" providerId="ADAL" clId="{7C146F01-A411-374D-87DD-6336C6F48E47}" dt="2025-02-15T09:00:05.365" v="993" actId="338"/>
            <ac:spMkLst>
              <pc:docMk/>
              <pc:sldMasterMk cId="2079798451" sldId="2147483785"/>
              <pc:sldLayoutMk cId="3451270017" sldId="2147488623"/>
              <ac:spMk id="362" creationId="{22A5D3C7-0792-5773-6603-9A48C36632CE}"/>
            </ac:spMkLst>
          </pc:spChg>
          <pc:spChg chg="add mod">
            <ac:chgData name="Christiaan Esmeijer" userId="ecccc680-6f08-4f3e-bd73-533636736e6b" providerId="ADAL" clId="{7C146F01-A411-374D-87DD-6336C6F48E47}" dt="2025-02-15T08:58:15.155" v="975" actId="1076"/>
            <ac:spMkLst>
              <pc:docMk/>
              <pc:sldMasterMk cId="2079798451" sldId="2147483785"/>
              <pc:sldLayoutMk cId="3451270017" sldId="2147488623"/>
              <ac:spMk id="364" creationId="{0CBC1B88-BD0F-7F91-1A57-14C0E4972FCE}"/>
            </ac:spMkLst>
          </pc:spChg>
          <pc:spChg chg="add mod">
            <ac:chgData name="Christiaan Esmeijer" userId="ecccc680-6f08-4f3e-bd73-533636736e6b" providerId="ADAL" clId="{7C146F01-A411-374D-87DD-6336C6F48E47}" dt="2025-02-15T08:58:15.155" v="975" actId="1076"/>
            <ac:spMkLst>
              <pc:docMk/>
              <pc:sldMasterMk cId="2079798451" sldId="2147483785"/>
              <pc:sldLayoutMk cId="3451270017" sldId="2147488623"/>
              <ac:spMk id="365" creationId="{161E59E3-0AD3-FFAA-BD16-8D42CD2D3AC7}"/>
            </ac:spMkLst>
          </pc:spChg>
          <pc:grpChg chg="add mod">
            <ac:chgData name="Christiaan Esmeijer" userId="ecccc680-6f08-4f3e-bd73-533636736e6b" providerId="ADAL" clId="{7C146F01-A411-374D-87DD-6336C6F48E47}" dt="2025-02-15T09:00:31.890" v="998" actId="1076"/>
            <ac:grpSpMkLst>
              <pc:docMk/>
              <pc:sldMasterMk cId="2079798451" sldId="2147483785"/>
              <pc:sldLayoutMk cId="3451270017" sldId="2147488623"/>
              <ac:grpSpMk id="367" creationId="{60A3B38D-77C8-7A30-8E03-E28DDBEBE590}"/>
            </ac:grpSpMkLst>
          </pc:grpChg>
          <pc:picChg chg="mod">
            <ac:chgData name="Christiaan Esmeijer" userId="ecccc680-6f08-4f3e-bd73-533636736e6b" providerId="ADAL" clId="{7C146F01-A411-374D-87DD-6336C6F48E47}" dt="2025-02-15T09:00:31.890" v="998" actId="1076"/>
            <ac:picMkLst>
              <pc:docMk/>
              <pc:sldMasterMk cId="2079798451" sldId="2147483785"/>
              <pc:sldLayoutMk cId="3451270017" sldId="2147488623"/>
              <ac:picMk id="218" creationId="{A6545EF1-644F-334B-63D9-EFEDB7994C73}"/>
            </ac:picMkLst>
          </pc:picChg>
        </pc:sldLayoutChg>
        <pc:sldLayoutChg chg="addSp delSp modSp mod">
          <pc:chgData name="Christiaan Esmeijer" userId="ecccc680-6f08-4f3e-bd73-533636736e6b" providerId="ADAL" clId="{7C146F01-A411-374D-87DD-6336C6F48E47}" dt="2025-02-15T09:00:54.880" v="1001"/>
          <pc:sldLayoutMkLst>
            <pc:docMk/>
            <pc:sldMasterMk cId="2079798451" sldId="2147483785"/>
            <pc:sldLayoutMk cId="3646479365" sldId="2147488634"/>
          </pc:sldLayoutMkLst>
          <pc:spChg chg="mod">
            <ac:chgData name="Christiaan Esmeijer" userId="ecccc680-6f08-4f3e-bd73-533636736e6b" providerId="ADAL" clId="{7C146F01-A411-374D-87DD-6336C6F48E47}" dt="2025-02-15T09:00:54.880" v="1001"/>
            <ac:spMkLst>
              <pc:docMk/>
              <pc:sldMasterMk cId="2079798451" sldId="2147483785"/>
              <pc:sldLayoutMk cId="3646479365" sldId="2147488634"/>
              <ac:spMk id="230" creationId="{575E6BF7-EF16-9D79-3CDE-5FC5E5D2D211}"/>
            </ac:spMkLst>
          </pc:spChg>
          <pc:spChg chg="mod">
            <ac:chgData name="Christiaan Esmeijer" userId="ecccc680-6f08-4f3e-bd73-533636736e6b" providerId="ADAL" clId="{7C146F01-A411-374D-87DD-6336C6F48E47}" dt="2025-02-15T09:00:54.880" v="1001"/>
            <ac:spMkLst>
              <pc:docMk/>
              <pc:sldMasterMk cId="2079798451" sldId="2147483785"/>
              <pc:sldLayoutMk cId="3646479365" sldId="2147488634"/>
              <ac:spMk id="269" creationId="{BA519A3C-115D-7427-6ED1-86CAE9A8E73A}"/>
            </ac:spMkLst>
          </pc:spChg>
          <pc:spChg chg="mod">
            <ac:chgData name="Christiaan Esmeijer" userId="ecccc680-6f08-4f3e-bd73-533636736e6b" providerId="ADAL" clId="{7C146F01-A411-374D-87DD-6336C6F48E47}" dt="2025-02-15T09:00:54.880" v="1001"/>
            <ac:spMkLst>
              <pc:docMk/>
              <pc:sldMasterMk cId="2079798451" sldId="2147483785"/>
              <pc:sldLayoutMk cId="3646479365" sldId="2147488634"/>
              <ac:spMk id="278" creationId="{F7DDC1F1-0F94-B618-BE49-041ADDA7EDFE}"/>
            </ac:spMkLst>
          </pc:spChg>
          <pc:spChg chg="mod">
            <ac:chgData name="Christiaan Esmeijer" userId="ecccc680-6f08-4f3e-bd73-533636736e6b" providerId="ADAL" clId="{7C146F01-A411-374D-87DD-6336C6F48E47}" dt="2025-02-15T09:00:54.880" v="1001"/>
            <ac:spMkLst>
              <pc:docMk/>
              <pc:sldMasterMk cId="2079798451" sldId="2147483785"/>
              <pc:sldLayoutMk cId="3646479365" sldId="2147488634"/>
              <ac:spMk id="281" creationId="{5BDAAC54-0150-48B9-2D66-BAD957915594}"/>
            </ac:spMkLst>
          </pc:spChg>
          <pc:spChg chg="mod">
            <ac:chgData name="Christiaan Esmeijer" userId="ecccc680-6f08-4f3e-bd73-533636736e6b" providerId="ADAL" clId="{7C146F01-A411-374D-87DD-6336C6F48E47}" dt="2025-02-15T09:00:54.880" v="1001"/>
            <ac:spMkLst>
              <pc:docMk/>
              <pc:sldMasterMk cId="2079798451" sldId="2147483785"/>
              <pc:sldLayoutMk cId="3646479365" sldId="2147488634"/>
              <ac:spMk id="288" creationId="{1383B625-3D01-3398-91AE-5D7C42D2B64C}"/>
            </ac:spMkLst>
          </pc:spChg>
          <pc:spChg chg="mod">
            <ac:chgData name="Christiaan Esmeijer" userId="ecccc680-6f08-4f3e-bd73-533636736e6b" providerId="ADAL" clId="{7C146F01-A411-374D-87DD-6336C6F48E47}" dt="2025-02-15T09:00:54.880" v="1001"/>
            <ac:spMkLst>
              <pc:docMk/>
              <pc:sldMasterMk cId="2079798451" sldId="2147483785"/>
              <pc:sldLayoutMk cId="3646479365" sldId="2147488634"/>
              <ac:spMk id="289" creationId="{BF97496D-553D-5F31-E353-832FC0BA35F5}"/>
            </ac:spMkLst>
          </pc:spChg>
          <pc:spChg chg="mod">
            <ac:chgData name="Christiaan Esmeijer" userId="ecccc680-6f08-4f3e-bd73-533636736e6b" providerId="ADAL" clId="{7C146F01-A411-374D-87DD-6336C6F48E47}" dt="2025-02-15T09:00:54.880" v="1001"/>
            <ac:spMkLst>
              <pc:docMk/>
              <pc:sldMasterMk cId="2079798451" sldId="2147483785"/>
              <pc:sldLayoutMk cId="3646479365" sldId="2147488634"/>
              <ac:spMk id="309" creationId="{D62F4B55-CE3C-731D-BD98-FA35ADB918F0}"/>
            </ac:spMkLst>
          </pc:spChg>
          <pc:spChg chg="mod">
            <ac:chgData name="Christiaan Esmeijer" userId="ecccc680-6f08-4f3e-bd73-533636736e6b" providerId="ADAL" clId="{7C146F01-A411-374D-87DD-6336C6F48E47}" dt="2025-02-15T09:00:54.880" v="1001"/>
            <ac:spMkLst>
              <pc:docMk/>
              <pc:sldMasterMk cId="2079798451" sldId="2147483785"/>
              <pc:sldLayoutMk cId="3646479365" sldId="2147488634"/>
              <ac:spMk id="317" creationId="{DEC09E76-D0F5-6C05-78AD-2AA46849E6EE}"/>
            </ac:spMkLst>
          </pc:spChg>
          <pc:spChg chg="mod">
            <ac:chgData name="Christiaan Esmeijer" userId="ecccc680-6f08-4f3e-bd73-533636736e6b" providerId="ADAL" clId="{7C146F01-A411-374D-87DD-6336C6F48E47}" dt="2025-02-15T09:00:54.880" v="1001"/>
            <ac:spMkLst>
              <pc:docMk/>
              <pc:sldMasterMk cId="2079798451" sldId="2147483785"/>
              <pc:sldLayoutMk cId="3646479365" sldId="2147488634"/>
              <ac:spMk id="333" creationId="{30A0FF61-2E55-ABC8-C4CF-D800FF13186C}"/>
            </ac:spMkLst>
          </pc:spChg>
          <pc:spChg chg="mod">
            <ac:chgData name="Christiaan Esmeijer" userId="ecccc680-6f08-4f3e-bd73-533636736e6b" providerId="ADAL" clId="{7C146F01-A411-374D-87DD-6336C6F48E47}" dt="2025-02-15T09:00:54.880" v="1001"/>
            <ac:spMkLst>
              <pc:docMk/>
              <pc:sldMasterMk cId="2079798451" sldId="2147483785"/>
              <pc:sldLayoutMk cId="3646479365" sldId="2147488634"/>
              <ac:spMk id="354" creationId="{FDBF3AC0-D5CA-580A-43A3-7CCCD958D139}"/>
            </ac:spMkLst>
          </pc:spChg>
        </pc:sldLayoutChg>
        <pc:sldLayoutChg chg="addSp delSp modSp mod">
          <pc:chgData name="Christiaan Esmeijer" userId="ecccc680-6f08-4f3e-bd73-533636736e6b" providerId="ADAL" clId="{7C146F01-A411-374D-87DD-6336C6F48E47}" dt="2025-02-15T14:42:18.492" v="2875"/>
          <pc:sldLayoutMkLst>
            <pc:docMk/>
            <pc:sldMasterMk cId="2079798451" sldId="2147483785"/>
            <pc:sldLayoutMk cId="3055744057" sldId="2147488639"/>
          </pc:sldLayoutMkLst>
          <pc:spChg chg="mod">
            <ac:chgData name="Christiaan Esmeijer" userId="ecccc680-6f08-4f3e-bd73-533636736e6b" providerId="ADAL" clId="{7C146F01-A411-374D-87DD-6336C6F48E47}" dt="2025-02-15T14:42:18.492" v="2875"/>
            <ac:spMkLst>
              <pc:docMk/>
              <pc:sldMasterMk cId="2079798451" sldId="2147483785"/>
              <pc:sldLayoutMk cId="3055744057" sldId="2147488639"/>
              <ac:spMk id="228" creationId="{21C44A1E-C774-EB5D-F463-56FD9B1AA9E9}"/>
            </ac:spMkLst>
          </pc:spChg>
          <pc:spChg chg="mod">
            <ac:chgData name="Christiaan Esmeijer" userId="ecccc680-6f08-4f3e-bd73-533636736e6b" providerId="ADAL" clId="{7C146F01-A411-374D-87DD-6336C6F48E47}" dt="2025-02-15T14:42:18.492" v="2875"/>
            <ac:spMkLst>
              <pc:docMk/>
              <pc:sldMasterMk cId="2079798451" sldId="2147483785"/>
              <pc:sldLayoutMk cId="3055744057" sldId="2147488639"/>
              <ac:spMk id="230" creationId="{B055DCBE-2475-E163-8CED-A6B15F94AD6F}"/>
            </ac:spMkLst>
          </pc:spChg>
          <pc:spChg chg="mod">
            <ac:chgData name="Christiaan Esmeijer" userId="ecccc680-6f08-4f3e-bd73-533636736e6b" providerId="ADAL" clId="{7C146F01-A411-374D-87DD-6336C6F48E47}" dt="2025-02-15T14:42:18.492" v="2875"/>
            <ac:spMkLst>
              <pc:docMk/>
              <pc:sldMasterMk cId="2079798451" sldId="2147483785"/>
              <pc:sldLayoutMk cId="3055744057" sldId="2147488639"/>
              <ac:spMk id="235" creationId="{B2B6170D-DB95-C9B5-4746-3C456AB9FBFA}"/>
            </ac:spMkLst>
          </pc:spChg>
          <pc:spChg chg="mod">
            <ac:chgData name="Christiaan Esmeijer" userId="ecccc680-6f08-4f3e-bd73-533636736e6b" providerId="ADAL" clId="{7C146F01-A411-374D-87DD-6336C6F48E47}" dt="2025-02-15T14:42:18.492" v="2875"/>
            <ac:spMkLst>
              <pc:docMk/>
              <pc:sldMasterMk cId="2079798451" sldId="2147483785"/>
              <pc:sldLayoutMk cId="3055744057" sldId="2147488639"/>
              <ac:spMk id="257" creationId="{68F7DDC4-8D30-12EC-2DD1-4F6D7CBB3367}"/>
            </ac:spMkLst>
          </pc:spChg>
          <pc:spChg chg="mod">
            <ac:chgData name="Christiaan Esmeijer" userId="ecccc680-6f08-4f3e-bd73-533636736e6b" providerId="ADAL" clId="{7C146F01-A411-374D-87DD-6336C6F48E47}" dt="2025-02-15T14:42:18.492" v="2875"/>
            <ac:spMkLst>
              <pc:docMk/>
              <pc:sldMasterMk cId="2079798451" sldId="2147483785"/>
              <pc:sldLayoutMk cId="3055744057" sldId="2147488639"/>
              <ac:spMk id="284" creationId="{DBF6F36A-22BC-8197-37E5-7024B68D6D9C}"/>
            </ac:spMkLst>
          </pc:spChg>
          <pc:spChg chg="mod">
            <ac:chgData name="Christiaan Esmeijer" userId="ecccc680-6f08-4f3e-bd73-533636736e6b" providerId="ADAL" clId="{7C146F01-A411-374D-87DD-6336C6F48E47}" dt="2025-02-15T14:42:18.492" v="2875"/>
            <ac:spMkLst>
              <pc:docMk/>
              <pc:sldMasterMk cId="2079798451" sldId="2147483785"/>
              <pc:sldLayoutMk cId="3055744057" sldId="2147488639"/>
              <ac:spMk id="288" creationId="{03778252-60E1-F32A-BD82-D4978BD0C358}"/>
            </ac:spMkLst>
          </pc:spChg>
          <pc:spChg chg="mod">
            <ac:chgData name="Christiaan Esmeijer" userId="ecccc680-6f08-4f3e-bd73-533636736e6b" providerId="ADAL" clId="{7C146F01-A411-374D-87DD-6336C6F48E47}" dt="2025-02-15T14:42:18.492" v="2875"/>
            <ac:spMkLst>
              <pc:docMk/>
              <pc:sldMasterMk cId="2079798451" sldId="2147483785"/>
              <pc:sldLayoutMk cId="3055744057" sldId="2147488639"/>
              <ac:spMk id="306" creationId="{36FDC36D-3754-23C3-31B4-4DBA05ACDAAB}"/>
            </ac:spMkLst>
          </pc:spChg>
          <pc:spChg chg="mod">
            <ac:chgData name="Christiaan Esmeijer" userId="ecccc680-6f08-4f3e-bd73-533636736e6b" providerId="ADAL" clId="{7C146F01-A411-374D-87DD-6336C6F48E47}" dt="2025-02-15T14:42:18.492" v="2875"/>
            <ac:spMkLst>
              <pc:docMk/>
              <pc:sldMasterMk cId="2079798451" sldId="2147483785"/>
              <pc:sldLayoutMk cId="3055744057" sldId="2147488639"/>
              <ac:spMk id="311" creationId="{D162BCE9-568D-425D-7449-7FB11E23221E}"/>
            </ac:spMkLst>
          </pc:spChg>
          <pc:spChg chg="mod">
            <ac:chgData name="Christiaan Esmeijer" userId="ecccc680-6f08-4f3e-bd73-533636736e6b" providerId="ADAL" clId="{7C146F01-A411-374D-87DD-6336C6F48E47}" dt="2025-02-15T14:42:18.492" v="2875"/>
            <ac:spMkLst>
              <pc:docMk/>
              <pc:sldMasterMk cId="2079798451" sldId="2147483785"/>
              <pc:sldLayoutMk cId="3055744057" sldId="2147488639"/>
              <ac:spMk id="355" creationId="{C724D1E8-F2DE-92AC-4875-D530F4F93F60}"/>
            </ac:spMkLst>
          </pc:spChg>
          <pc:spChg chg="mod">
            <ac:chgData name="Christiaan Esmeijer" userId="ecccc680-6f08-4f3e-bd73-533636736e6b" providerId="ADAL" clId="{7C146F01-A411-374D-87DD-6336C6F48E47}" dt="2025-02-15T14:42:18.492" v="2875"/>
            <ac:spMkLst>
              <pc:docMk/>
              <pc:sldMasterMk cId="2079798451" sldId="2147483785"/>
              <pc:sldLayoutMk cId="3055744057" sldId="2147488639"/>
              <ac:spMk id="359" creationId="{31473D05-DB71-386D-9766-C66DB60A300A}"/>
            </ac:spMkLst>
          </pc:spChg>
          <pc:grpChg chg="add">
            <ac:chgData name="Christiaan Esmeijer" userId="ecccc680-6f08-4f3e-bd73-533636736e6b" providerId="ADAL" clId="{7C146F01-A411-374D-87DD-6336C6F48E47}" dt="2025-02-15T14:42:09.723" v="2874" actId="164"/>
            <ac:grpSpMkLst>
              <pc:docMk/>
              <pc:sldMasterMk cId="2079798451" sldId="2147483785"/>
              <pc:sldLayoutMk cId="3055744057" sldId="2147488639"/>
              <ac:grpSpMk id="4" creationId="{875746BF-1CAF-3E75-1C18-94FE46202949}"/>
            </ac:grpSpMkLst>
          </pc:grpChg>
          <pc:picChg chg="add mod modCrop">
            <ac:chgData name="Christiaan Esmeijer" userId="ecccc680-6f08-4f3e-bd73-533636736e6b" providerId="ADAL" clId="{7C146F01-A411-374D-87DD-6336C6F48E47}" dt="2025-02-15T14:41:50.666" v="2872" actId="732"/>
            <ac:picMkLst>
              <pc:docMk/>
              <pc:sldMasterMk cId="2079798451" sldId="2147483785"/>
              <pc:sldLayoutMk cId="3055744057" sldId="2147488639"/>
              <ac:picMk id="3" creationId="{5E053B36-4FAD-0BDA-4EE3-F57CEF22CB82}"/>
            </ac:picMkLst>
          </pc:picChg>
          <pc:picChg chg="mod modCrop">
            <ac:chgData name="Christiaan Esmeijer" userId="ecccc680-6f08-4f3e-bd73-533636736e6b" providerId="ADAL" clId="{7C146F01-A411-374D-87DD-6336C6F48E47}" dt="2025-02-15T14:41:59.787" v="2873" actId="732"/>
            <ac:picMkLst>
              <pc:docMk/>
              <pc:sldMasterMk cId="2079798451" sldId="2147483785"/>
              <pc:sldLayoutMk cId="3055744057" sldId="2147488639"/>
              <ac:picMk id="10" creationId="{13A3B8C2-1478-2C18-2C6B-33574D568E49}"/>
            </ac:picMkLst>
          </pc:picChg>
        </pc:sldLayoutChg>
        <pc:sldLayoutChg chg="addSp modSp">
          <pc:chgData name="Christiaan Esmeijer" userId="ecccc680-6f08-4f3e-bd73-533636736e6b" providerId="ADAL" clId="{7C146F01-A411-374D-87DD-6336C6F48E47}" dt="2025-02-15T15:01:47.529" v="2921"/>
          <pc:sldLayoutMkLst>
            <pc:docMk/>
            <pc:sldMasterMk cId="2079798451" sldId="2147483785"/>
            <pc:sldLayoutMk cId="685796365" sldId="2147488640"/>
          </pc:sldLayoutMkLst>
          <pc:spChg chg="add mod">
            <ac:chgData name="Christiaan Esmeijer" userId="ecccc680-6f08-4f3e-bd73-533636736e6b" providerId="ADAL" clId="{7C146F01-A411-374D-87DD-6336C6F48E47}" dt="2025-02-15T15:01:47.529" v="2921"/>
            <ac:spMkLst>
              <pc:docMk/>
              <pc:sldMasterMk cId="2079798451" sldId="2147483785"/>
              <pc:sldLayoutMk cId="685796365" sldId="2147488640"/>
              <ac:spMk id="2" creationId="{DF0E98EB-A360-8A76-71CF-051924018652}"/>
            </ac:spMkLst>
          </pc:spChg>
        </pc:sldLayoutChg>
        <pc:sldLayoutChg chg="addSp delSp modSp mod">
          <pc:chgData name="Christiaan Esmeijer" userId="ecccc680-6f08-4f3e-bd73-533636736e6b" providerId="ADAL" clId="{7C146F01-A411-374D-87DD-6336C6F48E47}" dt="2025-02-15T08:56:23.064" v="958" actId="478"/>
          <pc:sldLayoutMkLst>
            <pc:docMk/>
            <pc:sldMasterMk cId="2079798451" sldId="2147483785"/>
            <pc:sldLayoutMk cId="3863894590" sldId="2147488643"/>
          </pc:sldLayoutMkLst>
          <pc:spChg chg="add mod">
            <ac:chgData name="Christiaan Esmeijer" userId="ecccc680-6f08-4f3e-bd73-533636736e6b" providerId="ADAL" clId="{7C146F01-A411-374D-87DD-6336C6F48E47}" dt="2025-02-15T08:46:16.277" v="776" actId="767"/>
            <ac:spMkLst>
              <pc:docMk/>
              <pc:sldMasterMk cId="2079798451" sldId="2147483785"/>
              <pc:sldLayoutMk cId="3863894590" sldId="2147488643"/>
              <ac:spMk id="4" creationId="{2C248EC0-48AB-301F-E0C9-54CC8C48F0FF}"/>
            </ac:spMkLst>
          </pc:spChg>
        </pc:sldLayoutChg>
        <pc:sldLayoutChg chg="addSp delSp modSp mod">
          <pc:chgData name="Christiaan Esmeijer" userId="ecccc680-6f08-4f3e-bd73-533636736e6b" providerId="ADAL" clId="{7C146F01-A411-374D-87DD-6336C6F48E47}" dt="2025-02-15T09:01:14.746" v="1003" actId="1076"/>
          <pc:sldLayoutMkLst>
            <pc:docMk/>
            <pc:sldMasterMk cId="2079798451" sldId="2147483785"/>
            <pc:sldLayoutMk cId="1608995649" sldId="2147488647"/>
          </pc:sldLayoutMkLst>
          <pc:spChg chg="mod">
            <ac:chgData name="Christiaan Esmeijer" userId="ecccc680-6f08-4f3e-bd73-533636736e6b" providerId="ADAL" clId="{7C146F01-A411-374D-87DD-6336C6F48E47}" dt="2025-02-15T08:56:09.100" v="956"/>
            <ac:spMkLst>
              <pc:docMk/>
              <pc:sldMasterMk cId="2079798451" sldId="2147483785"/>
              <pc:sldLayoutMk cId="1608995649" sldId="2147488647"/>
              <ac:spMk id="234" creationId="{A505711A-EC33-861C-9FE6-B0B6CD0A85BF}"/>
            </ac:spMkLst>
          </pc:spChg>
          <pc:spChg chg="mod">
            <ac:chgData name="Christiaan Esmeijer" userId="ecccc680-6f08-4f3e-bd73-533636736e6b" providerId="ADAL" clId="{7C146F01-A411-374D-87DD-6336C6F48E47}" dt="2025-02-15T08:56:09.100" v="956"/>
            <ac:spMkLst>
              <pc:docMk/>
              <pc:sldMasterMk cId="2079798451" sldId="2147483785"/>
              <pc:sldLayoutMk cId="1608995649" sldId="2147488647"/>
              <ac:spMk id="238" creationId="{F079CB55-FEE6-EB68-BCDF-DA20DDE416C2}"/>
            </ac:spMkLst>
          </pc:spChg>
          <pc:spChg chg="mod">
            <ac:chgData name="Christiaan Esmeijer" userId="ecccc680-6f08-4f3e-bd73-533636736e6b" providerId="ADAL" clId="{7C146F01-A411-374D-87DD-6336C6F48E47}" dt="2025-02-15T08:56:09.100" v="956"/>
            <ac:spMkLst>
              <pc:docMk/>
              <pc:sldMasterMk cId="2079798451" sldId="2147483785"/>
              <pc:sldLayoutMk cId="1608995649" sldId="2147488647"/>
              <ac:spMk id="248" creationId="{54F77D3F-0783-37F4-12D6-B5D394DE4AE7}"/>
            </ac:spMkLst>
          </pc:spChg>
          <pc:spChg chg="mod">
            <ac:chgData name="Christiaan Esmeijer" userId="ecccc680-6f08-4f3e-bd73-533636736e6b" providerId="ADAL" clId="{7C146F01-A411-374D-87DD-6336C6F48E47}" dt="2025-02-15T08:56:09.100" v="956"/>
            <ac:spMkLst>
              <pc:docMk/>
              <pc:sldMasterMk cId="2079798451" sldId="2147483785"/>
              <pc:sldLayoutMk cId="1608995649" sldId="2147488647"/>
              <ac:spMk id="250" creationId="{A180E341-5FC3-AB65-BEF8-73913F38D371}"/>
            </ac:spMkLst>
          </pc:spChg>
          <pc:spChg chg="mod">
            <ac:chgData name="Christiaan Esmeijer" userId="ecccc680-6f08-4f3e-bd73-533636736e6b" providerId="ADAL" clId="{7C146F01-A411-374D-87DD-6336C6F48E47}" dt="2025-02-15T08:56:09.100" v="956"/>
            <ac:spMkLst>
              <pc:docMk/>
              <pc:sldMasterMk cId="2079798451" sldId="2147483785"/>
              <pc:sldLayoutMk cId="1608995649" sldId="2147488647"/>
              <ac:spMk id="297" creationId="{E054146A-C7BD-701F-DDA9-2F49BFB766B1}"/>
            </ac:spMkLst>
          </pc:spChg>
          <pc:spChg chg="mod">
            <ac:chgData name="Christiaan Esmeijer" userId="ecccc680-6f08-4f3e-bd73-533636736e6b" providerId="ADAL" clId="{7C146F01-A411-374D-87DD-6336C6F48E47}" dt="2025-02-15T08:56:09.100" v="956"/>
            <ac:spMkLst>
              <pc:docMk/>
              <pc:sldMasterMk cId="2079798451" sldId="2147483785"/>
              <pc:sldLayoutMk cId="1608995649" sldId="2147488647"/>
              <ac:spMk id="323" creationId="{CA90FC30-BB4F-5414-FBF7-A03473E382E3}"/>
            </ac:spMkLst>
          </pc:spChg>
          <pc:spChg chg="mod">
            <ac:chgData name="Christiaan Esmeijer" userId="ecccc680-6f08-4f3e-bd73-533636736e6b" providerId="ADAL" clId="{7C146F01-A411-374D-87DD-6336C6F48E47}" dt="2025-02-15T08:56:09.100" v="956"/>
            <ac:spMkLst>
              <pc:docMk/>
              <pc:sldMasterMk cId="2079798451" sldId="2147483785"/>
              <pc:sldLayoutMk cId="1608995649" sldId="2147488647"/>
              <ac:spMk id="328" creationId="{CF3FB7EA-6028-530C-3164-9367CCACD142}"/>
            </ac:spMkLst>
          </pc:spChg>
          <pc:spChg chg="mod">
            <ac:chgData name="Christiaan Esmeijer" userId="ecccc680-6f08-4f3e-bd73-533636736e6b" providerId="ADAL" clId="{7C146F01-A411-374D-87DD-6336C6F48E47}" dt="2025-02-15T08:56:09.100" v="956"/>
            <ac:spMkLst>
              <pc:docMk/>
              <pc:sldMasterMk cId="2079798451" sldId="2147483785"/>
              <pc:sldLayoutMk cId="1608995649" sldId="2147488647"/>
              <ac:spMk id="332" creationId="{1AE83FC4-3CAD-37D9-9DB0-137BCB8E5DE9}"/>
            </ac:spMkLst>
          </pc:spChg>
          <pc:spChg chg="mod">
            <ac:chgData name="Christiaan Esmeijer" userId="ecccc680-6f08-4f3e-bd73-533636736e6b" providerId="ADAL" clId="{7C146F01-A411-374D-87DD-6336C6F48E47}" dt="2025-02-15T08:56:09.100" v="956"/>
            <ac:spMkLst>
              <pc:docMk/>
              <pc:sldMasterMk cId="2079798451" sldId="2147483785"/>
              <pc:sldLayoutMk cId="1608995649" sldId="2147488647"/>
              <ac:spMk id="346" creationId="{7582933D-825A-3B79-6F43-1F98181E09E3}"/>
            </ac:spMkLst>
          </pc:spChg>
          <pc:spChg chg="mod">
            <ac:chgData name="Christiaan Esmeijer" userId="ecccc680-6f08-4f3e-bd73-533636736e6b" providerId="ADAL" clId="{7C146F01-A411-374D-87DD-6336C6F48E47}" dt="2025-02-15T08:56:09.100" v="956"/>
            <ac:spMkLst>
              <pc:docMk/>
              <pc:sldMasterMk cId="2079798451" sldId="2147483785"/>
              <pc:sldLayoutMk cId="1608995649" sldId="2147488647"/>
              <ac:spMk id="371" creationId="{AEA992F0-880E-592F-2055-8A33FC8BD274}"/>
            </ac:spMkLst>
          </pc:spChg>
          <pc:grpChg chg="mod">
            <ac:chgData name="Christiaan Esmeijer" userId="ecccc680-6f08-4f3e-bd73-533636736e6b" providerId="ADAL" clId="{7C146F01-A411-374D-87DD-6336C6F48E47}" dt="2025-02-15T09:01:14.746" v="1003" actId="1076"/>
            <ac:grpSpMkLst>
              <pc:docMk/>
              <pc:sldMasterMk cId="2079798451" sldId="2147483785"/>
              <pc:sldLayoutMk cId="1608995649" sldId="2147488647"/>
              <ac:grpSpMk id="225" creationId="{3479A267-6E01-D171-70EB-020000EE3EBC}"/>
            </ac:grpSpMkLst>
          </pc:grpChg>
        </pc:sldLayoutChg>
        <pc:sldLayoutChg chg="addSp delSp modSp mod">
          <pc:chgData name="Christiaan Esmeijer" userId="ecccc680-6f08-4f3e-bd73-533636736e6b" providerId="ADAL" clId="{7C146F01-A411-374D-87DD-6336C6F48E47}" dt="2025-02-15T14:20:20.912" v="2810" actId="478"/>
          <pc:sldLayoutMkLst>
            <pc:docMk/>
            <pc:sldMasterMk cId="2079798451" sldId="2147483785"/>
            <pc:sldLayoutMk cId="2277958490" sldId="2147488651"/>
          </pc:sldLayoutMkLst>
        </pc:sldLayoutChg>
        <pc:sldLayoutChg chg="addSp delSp modSp mod">
          <pc:chgData name="Christiaan Esmeijer" userId="ecccc680-6f08-4f3e-bd73-533636736e6b" providerId="ADAL" clId="{7C146F01-A411-374D-87DD-6336C6F48E47}" dt="2025-02-15T08:36:59.932" v="490" actId="21"/>
          <pc:sldLayoutMkLst>
            <pc:docMk/>
            <pc:sldMasterMk cId="2079798451" sldId="2147483785"/>
            <pc:sldLayoutMk cId="343096008" sldId="2147488652"/>
          </pc:sldLayoutMkLst>
        </pc:sldLayoutChg>
        <pc:sldLayoutChg chg="addSp delSp modSp mod delAnim">
          <pc:chgData name="Christiaan Esmeijer" userId="ecccc680-6f08-4f3e-bd73-533636736e6b" providerId="ADAL" clId="{7C146F01-A411-374D-87DD-6336C6F48E47}" dt="2025-02-15T09:19:04.058" v="1226" actId="167"/>
          <pc:sldLayoutMkLst>
            <pc:docMk/>
            <pc:sldMasterMk cId="2079798451" sldId="2147483785"/>
            <pc:sldLayoutMk cId="3792789580" sldId="2147488652"/>
          </pc:sldLayoutMkLst>
          <pc:spChg chg="mod">
            <ac:chgData name="Christiaan Esmeijer" userId="ecccc680-6f08-4f3e-bd73-533636736e6b" providerId="ADAL" clId="{7C146F01-A411-374D-87DD-6336C6F48E47}" dt="2025-02-15T09:02:13.653" v="1006" actId="14100"/>
            <ac:spMkLst>
              <pc:docMk/>
              <pc:sldMasterMk cId="2079798451" sldId="2147483785"/>
              <pc:sldLayoutMk cId="3792789580" sldId="2147488652"/>
              <ac:spMk id="2" creationId="{B8597235-485F-AF53-255D-AD0D0EC4023E}"/>
            </ac:spMkLst>
          </pc:spChg>
          <pc:spChg chg="mod">
            <ac:chgData name="Christiaan Esmeijer" userId="ecccc680-6f08-4f3e-bd73-533636736e6b" providerId="ADAL" clId="{7C146F01-A411-374D-87DD-6336C6F48E47}" dt="2025-02-15T09:11:37.545" v="1010" actId="14100"/>
            <ac:spMkLst>
              <pc:docMk/>
              <pc:sldMasterMk cId="2079798451" sldId="2147483785"/>
              <pc:sldLayoutMk cId="3792789580" sldId="2147488652"/>
              <ac:spMk id="7" creationId="{98C73DC9-E3C1-FF40-AB13-8283D2E04919}"/>
            </ac:spMkLst>
          </pc:spChg>
          <pc:spChg chg="mod">
            <ac:chgData name="Christiaan Esmeijer" userId="ecccc680-6f08-4f3e-bd73-533636736e6b" providerId="ADAL" clId="{7C146F01-A411-374D-87DD-6336C6F48E47}" dt="2025-02-15T09:02:06.150" v="1005"/>
            <ac:spMkLst>
              <pc:docMk/>
              <pc:sldMasterMk cId="2079798451" sldId="2147483785"/>
              <pc:sldLayoutMk cId="3792789580" sldId="2147488652"/>
              <ac:spMk id="250" creationId="{2BBD72C3-636E-8986-3A20-040982E7D7C6}"/>
            </ac:spMkLst>
          </pc:spChg>
          <pc:spChg chg="mod">
            <ac:chgData name="Christiaan Esmeijer" userId="ecccc680-6f08-4f3e-bd73-533636736e6b" providerId="ADAL" clId="{7C146F01-A411-374D-87DD-6336C6F48E47}" dt="2025-02-15T09:02:06.150" v="1005"/>
            <ac:spMkLst>
              <pc:docMk/>
              <pc:sldMasterMk cId="2079798451" sldId="2147483785"/>
              <pc:sldLayoutMk cId="3792789580" sldId="2147488652"/>
              <ac:spMk id="256" creationId="{342DABD9-A223-909E-ED89-9E582A7E3226}"/>
            </ac:spMkLst>
          </pc:spChg>
          <pc:spChg chg="mod">
            <ac:chgData name="Christiaan Esmeijer" userId="ecccc680-6f08-4f3e-bd73-533636736e6b" providerId="ADAL" clId="{7C146F01-A411-374D-87DD-6336C6F48E47}" dt="2025-02-15T09:02:06.150" v="1005"/>
            <ac:spMkLst>
              <pc:docMk/>
              <pc:sldMasterMk cId="2079798451" sldId="2147483785"/>
              <pc:sldLayoutMk cId="3792789580" sldId="2147488652"/>
              <ac:spMk id="260" creationId="{1A9BA499-F3BA-42F7-18A2-91D6573E986D}"/>
            </ac:spMkLst>
          </pc:spChg>
          <pc:spChg chg="mod">
            <ac:chgData name="Christiaan Esmeijer" userId="ecccc680-6f08-4f3e-bd73-533636736e6b" providerId="ADAL" clId="{7C146F01-A411-374D-87DD-6336C6F48E47}" dt="2025-02-15T09:02:06.150" v="1005"/>
            <ac:spMkLst>
              <pc:docMk/>
              <pc:sldMasterMk cId="2079798451" sldId="2147483785"/>
              <pc:sldLayoutMk cId="3792789580" sldId="2147488652"/>
              <ac:spMk id="287" creationId="{2327752D-381C-6CF2-A7C3-DEF2F339A6BB}"/>
            </ac:spMkLst>
          </pc:spChg>
          <pc:spChg chg="mod">
            <ac:chgData name="Christiaan Esmeijer" userId="ecccc680-6f08-4f3e-bd73-533636736e6b" providerId="ADAL" clId="{7C146F01-A411-374D-87DD-6336C6F48E47}" dt="2025-02-15T09:02:06.150" v="1005"/>
            <ac:spMkLst>
              <pc:docMk/>
              <pc:sldMasterMk cId="2079798451" sldId="2147483785"/>
              <pc:sldLayoutMk cId="3792789580" sldId="2147488652"/>
              <ac:spMk id="292" creationId="{B57F9384-1B5C-AC57-1510-91863FAA7B0F}"/>
            </ac:spMkLst>
          </pc:spChg>
          <pc:spChg chg="mod">
            <ac:chgData name="Christiaan Esmeijer" userId="ecccc680-6f08-4f3e-bd73-533636736e6b" providerId="ADAL" clId="{7C146F01-A411-374D-87DD-6336C6F48E47}" dt="2025-02-15T09:02:06.150" v="1005"/>
            <ac:spMkLst>
              <pc:docMk/>
              <pc:sldMasterMk cId="2079798451" sldId="2147483785"/>
              <pc:sldLayoutMk cId="3792789580" sldId="2147488652"/>
              <ac:spMk id="293" creationId="{2ECB4161-ED40-4898-EEC0-0608954401EB}"/>
            </ac:spMkLst>
          </pc:spChg>
          <pc:spChg chg="mod">
            <ac:chgData name="Christiaan Esmeijer" userId="ecccc680-6f08-4f3e-bd73-533636736e6b" providerId="ADAL" clId="{7C146F01-A411-374D-87DD-6336C6F48E47}" dt="2025-02-15T09:02:06.150" v="1005"/>
            <ac:spMkLst>
              <pc:docMk/>
              <pc:sldMasterMk cId="2079798451" sldId="2147483785"/>
              <pc:sldLayoutMk cId="3792789580" sldId="2147488652"/>
              <ac:spMk id="324" creationId="{8652BF0C-2005-F3F5-2327-9E1C64E83069}"/>
            </ac:spMkLst>
          </pc:spChg>
          <pc:spChg chg="mod">
            <ac:chgData name="Christiaan Esmeijer" userId="ecccc680-6f08-4f3e-bd73-533636736e6b" providerId="ADAL" clId="{7C146F01-A411-374D-87DD-6336C6F48E47}" dt="2025-02-15T09:02:06.150" v="1005"/>
            <ac:spMkLst>
              <pc:docMk/>
              <pc:sldMasterMk cId="2079798451" sldId="2147483785"/>
              <pc:sldLayoutMk cId="3792789580" sldId="2147488652"/>
              <ac:spMk id="354" creationId="{D564F3A9-20B0-E3A4-996A-AEC079D7FE96}"/>
            </ac:spMkLst>
          </pc:spChg>
          <pc:spChg chg="mod">
            <ac:chgData name="Christiaan Esmeijer" userId="ecccc680-6f08-4f3e-bd73-533636736e6b" providerId="ADAL" clId="{7C146F01-A411-374D-87DD-6336C6F48E47}" dt="2025-02-15T09:02:06.150" v="1005"/>
            <ac:spMkLst>
              <pc:docMk/>
              <pc:sldMasterMk cId="2079798451" sldId="2147483785"/>
              <pc:sldLayoutMk cId="3792789580" sldId="2147488652"/>
              <ac:spMk id="356" creationId="{0E9905DB-B3B6-1C6C-E270-D0BF471E77D2}"/>
            </ac:spMkLst>
          </pc:spChg>
          <pc:spChg chg="mod">
            <ac:chgData name="Christiaan Esmeijer" userId="ecccc680-6f08-4f3e-bd73-533636736e6b" providerId="ADAL" clId="{7C146F01-A411-374D-87DD-6336C6F48E47}" dt="2025-02-15T09:02:06.150" v="1005"/>
            <ac:spMkLst>
              <pc:docMk/>
              <pc:sldMasterMk cId="2079798451" sldId="2147483785"/>
              <pc:sldLayoutMk cId="3792789580" sldId="2147488652"/>
              <ac:spMk id="362" creationId="{66DA76C0-0B48-26D5-0890-5F0D4DF41C93}"/>
            </ac:spMkLst>
          </pc:spChg>
          <pc:spChg chg="add mod">
            <ac:chgData name="Christiaan Esmeijer" userId="ecccc680-6f08-4f3e-bd73-533636736e6b" providerId="ADAL" clId="{7C146F01-A411-374D-87DD-6336C6F48E47}" dt="2025-02-15T09:15:44.970" v="1223" actId="20577"/>
            <ac:spMkLst>
              <pc:docMk/>
              <pc:sldMasterMk cId="2079798451" sldId="2147483785"/>
              <pc:sldLayoutMk cId="3792789580" sldId="2147488652"/>
              <ac:spMk id="378" creationId="{5A9D03F0-B8E7-761A-AFA3-1C7BE1E9389E}"/>
            </ac:spMkLst>
          </pc:spChg>
          <pc:picChg chg="add mod">
            <ac:chgData name="Christiaan Esmeijer" userId="ecccc680-6f08-4f3e-bd73-533636736e6b" providerId="ADAL" clId="{7C146F01-A411-374D-87DD-6336C6F48E47}" dt="2025-02-15T09:19:04.058" v="1226" actId="167"/>
            <ac:picMkLst>
              <pc:docMk/>
              <pc:sldMasterMk cId="2079798451" sldId="2147483785"/>
              <pc:sldLayoutMk cId="3792789580" sldId="2147488652"/>
              <ac:picMk id="4" creationId="{8D8DE031-97C5-5299-BEF0-8510BC3EB15C}"/>
            </ac:picMkLst>
          </pc:picChg>
          <pc:picChg chg="add mod">
            <ac:chgData name="Christiaan Esmeijer" userId="ecccc680-6f08-4f3e-bd73-533636736e6b" providerId="ADAL" clId="{7C146F01-A411-374D-87DD-6336C6F48E47}" dt="2025-02-15T09:18:52.586" v="1224"/>
            <ac:picMkLst>
              <pc:docMk/>
              <pc:sldMasterMk cId="2079798451" sldId="2147483785"/>
              <pc:sldLayoutMk cId="3792789580" sldId="2147488652"/>
              <ac:picMk id="381" creationId="{FF6AABA9-EB28-99CE-8B6F-8AA679FC55D6}"/>
            </ac:picMkLst>
          </pc:picChg>
          <pc:picChg chg="add mod">
            <ac:chgData name="Christiaan Esmeijer" userId="ecccc680-6f08-4f3e-bd73-533636736e6b" providerId="ADAL" clId="{7C146F01-A411-374D-87DD-6336C6F48E47}" dt="2025-02-15T09:18:52.586" v="1224"/>
            <ac:picMkLst>
              <pc:docMk/>
              <pc:sldMasterMk cId="2079798451" sldId="2147483785"/>
              <pc:sldLayoutMk cId="3792789580" sldId="2147488652"/>
              <ac:picMk id="383" creationId="{8B078D31-89BC-4EC6-282A-1BD98736C292}"/>
            </ac:picMkLst>
          </pc:picChg>
          <pc:picChg chg="add mod">
            <ac:chgData name="Christiaan Esmeijer" userId="ecccc680-6f08-4f3e-bd73-533636736e6b" providerId="ADAL" clId="{7C146F01-A411-374D-87DD-6336C6F48E47}" dt="2025-02-15T09:18:52.586" v="1224"/>
            <ac:picMkLst>
              <pc:docMk/>
              <pc:sldMasterMk cId="2079798451" sldId="2147483785"/>
              <pc:sldLayoutMk cId="3792789580" sldId="2147488652"/>
              <ac:picMk id="385" creationId="{D2FB3345-1A8C-B3AC-B49C-FC8D40EBB65D}"/>
            </ac:picMkLst>
          </pc:picChg>
          <pc:picChg chg="add mod">
            <ac:chgData name="Christiaan Esmeijer" userId="ecccc680-6f08-4f3e-bd73-533636736e6b" providerId="ADAL" clId="{7C146F01-A411-374D-87DD-6336C6F48E47}" dt="2025-02-15T09:18:52.586" v="1224"/>
            <ac:picMkLst>
              <pc:docMk/>
              <pc:sldMasterMk cId="2079798451" sldId="2147483785"/>
              <pc:sldLayoutMk cId="3792789580" sldId="2147488652"/>
              <ac:picMk id="387" creationId="{E3B0AD8F-D5D2-77DA-A799-BD0B46BB2DEA}"/>
            </ac:picMkLst>
          </pc:picChg>
          <pc:picChg chg="add mod">
            <ac:chgData name="Christiaan Esmeijer" userId="ecccc680-6f08-4f3e-bd73-533636736e6b" providerId="ADAL" clId="{7C146F01-A411-374D-87DD-6336C6F48E47}" dt="2025-02-15T09:18:52.586" v="1224"/>
            <ac:picMkLst>
              <pc:docMk/>
              <pc:sldMasterMk cId="2079798451" sldId="2147483785"/>
              <pc:sldLayoutMk cId="3792789580" sldId="2147488652"/>
              <ac:picMk id="389" creationId="{C34CFE32-B6C9-AAE0-9E4D-12B331E31B44}"/>
            </ac:picMkLst>
          </pc:picChg>
          <pc:picChg chg="add mod">
            <ac:chgData name="Christiaan Esmeijer" userId="ecccc680-6f08-4f3e-bd73-533636736e6b" providerId="ADAL" clId="{7C146F01-A411-374D-87DD-6336C6F48E47}" dt="2025-02-15T09:18:52.586" v="1224"/>
            <ac:picMkLst>
              <pc:docMk/>
              <pc:sldMasterMk cId="2079798451" sldId="2147483785"/>
              <pc:sldLayoutMk cId="3792789580" sldId="2147488652"/>
              <ac:picMk id="391" creationId="{52910BA3-BA05-2AE7-18C8-8632CC6863DA}"/>
            </ac:picMkLst>
          </pc:picChg>
          <pc:picChg chg="add mod">
            <ac:chgData name="Christiaan Esmeijer" userId="ecccc680-6f08-4f3e-bd73-533636736e6b" providerId="ADAL" clId="{7C146F01-A411-374D-87DD-6336C6F48E47}" dt="2025-02-15T09:18:52.586" v="1224"/>
            <ac:picMkLst>
              <pc:docMk/>
              <pc:sldMasterMk cId="2079798451" sldId="2147483785"/>
              <pc:sldLayoutMk cId="3792789580" sldId="2147488652"/>
              <ac:picMk id="393" creationId="{F2A3C621-7A2D-1BE1-BDDA-C6C05D45860F}"/>
            </ac:picMkLst>
          </pc:picChg>
          <pc:picChg chg="add mod">
            <ac:chgData name="Christiaan Esmeijer" userId="ecccc680-6f08-4f3e-bd73-533636736e6b" providerId="ADAL" clId="{7C146F01-A411-374D-87DD-6336C6F48E47}" dt="2025-02-15T09:18:55.755" v="1225" actId="1076"/>
            <ac:picMkLst>
              <pc:docMk/>
              <pc:sldMasterMk cId="2079798451" sldId="2147483785"/>
              <pc:sldLayoutMk cId="3792789580" sldId="2147488652"/>
              <ac:picMk id="395" creationId="{506039A7-1BF6-C6AF-02D9-F462456BED7F}"/>
            </ac:picMkLst>
          </pc:picChg>
        </pc:sldLayoutChg>
        <pc:sldLayoutChg chg="addSp delSp modSp mod ord modAnim">
          <pc:chgData name="Christiaan Esmeijer" userId="ecccc680-6f08-4f3e-bd73-533636736e6b" providerId="ADAL" clId="{7C146F01-A411-374D-87DD-6336C6F48E47}" dt="2025-02-15T17:23:06.670" v="7687" actId="1076"/>
          <pc:sldLayoutMkLst>
            <pc:docMk/>
            <pc:sldMasterMk cId="2079798451" sldId="2147483785"/>
            <pc:sldLayoutMk cId="3591806129" sldId="2147488677"/>
          </pc:sldLayoutMkLst>
          <pc:spChg chg="mod">
            <ac:chgData name="Christiaan Esmeijer" userId="ecccc680-6f08-4f3e-bd73-533636736e6b" providerId="ADAL" clId="{7C146F01-A411-374D-87DD-6336C6F48E47}" dt="2025-02-15T17:23:03.444" v="7685" actId="14100"/>
            <ac:spMkLst>
              <pc:docMk/>
              <pc:sldMasterMk cId="2079798451" sldId="2147483785"/>
              <pc:sldLayoutMk cId="3591806129" sldId="2147488677"/>
              <ac:spMk id="3" creationId="{FB55E79C-2202-9C4B-38E0-632243B84240}"/>
            </ac:spMkLst>
          </pc:spChg>
          <pc:spChg chg="mod">
            <ac:chgData name="Christiaan Esmeijer" userId="ecccc680-6f08-4f3e-bd73-533636736e6b" providerId="ADAL" clId="{7C146F01-A411-374D-87DD-6336C6F48E47}" dt="2025-02-15T17:23:06.670" v="7687" actId="1076"/>
            <ac:spMkLst>
              <pc:docMk/>
              <pc:sldMasterMk cId="2079798451" sldId="2147483785"/>
              <pc:sldLayoutMk cId="3591806129" sldId="2147488677"/>
              <ac:spMk id="8" creationId="{73B926E8-9EED-32EA-2CE5-D51D364D0D2C}"/>
            </ac:spMkLst>
          </pc:spChg>
          <pc:spChg chg="add mod">
            <ac:chgData name="Christiaan Esmeijer" userId="ecccc680-6f08-4f3e-bd73-533636736e6b" providerId="ADAL" clId="{7C146F01-A411-374D-87DD-6336C6F48E47}" dt="2025-02-15T09:19:39.883" v="1227"/>
            <ac:spMkLst>
              <pc:docMk/>
              <pc:sldMasterMk cId="2079798451" sldId="2147483785"/>
              <pc:sldLayoutMk cId="3591806129" sldId="2147488677"/>
              <ac:spMk id="10" creationId="{D0EB9936-ED0C-8B4C-A8F3-1012F19EAC09}"/>
            </ac:spMkLst>
          </pc:spChg>
        </pc:sldLayoutChg>
        <pc:sldLayoutChg chg="modSp mod">
          <pc:chgData name="Christiaan Esmeijer" userId="ecccc680-6f08-4f3e-bd73-533636736e6b" providerId="ADAL" clId="{7C146F01-A411-374D-87DD-6336C6F48E47}" dt="2025-02-26T16:36:17.203" v="11969" actId="1076"/>
          <pc:sldLayoutMkLst>
            <pc:docMk/>
            <pc:sldMasterMk cId="2079798451" sldId="2147483785"/>
            <pc:sldLayoutMk cId="204597796" sldId="2147488678"/>
          </pc:sldLayoutMkLst>
          <pc:spChg chg="mod">
            <ac:chgData name="Christiaan Esmeijer" userId="ecccc680-6f08-4f3e-bd73-533636736e6b" providerId="ADAL" clId="{7C146F01-A411-374D-87DD-6336C6F48E47}" dt="2025-02-26T16:36:17.203" v="11969" actId="1076"/>
            <ac:spMkLst>
              <pc:docMk/>
              <pc:sldMasterMk cId="2079798451" sldId="2147483785"/>
              <pc:sldLayoutMk cId="204597796" sldId="2147488678"/>
              <ac:spMk id="17" creationId="{17FE16FB-55DF-2250-207E-D5FFB0BE1BF4}"/>
            </ac:spMkLst>
          </pc:spChg>
          <pc:spChg chg="mod">
            <ac:chgData name="Christiaan Esmeijer" userId="ecccc680-6f08-4f3e-bd73-533636736e6b" providerId="ADAL" clId="{7C146F01-A411-374D-87DD-6336C6F48E47}" dt="2025-02-15T14:21:33.820" v="2822" actId="1076"/>
            <ac:spMkLst>
              <pc:docMk/>
              <pc:sldMasterMk cId="2079798451" sldId="2147483785"/>
              <pc:sldLayoutMk cId="204597796" sldId="2147488678"/>
              <ac:spMk id="32" creationId="{0F28CDE4-A92A-DE24-753A-E939D3199247}"/>
            </ac:spMkLst>
          </pc:spChg>
          <pc:picChg chg="mod modCrop">
            <ac:chgData name="Christiaan Esmeijer" userId="ecccc680-6f08-4f3e-bd73-533636736e6b" providerId="ADAL" clId="{7C146F01-A411-374D-87DD-6336C6F48E47}" dt="2025-02-26T16:36:15.020" v="11968" actId="14100"/>
            <ac:picMkLst>
              <pc:docMk/>
              <pc:sldMasterMk cId="2079798451" sldId="2147483785"/>
              <pc:sldLayoutMk cId="204597796" sldId="2147488678"/>
              <ac:picMk id="2" creationId="{A52E2166-2DA2-182C-C84A-CF316EA0A59F}"/>
            </ac:picMkLst>
          </pc:picChg>
        </pc:sldLayoutChg>
        <pc:sldLayoutChg chg="addSp delSp modSp mod">
          <pc:chgData name="Christiaan Esmeijer" userId="ecccc680-6f08-4f3e-bd73-533636736e6b" providerId="ADAL" clId="{7C146F01-A411-374D-87DD-6336C6F48E47}" dt="2025-02-15T14:40:54.200" v="2861"/>
          <pc:sldLayoutMkLst>
            <pc:docMk/>
            <pc:sldMasterMk cId="2079798451" sldId="2147483785"/>
            <pc:sldLayoutMk cId="2928837036" sldId="2147488679"/>
          </pc:sldLayoutMkLst>
          <pc:spChg chg="mod">
            <ac:chgData name="Christiaan Esmeijer" userId="ecccc680-6f08-4f3e-bd73-533636736e6b" providerId="ADAL" clId="{7C146F01-A411-374D-87DD-6336C6F48E47}" dt="2025-02-15T14:40:54.200" v="2861"/>
            <ac:spMkLst>
              <pc:docMk/>
              <pc:sldMasterMk cId="2079798451" sldId="2147483785"/>
              <pc:sldLayoutMk cId="2928837036" sldId="2147488679"/>
              <ac:spMk id="9" creationId="{CDAE2147-439E-71B2-CDA8-E449C5F086CC}"/>
            </ac:spMkLst>
          </pc:spChg>
          <pc:spChg chg="mod">
            <ac:chgData name="Christiaan Esmeijer" userId="ecccc680-6f08-4f3e-bd73-533636736e6b" providerId="ADAL" clId="{7C146F01-A411-374D-87DD-6336C6F48E47}" dt="2025-02-15T14:40:54.200" v="2861"/>
            <ac:spMkLst>
              <pc:docMk/>
              <pc:sldMasterMk cId="2079798451" sldId="2147483785"/>
              <pc:sldLayoutMk cId="2928837036" sldId="2147488679"/>
              <ac:spMk id="34" creationId="{4349921A-B8E9-0618-236C-69F649590F0F}"/>
            </ac:spMkLst>
          </pc:spChg>
          <pc:spChg chg="mod">
            <ac:chgData name="Christiaan Esmeijer" userId="ecccc680-6f08-4f3e-bd73-533636736e6b" providerId="ADAL" clId="{7C146F01-A411-374D-87DD-6336C6F48E47}" dt="2025-02-15T14:40:54.200" v="2861"/>
            <ac:spMkLst>
              <pc:docMk/>
              <pc:sldMasterMk cId="2079798451" sldId="2147483785"/>
              <pc:sldLayoutMk cId="2928837036" sldId="2147488679"/>
              <ac:spMk id="44" creationId="{697890F6-6F07-8597-B259-0340EA998B56}"/>
            </ac:spMkLst>
          </pc:spChg>
          <pc:spChg chg="mod">
            <ac:chgData name="Christiaan Esmeijer" userId="ecccc680-6f08-4f3e-bd73-533636736e6b" providerId="ADAL" clId="{7C146F01-A411-374D-87DD-6336C6F48E47}" dt="2025-02-15T14:40:54.200" v="2861"/>
            <ac:spMkLst>
              <pc:docMk/>
              <pc:sldMasterMk cId="2079798451" sldId="2147483785"/>
              <pc:sldLayoutMk cId="2928837036" sldId="2147488679"/>
              <ac:spMk id="58" creationId="{1F4A4627-FDE0-43B1-E98C-55F64FE0DA76}"/>
            </ac:spMkLst>
          </pc:spChg>
          <pc:spChg chg="mod">
            <ac:chgData name="Christiaan Esmeijer" userId="ecccc680-6f08-4f3e-bd73-533636736e6b" providerId="ADAL" clId="{7C146F01-A411-374D-87DD-6336C6F48E47}" dt="2025-02-15T14:40:54.200" v="2861"/>
            <ac:spMkLst>
              <pc:docMk/>
              <pc:sldMasterMk cId="2079798451" sldId="2147483785"/>
              <pc:sldLayoutMk cId="2928837036" sldId="2147488679"/>
              <ac:spMk id="74" creationId="{9B3303EE-FC21-9FE6-F35D-FCA34066240E}"/>
            </ac:spMkLst>
          </pc:spChg>
          <pc:spChg chg="mod">
            <ac:chgData name="Christiaan Esmeijer" userId="ecccc680-6f08-4f3e-bd73-533636736e6b" providerId="ADAL" clId="{7C146F01-A411-374D-87DD-6336C6F48E47}" dt="2025-02-15T14:40:54.200" v="2861"/>
            <ac:spMkLst>
              <pc:docMk/>
              <pc:sldMasterMk cId="2079798451" sldId="2147483785"/>
              <pc:sldLayoutMk cId="2928837036" sldId="2147488679"/>
              <ac:spMk id="99" creationId="{4D60B991-4F09-F3FC-73B0-7CE7C257A2F2}"/>
            </ac:spMkLst>
          </pc:spChg>
          <pc:spChg chg="mod">
            <ac:chgData name="Christiaan Esmeijer" userId="ecccc680-6f08-4f3e-bd73-533636736e6b" providerId="ADAL" clId="{7C146F01-A411-374D-87DD-6336C6F48E47}" dt="2025-02-15T14:40:54.200" v="2861"/>
            <ac:spMkLst>
              <pc:docMk/>
              <pc:sldMasterMk cId="2079798451" sldId="2147483785"/>
              <pc:sldLayoutMk cId="2928837036" sldId="2147488679"/>
              <ac:spMk id="108" creationId="{2C5C5702-FD4A-3FDD-1B45-7993C3D578F1}"/>
            </ac:spMkLst>
          </pc:spChg>
          <pc:spChg chg="mod">
            <ac:chgData name="Christiaan Esmeijer" userId="ecccc680-6f08-4f3e-bd73-533636736e6b" providerId="ADAL" clId="{7C146F01-A411-374D-87DD-6336C6F48E47}" dt="2025-02-15T14:40:54.200" v="2861"/>
            <ac:spMkLst>
              <pc:docMk/>
              <pc:sldMasterMk cId="2079798451" sldId="2147483785"/>
              <pc:sldLayoutMk cId="2928837036" sldId="2147488679"/>
              <ac:spMk id="112" creationId="{F95D6BE2-8E6B-808C-1012-1026306DD1B6}"/>
            </ac:spMkLst>
          </pc:spChg>
          <pc:spChg chg="mod">
            <ac:chgData name="Christiaan Esmeijer" userId="ecccc680-6f08-4f3e-bd73-533636736e6b" providerId="ADAL" clId="{7C146F01-A411-374D-87DD-6336C6F48E47}" dt="2025-02-15T14:40:54.200" v="2861"/>
            <ac:spMkLst>
              <pc:docMk/>
              <pc:sldMasterMk cId="2079798451" sldId="2147483785"/>
              <pc:sldLayoutMk cId="2928837036" sldId="2147488679"/>
              <ac:spMk id="125" creationId="{50C8B8BE-C981-C32E-2A1C-97AD6518A152}"/>
            </ac:spMkLst>
          </pc:spChg>
          <pc:spChg chg="mod">
            <ac:chgData name="Christiaan Esmeijer" userId="ecccc680-6f08-4f3e-bd73-533636736e6b" providerId="ADAL" clId="{7C146F01-A411-374D-87DD-6336C6F48E47}" dt="2025-02-15T14:40:54.200" v="2861"/>
            <ac:spMkLst>
              <pc:docMk/>
              <pc:sldMasterMk cId="2079798451" sldId="2147483785"/>
              <pc:sldLayoutMk cId="2928837036" sldId="2147488679"/>
              <ac:spMk id="131" creationId="{583B93FC-64FA-BED0-F945-27CB89149802}"/>
            </ac:spMkLst>
          </pc:spChg>
        </pc:sldLayoutChg>
        <pc:sldLayoutChg chg="addSp delSp modSp mod ord">
          <pc:chgData name="Christiaan Esmeijer" userId="ecccc680-6f08-4f3e-bd73-533636736e6b" providerId="ADAL" clId="{7C146F01-A411-374D-87DD-6336C6F48E47}" dt="2025-02-18T20:29:53.742" v="9705" actId="196"/>
          <pc:sldLayoutMkLst>
            <pc:docMk/>
            <pc:sldMasterMk cId="2079798451" sldId="2147483785"/>
            <pc:sldLayoutMk cId="1959552029" sldId="2147488680"/>
          </pc:sldLayoutMkLst>
          <pc:picChg chg="add mod modCrop">
            <ac:chgData name="Christiaan Esmeijer" userId="ecccc680-6f08-4f3e-bd73-533636736e6b" providerId="ADAL" clId="{7C146F01-A411-374D-87DD-6336C6F48E47}" dt="2025-02-18T20:29:53.742" v="9705" actId="196"/>
            <ac:picMkLst>
              <pc:docMk/>
              <pc:sldMasterMk cId="2079798451" sldId="2147483785"/>
              <pc:sldLayoutMk cId="1959552029" sldId="2147488680"/>
              <ac:picMk id="7" creationId="{BE84B95A-88FF-A3BC-E0BF-2878509F8AF9}"/>
            </ac:picMkLst>
          </pc:picChg>
        </pc:sldLayoutChg>
      </pc:sldMasterChg>
      <pc:sldMasterChg chg="new del mod addSldLayout">
        <pc:chgData name="Christiaan Esmeijer" userId="ecccc680-6f08-4f3e-bd73-533636736e6b" providerId="ADAL" clId="{7C146F01-A411-374D-87DD-6336C6F48E47}" dt="2025-02-18T20:04:24.444" v="9299" actId="2696"/>
        <pc:sldMasterMkLst>
          <pc:docMk/>
          <pc:sldMasterMk cId="4229413690" sldId="2147488653"/>
        </pc:sldMasterMkLst>
        <pc:sldLayoutChg chg="new replId">
          <pc:chgData name="Christiaan Esmeijer" userId="ecccc680-6f08-4f3e-bd73-533636736e6b" providerId="ADAL" clId="{7C146F01-A411-374D-87DD-6336C6F48E47}" dt="2025-02-15T08:46:19.915" v="777" actId="6938"/>
          <pc:sldLayoutMkLst>
            <pc:docMk/>
            <pc:sldMasterMk cId="4229413690" sldId="2147488653"/>
            <pc:sldLayoutMk cId="2694649049" sldId="2147488654"/>
          </pc:sldLayoutMkLst>
        </pc:sldLayoutChg>
        <pc:sldLayoutChg chg="new replId">
          <pc:chgData name="Christiaan Esmeijer" userId="ecccc680-6f08-4f3e-bd73-533636736e6b" providerId="ADAL" clId="{7C146F01-A411-374D-87DD-6336C6F48E47}" dt="2025-02-15T08:46:19.915" v="777" actId="6938"/>
          <pc:sldLayoutMkLst>
            <pc:docMk/>
            <pc:sldMasterMk cId="4229413690" sldId="2147488653"/>
            <pc:sldLayoutMk cId="936299168" sldId="2147488655"/>
          </pc:sldLayoutMkLst>
        </pc:sldLayoutChg>
        <pc:sldLayoutChg chg="new replId">
          <pc:chgData name="Christiaan Esmeijer" userId="ecccc680-6f08-4f3e-bd73-533636736e6b" providerId="ADAL" clId="{7C146F01-A411-374D-87DD-6336C6F48E47}" dt="2025-02-15T08:46:19.915" v="777" actId="6938"/>
          <pc:sldLayoutMkLst>
            <pc:docMk/>
            <pc:sldMasterMk cId="4229413690" sldId="2147488653"/>
            <pc:sldLayoutMk cId="4179651278" sldId="2147488656"/>
          </pc:sldLayoutMkLst>
        </pc:sldLayoutChg>
        <pc:sldLayoutChg chg="new replId">
          <pc:chgData name="Christiaan Esmeijer" userId="ecccc680-6f08-4f3e-bd73-533636736e6b" providerId="ADAL" clId="{7C146F01-A411-374D-87DD-6336C6F48E47}" dt="2025-02-15T08:46:19.915" v="777" actId="6938"/>
          <pc:sldLayoutMkLst>
            <pc:docMk/>
            <pc:sldMasterMk cId="4229413690" sldId="2147488653"/>
            <pc:sldLayoutMk cId="3140365997" sldId="2147488657"/>
          </pc:sldLayoutMkLst>
        </pc:sldLayoutChg>
        <pc:sldLayoutChg chg="new replId">
          <pc:chgData name="Christiaan Esmeijer" userId="ecccc680-6f08-4f3e-bd73-533636736e6b" providerId="ADAL" clId="{7C146F01-A411-374D-87DD-6336C6F48E47}" dt="2025-02-15T08:46:19.915" v="777" actId="6938"/>
          <pc:sldLayoutMkLst>
            <pc:docMk/>
            <pc:sldMasterMk cId="4229413690" sldId="2147488653"/>
            <pc:sldLayoutMk cId="4109509689" sldId="2147488658"/>
          </pc:sldLayoutMkLst>
        </pc:sldLayoutChg>
        <pc:sldLayoutChg chg="new replId">
          <pc:chgData name="Christiaan Esmeijer" userId="ecccc680-6f08-4f3e-bd73-533636736e6b" providerId="ADAL" clId="{7C146F01-A411-374D-87DD-6336C6F48E47}" dt="2025-02-15T08:46:19.915" v="777" actId="6938"/>
          <pc:sldLayoutMkLst>
            <pc:docMk/>
            <pc:sldMasterMk cId="4229413690" sldId="2147488653"/>
            <pc:sldLayoutMk cId="827369504" sldId="2147488659"/>
          </pc:sldLayoutMkLst>
        </pc:sldLayoutChg>
        <pc:sldLayoutChg chg="new replId">
          <pc:chgData name="Christiaan Esmeijer" userId="ecccc680-6f08-4f3e-bd73-533636736e6b" providerId="ADAL" clId="{7C146F01-A411-374D-87DD-6336C6F48E47}" dt="2025-02-15T08:46:19.915" v="777" actId="6938"/>
          <pc:sldLayoutMkLst>
            <pc:docMk/>
            <pc:sldMasterMk cId="4229413690" sldId="2147488653"/>
            <pc:sldLayoutMk cId="2748648732" sldId="2147488660"/>
          </pc:sldLayoutMkLst>
        </pc:sldLayoutChg>
        <pc:sldLayoutChg chg="new replId">
          <pc:chgData name="Christiaan Esmeijer" userId="ecccc680-6f08-4f3e-bd73-533636736e6b" providerId="ADAL" clId="{7C146F01-A411-374D-87DD-6336C6F48E47}" dt="2025-02-15T08:46:19.915" v="777" actId="6938"/>
          <pc:sldLayoutMkLst>
            <pc:docMk/>
            <pc:sldMasterMk cId="4229413690" sldId="2147488653"/>
            <pc:sldLayoutMk cId="3817098268" sldId="2147488661"/>
          </pc:sldLayoutMkLst>
        </pc:sldLayoutChg>
        <pc:sldLayoutChg chg="new replId">
          <pc:chgData name="Christiaan Esmeijer" userId="ecccc680-6f08-4f3e-bd73-533636736e6b" providerId="ADAL" clId="{7C146F01-A411-374D-87DD-6336C6F48E47}" dt="2025-02-15T08:46:19.915" v="777" actId="6938"/>
          <pc:sldLayoutMkLst>
            <pc:docMk/>
            <pc:sldMasterMk cId="4229413690" sldId="2147488653"/>
            <pc:sldLayoutMk cId="2878357533" sldId="2147488662"/>
          </pc:sldLayoutMkLst>
        </pc:sldLayoutChg>
        <pc:sldLayoutChg chg="new replId">
          <pc:chgData name="Christiaan Esmeijer" userId="ecccc680-6f08-4f3e-bd73-533636736e6b" providerId="ADAL" clId="{7C146F01-A411-374D-87DD-6336C6F48E47}" dt="2025-02-15T08:46:19.915" v="777" actId="6938"/>
          <pc:sldLayoutMkLst>
            <pc:docMk/>
            <pc:sldMasterMk cId="4229413690" sldId="2147488653"/>
            <pc:sldLayoutMk cId="2314664124" sldId="2147488663"/>
          </pc:sldLayoutMkLst>
        </pc:sldLayoutChg>
        <pc:sldLayoutChg chg="new replId">
          <pc:chgData name="Christiaan Esmeijer" userId="ecccc680-6f08-4f3e-bd73-533636736e6b" providerId="ADAL" clId="{7C146F01-A411-374D-87DD-6336C6F48E47}" dt="2025-02-15T08:46:19.915" v="777" actId="6938"/>
          <pc:sldLayoutMkLst>
            <pc:docMk/>
            <pc:sldMasterMk cId="4229413690" sldId="2147488653"/>
            <pc:sldLayoutMk cId="3893286014" sldId="2147488664"/>
          </pc:sldLayoutMkLst>
        </pc:sldLayoutChg>
      </pc:sldMasterChg>
      <pc:sldMasterChg chg="new del mod addSldLayout">
        <pc:chgData name="Christiaan Esmeijer" userId="ecccc680-6f08-4f3e-bd73-533636736e6b" providerId="ADAL" clId="{7C146F01-A411-374D-87DD-6336C6F48E47}" dt="2025-02-18T20:04:21.492" v="9298" actId="2696"/>
        <pc:sldMasterMkLst>
          <pc:docMk/>
          <pc:sldMasterMk cId="867200739" sldId="2147488665"/>
        </pc:sldMasterMkLst>
        <pc:sldLayoutChg chg="new replId">
          <pc:chgData name="Christiaan Esmeijer" userId="ecccc680-6f08-4f3e-bd73-533636736e6b" providerId="ADAL" clId="{7C146F01-A411-374D-87DD-6336C6F48E47}" dt="2025-02-15T08:46:20.489" v="778" actId="6938"/>
          <pc:sldLayoutMkLst>
            <pc:docMk/>
            <pc:sldMasterMk cId="867200739" sldId="2147488665"/>
            <pc:sldLayoutMk cId="3341062004" sldId="2147488666"/>
          </pc:sldLayoutMkLst>
        </pc:sldLayoutChg>
        <pc:sldLayoutChg chg="new replId">
          <pc:chgData name="Christiaan Esmeijer" userId="ecccc680-6f08-4f3e-bd73-533636736e6b" providerId="ADAL" clId="{7C146F01-A411-374D-87DD-6336C6F48E47}" dt="2025-02-15T08:46:20.489" v="778" actId="6938"/>
          <pc:sldLayoutMkLst>
            <pc:docMk/>
            <pc:sldMasterMk cId="867200739" sldId="2147488665"/>
            <pc:sldLayoutMk cId="2740912802" sldId="2147488667"/>
          </pc:sldLayoutMkLst>
        </pc:sldLayoutChg>
        <pc:sldLayoutChg chg="new replId">
          <pc:chgData name="Christiaan Esmeijer" userId="ecccc680-6f08-4f3e-bd73-533636736e6b" providerId="ADAL" clId="{7C146F01-A411-374D-87DD-6336C6F48E47}" dt="2025-02-15T08:46:20.489" v="778" actId="6938"/>
          <pc:sldLayoutMkLst>
            <pc:docMk/>
            <pc:sldMasterMk cId="867200739" sldId="2147488665"/>
            <pc:sldLayoutMk cId="3115281004" sldId="2147488668"/>
          </pc:sldLayoutMkLst>
        </pc:sldLayoutChg>
        <pc:sldLayoutChg chg="new replId">
          <pc:chgData name="Christiaan Esmeijer" userId="ecccc680-6f08-4f3e-bd73-533636736e6b" providerId="ADAL" clId="{7C146F01-A411-374D-87DD-6336C6F48E47}" dt="2025-02-15T08:46:20.489" v="778" actId="6938"/>
          <pc:sldLayoutMkLst>
            <pc:docMk/>
            <pc:sldMasterMk cId="867200739" sldId="2147488665"/>
            <pc:sldLayoutMk cId="728577427" sldId="2147488669"/>
          </pc:sldLayoutMkLst>
        </pc:sldLayoutChg>
        <pc:sldLayoutChg chg="new replId">
          <pc:chgData name="Christiaan Esmeijer" userId="ecccc680-6f08-4f3e-bd73-533636736e6b" providerId="ADAL" clId="{7C146F01-A411-374D-87DD-6336C6F48E47}" dt="2025-02-15T08:46:20.489" v="778" actId="6938"/>
          <pc:sldLayoutMkLst>
            <pc:docMk/>
            <pc:sldMasterMk cId="867200739" sldId="2147488665"/>
            <pc:sldLayoutMk cId="3260236450" sldId="2147488670"/>
          </pc:sldLayoutMkLst>
        </pc:sldLayoutChg>
        <pc:sldLayoutChg chg="new replId">
          <pc:chgData name="Christiaan Esmeijer" userId="ecccc680-6f08-4f3e-bd73-533636736e6b" providerId="ADAL" clId="{7C146F01-A411-374D-87DD-6336C6F48E47}" dt="2025-02-15T08:46:20.489" v="778" actId="6938"/>
          <pc:sldLayoutMkLst>
            <pc:docMk/>
            <pc:sldMasterMk cId="867200739" sldId="2147488665"/>
            <pc:sldLayoutMk cId="274196248" sldId="2147488671"/>
          </pc:sldLayoutMkLst>
        </pc:sldLayoutChg>
        <pc:sldLayoutChg chg="new replId">
          <pc:chgData name="Christiaan Esmeijer" userId="ecccc680-6f08-4f3e-bd73-533636736e6b" providerId="ADAL" clId="{7C146F01-A411-374D-87DD-6336C6F48E47}" dt="2025-02-15T08:46:20.489" v="778" actId="6938"/>
          <pc:sldLayoutMkLst>
            <pc:docMk/>
            <pc:sldMasterMk cId="867200739" sldId="2147488665"/>
            <pc:sldLayoutMk cId="4204901517" sldId="2147488672"/>
          </pc:sldLayoutMkLst>
        </pc:sldLayoutChg>
        <pc:sldLayoutChg chg="new replId">
          <pc:chgData name="Christiaan Esmeijer" userId="ecccc680-6f08-4f3e-bd73-533636736e6b" providerId="ADAL" clId="{7C146F01-A411-374D-87DD-6336C6F48E47}" dt="2025-02-15T08:46:20.489" v="778" actId="6938"/>
          <pc:sldLayoutMkLst>
            <pc:docMk/>
            <pc:sldMasterMk cId="867200739" sldId="2147488665"/>
            <pc:sldLayoutMk cId="1035485271" sldId="2147488673"/>
          </pc:sldLayoutMkLst>
        </pc:sldLayoutChg>
        <pc:sldLayoutChg chg="new replId">
          <pc:chgData name="Christiaan Esmeijer" userId="ecccc680-6f08-4f3e-bd73-533636736e6b" providerId="ADAL" clId="{7C146F01-A411-374D-87DD-6336C6F48E47}" dt="2025-02-15T08:46:20.489" v="778" actId="6938"/>
          <pc:sldLayoutMkLst>
            <pc:docMk/>
            <pc:sldMasterMk cId="867200739" sldId="2147488665"/>
            <pc:sldLayoutMk cId="1668679829" sldId="2147488674"/>
          </pc:sldLayoutMkLst>
        </pc:sldLayoutChg>
        <pc:sldLayoutChg chg="new replId">
          <pc:chgData name="Christiaan Esmeijer" userId="ecccc680-6f08-4f3e-bd73-533636736e6b" providerId="ADAL" clId="{7C146F01-A411-374D-87DD-6336C6F48E47}" dt="2025-02-15T08:46:20.489" v="778" actId="6938"/>
          <pc:sldLayoutMkLst>
            <pc:docMk/>
            <pc:sldMasterMk cId="867200739" sldId="2147488665"/>
            <pc:sldLayoutMk cId="60075344" sldId="2147488675"/>
          </pc:sldLayoutMkLst>
        </pc:sldLayoutChg>
        <pc:sldLayoutChg chg="new replId">
          <pc:chgData name="Christiaan Esmeijer" userId="ecccc680-6f08-4f3e-bd73-533636736e6b" providerId="ADAL" clId="{7C146F01-A411-374D-87DD-6336C6F48E47}" dt="2025-02-15T08:46:20.489" v="778" actId="6938"/>
          <pc:sldLayoutMkLst>
            <pc:docMk/>
            <pc:sldMasterMk cId="867200739" sldId="2147488665"/>
            <pc:sldLayoutMk cId="2391991931" sldId="2147488676"/>
          </pc:sldLayoutMkLst>
        </pc:sldLayoutChg>
      </pc:sldMasterChg>
      <pc:sldMasterChg chg="new del mod addSldLayout delSldLayout">
        <pc:chgData name="Christiaan Esmeijer" userId="ecccc680-6f08-4f3e-bd73-533636736e6b" providerId="ADAL" clId="{7C146F01-A411-374D-87DD-6336C6F48E47}" dt="2025-02-15T14:19:51.984" v="2808" actId="6938"/>
        <pc:sldMasterMkLst>
          <pc:docMk/>
          <pc:sldMasterMk cId="1404690120" sldId="2147488678"/>
        </pc:sldMasterMkLst>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4182450872" sldId="2147488679"/>
          </pc:sldLayoutMkLst>
        </pc:sldLayoutChg>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3456091724" sldId="2147488680"/>
          </pc:sldLayoutMkLst>
        </pc:sldLayoutChg>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1046283464" sldId="2147488681"/>
          </pc:sldLayoutMkLst>
        </pc:sldLayoutChg>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2873637511" sldId="2147488682"/>
          </pc:sldLayoutMkLst>
        </pc:sldLayoutChg>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1111619950" sldId="2147488683"/>
          </pc:sldLayoutMkLst>
        </pc:sldLayoutChg>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1687480065" sldId="2147488684"/>
          </pc:sldLayoutMkLst>
        </pc:sldLayoutChg>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3563784792" sldId="2147488685"/>
          </pc:sldLayoutMkLst>
        </pc:sldLayoutChg>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901555680" sldId="2147488686"/>
          </pc:sldLayoutMkLst>
        </pc:sldLayoutChg>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1031202094" sldId="2147488687"/>
          </pc:sldLayoutMkLst>
        </pc:sldLayoutChg>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3747073649" sldId="2147488688"/>
          </pc:sldLayoutMkLst>
        </pc:sldLayoutChg>
        <pc:sldLayoutChg chg="new del replId">
          <pc:chgData name="Christiaan Esmeijer" userId="ecccc680-6f08-4f3e-bd73-533636736e6b" providerId="ADAL" clId="{7C146F01-A411-374D-87DD-6336C6F48E47}" dt="2025-02-15T14:19:51.984" v="2808" actId="6938"/>
          <pc:sldLayoutMkLst>
            <pc:docMk/>
            <pc:sldMasterMk cId="1404690120" sldId="2147488678"/>
            <pc:sldLayoutMk cId="428540657" sldId="2147488689"/>
          </pc:sldLayoutMkLst>
        </pc:sldLayoutChg>
      </pc:sldMasterChg>
    </pc:docChg>
  </pc:docChgLst>
  <pc:docChgLst>
    <pc:chgData name="Christiaan Esmeijer" userId="ecccc680-6f08-4f3e-bd73-533636736e6b" providerId="ADAL" clId="{433E98E0-10CE-5741-9703-FC45289516ED}"/>
    <pc:docChg chg="undo custSel addSld delSld modSld">
      <pc:chgData name="Christiaan Esmeijer" userId="ecccc680-6f08-4f3e-bd73-533636736e6b" providerId="ADAL" clId="{433E98E0-10CE-5741-9703-FC45289516ED}" dt="2024-09-09T17:24:57.709" v="1242" actId="165"/>
      <pc:docMkLst>
        <pc:docMk/>
      </pc:docMkLst>
      <pc:sldChg chg="modSp mod">
        <pc:chgData name="Christiaan Esmeijer" userId="ecccc680-6f08-4f3e-bd73-533636736e6b" providerId="ADAL" clId="{433E98E0-10CE-5741-9703-FC45289516ED}" dt="2024-09-09T17:20:39.012" v="1238" actId="1076"/>
        <pc:sldMkLst>
          <pc:docMk/>
          <pc:sldMk cId="1289407337" sldId="2147468700"/>
        </pc:sldMkLst>
      </pc:sldChg>
      <pc:sldChg chg="addSp delSp modSp new del mod modClrScheme chgLayout">
        <pc:chgData name="Christiaan Esmeijer" userId="ecccc680-6f08-4f3e-bd73-533636736e6b" providerId="ADAL" clId="{433E98E0-10CE-5741-9703-FC45289516ED}" dt="2024-09-09T10:54:29.962" v="531" actId="2696"/>
        <pc:sldMkLst>
          <pc:docMk/>
          <pc:sldMk cId="1604069966" sldId="2147468736"/>
        </pc:sldMkLst>
      </pc:sldChg>
      <pc:sldChg chg="addSp delSp modSp add mod modClrScheme chgLayout">
        <pc:chgData name="Christiaan Esmeijer" userId="ecccc680-6f08-4f3e-bd73-533636736e6b" providerId="ADAL" clId="{433E98E0-10CE-5741-9703-FC45289516ED}" dt="2024-09-09T10:59:08.517" v="539" actId="478"/>
        <pc:sldMkLst>
          <pc:docMk/>
          <pc:sldMk cId="1888820970" sldId="2147468737"/>
        </pc:sldMkLst>
      </pc:sldChg>
      <pc:sldChg chg="add">
        <pc:chgData name="Christiaan Esmeijer" userId="ecccc680-6f08-4f3e-bd73-533636736e6b" providerId="ADAL" clId="{433E98E0-10CE-5741-9703-FC45289516ED}" dt="2024-09-09T10:54:32.241" v="532"/>
        <pc:sldMkLst>
          <pc:docMk/>
          <pc:sldMk cId="3029511379" sldId="2147468738"/>
        </pc:sldMkLst>
      </pc:sldChg>
      <pc:sldChg chg="addSp delSp modSp add mod">
        <pc:chgData name="Christiaan Esmeijer" userId="ecccc680-6f08-4f3e-bd73-533636736e6b" providerId="ADAL" clId="{433E98E0-10CE-5741-9703-FC45289516ED}" dt="2024-09-09T13:23:12.256" v="1237" actId="164"/>
        <pc:sldMkLst>
          <pc:docMk/>
          <pc:sldMk cId="3637079445" sldId="2147468739"/>
        </pc:sldMkLst>
      </pc:sldChg>
      <pc:sldChg chg="addSp delSp modSp new mod">
        <pc:chgData name="Christiaan Esmeijer" userId="ecccc680-6f08-4f3e-bd73-533636736e6b" providerId="ADAL" clId="{433E98E0-10CE-5741-9703-FC45289516ED}" dt="2024-09-09T17:24:57.709" v="1242" actId="165"/>
        <pc:sldMkLst>
          <pc:docMk/>
          <pc:sldMk cId="55111882" sldId="2147468740"/>
        </pc:sldMkLst>
      </pc:sldChg>
    </pc:docChg>
  </pc:docChgLst>
  <pc:docChgLst>
    <pc:chgData name="Christiaan Esmeijer" userId="ecccc680-6f08-4f3e-bd73-533636736e6b" providerId="ADAL" clId="{5E97C63D-C066-2646-AAC1-0A936AD25898}"/>
    <pc:docChg chg="undo custSel addSld delSld modSld sldOrd modMainMaster addSection delSection">
      <pc:chgData name="Christiaan Esmeijer" userId="ecccc680-6f08-4f3e-bd73-533636736e6b" providerId="ADAL" clId="{5E97C63D-C066-2646-AAC1-0A936AD25898}" dt="2025-01-16T15:36:53.917" v="4535" actId="20577"/>
      <pc:docMkLst>
        <pc:docMk/>
      </pc:docMkLst>
      <pc:sldChg chg="addSp delSp modSp mod">
        <pc:chgData name="Christiaan Esmeijer" userId="ecccc680-6f08-4f3e-bd73-533636736e6b" providerId="ADAL" clId="{5E97C63D-C066-2646-AAC1-0A936AD25898}" dt="2025-01-13T11:01:29.525" v="2633" actId="478"/>
        <pc:sldMkLst>
          <pc:docMk/>
          <pc:sldMk cId="246474006" sldId="2147468653"/>
        </pc:sldMkLst>
      </pc:sldChg>
      <pc:sldChg chg="addSp modSp mod">
        <pc:chgData name="Christiaan Esmeijer" userId="ecccc680-6f08-4f3e-bd73-533636736e6b" providerId="ADAL" clId="{5E97C63D-C066-2646-AAC1-0A936AD25898}" dt="2025-01-13T13:22:43.474" v="4428" actId="1076"/>
        <pc:sldMkLst>
          <pc:docMk/>
          <pc:sldMk cId="2803438161" sldId="2147468674"/>
        </pc:sldMkLst>
        <pc:spChg chg="add mod">
          <ac:chgData name="Christiaan Esmeijer" userId="ecccc680-6f08-4f3e-bd73-533636736e6b" providerId="ADAL" clId="{5E97C63D-C066-2646-AAC1-0A936AD25898}" dt="2025-01-13T13:22:43.474" v="4428" actId="1076"/>
          <ac:spMkLst>
            <pc:docMk/>
            <pc:sldMk cId="2803438161" sldId="2147468674"/>
            <ac:spMk id="2" creationId="{7862ABB7-024C-3FFF-05BA-E5785B3ED32A}"/>
          </ac:spMkLst>
        </pc:spChg>
      </pc:sldChg>
      <pc:sldChg chg="modSp del mod">
        <pc:chgData name="Christiaan Esmeijer" userId="ecccc680-6f08-4f3e-bd73-533636736e6b" providerId="ADAL" clId="{5E97C63D-C066-2646-AAC1-0A936AD25898}" dt="2025-01-13T09:45:43.502" v="737" actId="2696"/>
        <pc:sldMkLst>
          <pc:docMk/>
          <pc:sldMk cId="3592963281" sldId="2147468702"/>
        </pc:sldMkLst>
      </pc:sldChg>
      <pc:sldChg chg="modSp mod modAnim">
        <pc:chgData name="Christiaan Esmeijer" userId="ecccc680-6f08-4f3e-bd73-533636736e6b" providerId="ADAL" clId="{5E97C63D-C066-2646-AAC1-0A936AD25898}" dt="2025-01-13T08:44:35.118" v="52" actId="1076"/>
        <pc:sldMkLst>
          <pc:docMk/>
          <pc:sldMk cId="4034040419" sldId="2147468704"/>
        </pc:sldMkLst>
        <pc:spChg chg="mod">
          <ac:chgData name="Christiaan Esmeijer" userId="ecccc680-6f08-4f3e-bd73-533636736e6b" providerId="ADAL" clId="{5E97C63D-C066-2646-AAC1-0A936AD25898}" dt="2025-01-13T08:38:21.669" v="47" actId="20577"/>
          <ac:spMkLst>
            <pc:docMk/>
            <pc:sldMk cId="4034040419" sldId="2147468704"/>
            <ac:spMk id="16" creationId="{4278CDC2-C08C-0275-A2AA-7B70A35A2981}"/>
          </ac:spMkLst>
        </pc:spChg>
        <pc:spChg chg="mod">
          <ac:chgData name="Christiaan Esmeijer" userId="ecccc680-6f08-4f3e-bd73-533636736e6b" providerId="ADAL" clId="{5E97C63D-C066-2646-AAC1-0A936AD25898}" dt="2025-01-13T08:38:41.257" v="48" actId="20577"/>
          <ac:spMkLst>
            <pc:docMk/>
            <pc:sldMk cId="4034040419" sldId="2147468704"/>
            <ac:spMk id="35" creationId="{2DDE57F1-77C8-3C62-F323-05211274DA5F}"/>
          </ac:spMkLst>
        </pc:spChg>
        <pc:spChg chg="mod">
          <ac:chgData name="Christiaan Esmeijer" userId="ecccc680-6f08-4f3e-bd73-533636736e6b" providerId="ADAL" clId="{5E97C63D-C066-2646-AAC1-0A936AD25898}" dt="2025-01-13T08:35:54.837" v="33" actId="113"/>
          <ac:spMkLst>
            <pc:docMk/>
            <pc:sldMk cId="4034040419" sldId="2147468704"/>
            <ac:spMk id="36" creationId="{4D3F8CD4-A658-18DF-FE99-5E69CC9DA332}"/>
          </ac:spMkLst>
        </pc:spChg>
        <pc:spChg chg="mod">
          <ac:chgData name="Christiaan Esmeijer" userId="ecccc680-6f08-4f3e-bd73-533636736e6b" providerId="ADAL" clId="{5E97C63D-C066-2646-AAC1-0A936AD25898}" dt="2025-01-13T08:44:35.118" v="52" actId="1076"/>
          <ac:spMkLst>
            <pc:docMk/>
            <pc:sldMk cId="4034040419" sldId="2147468704"/>
            <ac:spMk id="37" creationId="{EA6E7C2C-FFC9-8865-28E7-B184D686F51D}"/>
          </ac:spMkLst>
        </pc:spChg>
        <pc:spChg chg="mod">
          <ac:chgData name="Christiaan Esmeijer" userId="ecccc680-6f08-4f3e-bd73-533636736e6b" providerId="ADAL" clId="{5E97C63D-C066-2646-AAC1-0A936AD25898}" dt="2025-01-13T08:44:35.118" v="52" actId="1076"/>
          <ac:spMkLst>
            <pc:docMk/>
            <pc:sldMk cId="4034040419" sldId="2147468704"/>
            <ac:spMk id="39" creationId="{97F7C015-1981-7980-491D-F5803709C3B5}"/>
          </ac:spMkLst>
        </pc:spChg>
        <pc:spChg chg="mod">
          <ac:chgData name="Christiaan Esmeijer" userId="ecccc680-6f08-4f3e-bd73-533636736e6b" providerId="ADAL" clId="{5E97C63D-C066-2646-AAC1-0A936AD25898}" dt="2025-01-13T08:44:35.118" v="52" actId="1076"/>
          <ac:spMkLst>
            <pc:docMk/>
            <pc:sldMk cId="4034040419" sldId="2147468704"/>
            <ac:spMk id="42" creationId="{D3E8EF16-C7AF-A191-6D1A-5D629471307F}"/>
          </ac:spMkLst>
        </pc:spChg>
      </pc:sldChg>
      <pc:sldChg chg="modSp mod">
        <pc:chgData name="Christiaan Esmeijer" userId="ecccc680-6f08-4f3e-bd73-533636736e6b" providerId="ADAL" clId="{5E97C63D-C066-2646-AAC1-0A936AD25898}" dt="2025-01-13T08:48:29.093" v="63" actId="20577"/>
        <pc:sldMkLst>
          <pc:docMk/>
          <pc:sldMk cId="4146300859" sldId="2147468705"/>
        </pc:sldMkLst>
      </pc:sldChg>
      <pc:sldChg chg="modSp mod">
        <pc:chgData name="Christiaan Esmeijer" userId="ecccc680-6f08-4f3e-bd73-533636736e6b" providerId="ADAL" clId="{5E97C63D-C066-2646-AAC1-0A936AD25898}" dt="2025-01-13T09:07:16.895" v="177" actId="1076"/>
        <pc:sldMkLst>
          <pc:docMk/>
          <pc:sldMk cId="1702410602" sldId="2147468706"/>
        </pc:sldMkLst>
      </pc:sldChg>
      <pc:sldChg chg="modSp mod modAnim">
        <pc:chgData name="Christiaan Esmeijer" userId="ecccc680-6f08-4f3e-bd73-533636736e6b" providerId="ADAL" clId="{5E97C63D-C066-2646-AAC1-0A936AD25898}" dt="2025-01-13T09:00:12.722" v="128"/>
        <pc:sldMkLst>
          <pc:docMk/>
          <pc:sldMk cId="1518669764" sldId="2147468708"/>
        </pc:sldMkLst>
      </pc:sldChg>
      <pc:sldChg chg="modSp mod">
        <pc:chgData name="Christiaan Esmeijer" userId="ecccc680-6f08-4f3e-bd73-533636736e6b" providerId="ADAL" clId="{5E97C63D-C066-2646-AAC1-0A936AD25898}" dt="2025-01-13T13:57:06.094" v="4429" actId="14100"/>
        <pc:sldMkLst>
          <pc:docMk/>
          <pc:sldMk cId="157899429" sldId="2147468711"/>
        </pc:sldMkLst>
      </pc:sldChg>
      <pc:sldChg chg="modSp mod modNotesTx">
        <pc:chgData name="Christiaan Esmeijer" userId="ecccc680-6f08-4f3e-bd73-533636736e6b" providerId="ADAL" clId="{5E97C63D-C066-2646-AAC1-0A936AD25898}" dt="2025-01-13T09:09:13.202" v="180"/>
        <pc:sldMkLst>
          <pc:docMk/>
          <pc:sldMk cId="3145947157" sldId="2147468713"/>
        </pc:sldMkLst>
      </pc:sldChg>
      <pc:sldChg chg="modSp mod">
        <pc:chgData name="Christiaan Esmeijer" userId="ecccc680-6f08-4f3e-bd73-533636736e6b" providerId="ADAL" clId="{5E97C63D-C066-2646-AAC1-0A936AD25898}" dt="2025-01-13T08:49:54.260" v="65" actId="14100"/>
        <pc:sldMkLst>
          <pc:docMk/>
          <pc:sldMk cId="932774662" sldId="2147468714"/>
        </pc:sldMkLst>
        <pc:spChg chg="mod">
          <ac:chgData name="Christiaan Esmeijer" userId="ecccc680-6f08-4f3e-bd73-533636736e6b" providerId="ADAL" clId="{5E97C63D-C066-2646-AAC1-0A936AD25898}" dt="2025-01-13T08:49:54.260" v="65" actId="14100"/>
          <ac:spMkLst>
            <pc:docMk/>
            <pc:sldMk cId="932774662" sldId="2147468714"/>
            <ac:spMk id="28" creationId="{E26A81E6-2C56-C678-6DD7-93BE2CE64B98}"/>
          </ac:spMkLst>
        </pc:spChg>
      </pc:sldChg>
      <pc:sldChg chg="modSp mod">
        <pc:chgData name="Christiaan Esmeijer" userId="ecccc680-6f08-4f3e-bd73-533636736e6b" providerId="ADAL" clId="{5E97C63D-C066-2646-AAC1-0A936AD25898}" dt="2025-01-13T08:54:23.063" v="102" actId="20577"/>
        <pc:sldMkLst>
          <pc:docMk/>
          <pc:sldMk cId="3373321134" sldId="2147468716"/>
        </pc:sldMkLst>
        <pc:spChg chg="mod">
          <ac:chgData name="Christiaan Esmeijer" userId="ecccc680-6f08-4f3e-bd73-533636736e6b" providerId="ADAL" clId="{5E97C63D-C066-2646-AAC1-0A936AD25898}" dt="2025-01-13T08:54:23.063" v="102" actId="20577"/>
          <ac:spMkLst>
            <pc:docMk/>
            <pc:sldMk cId="3373321134" sldId="2147468716"/>
            <ac:spMk id="3" creationId="{FDC4272B-4AA3-2697-F8CF-1A730EAD0276}"/>
          </ac:spMkLst>
        </pc:spChg>
      </pc:sldChg>
      <pc:sldChg chg="addSp modSp mod">
        <pc:chgData name="Christiaan Esmeijer" userId="ecccc680-6f08-4f3e-bd73-533636736e6b" providerId="ADAL" clId="{5E97C63D-C066-2646-AAC1-0A936AD25898}" dt="2025-01-13T11:02:31.804" v="2780" actId="207"/>
        <pc:sldMkLst>
          <pc:docMk/>
          <pc:sldMk cId="3865844687" sldId="2147468717"/>
        </pc:sldMkLst>
      </pc:sldChg>
      <pc:sldChg chg="addSp modSp mod modNotesTx">
        <pc:chgData name="Christiaan Esmeijer" userId="ecccc680-6f08-4f3e-bd73-533636736e6b" providerId="ADAL" clId="{5E97C63D-C066-2646-AAC1-0A936AD25898}" dt="2025-01-16T15:36:53.917" v="4535" actId="20577"/>
        <pc:sldMkLst>
          <pc:docMk/>
          <pc:sldMk cId="2300657464" sldId="2147468718"/>
        </pc:sldMkLst>
      </pc:sldChg>
      <pc:sldChg chg="modSp mod">
        <pc:chgData name="Christiaan Esmeijer" userId="ecccc680-6f08-4f3e-bd73-533636736e6b" providerId="ADAL" clId="{5E97C63D-C066-2646-AAC1-0A936AD25898}" dt="2025-01-13T08:35:08.828" v="32" actId="1076"/>
        <pc:sldMkLst>
          <pc:docMk/>
          <pc:sldMk cId="3776758515" sldId="2147468720"/>
        </pc:sldMkLst>
        <pc:spChg chg="mod">
          <ac:chgData name="Christiaan Esmeijer" userId="ecccc680-6f08-4f3e-bd73-533636736e6b" providerId="ADAL" clId="{5E97C63D-C066-2646-AAC1-0A936AD25898}" dt="2025-01-13T08:35:08.828" v="32" actId="1076"/>
          <ac:spMkLst>
            <pc:docMk/>
            <pc:sldMk cId="3776758515" sldId="2147468720"/>
            <ac:spMk id="5" creationId="{CBBACF41-1596-8A74-7468-A04BB148B221}"/>
          </ac:spMkLst>
        </pc:spChg>
      </pc:sldChg>
      <pc:sldChg chg="modSp mod">
        <pc:chgData name="Christiaan Esmeijer" userId="ecccc680-6f08-4f3e-bd73-533636736e6b" providerId="ADAL" clId="{5E97C63D-C066-2646-AAC1-0A936AD25898}" dt="2025-01-13T11:33:17.097" v="3675" actId="207"/>
        <pc:sldMkLst>
          <pc:docMk/>
          <pc:sldMk cId="2156380269" sldId="2147468721"/>
        </pc:sldMkLst>
        <pc:spChg chg="mod">
          <ac:chgData name="Christiaan Esmeijer" userId="ecccc680-6f08-4f3e-bd73-533636736e6b" providerId="ADAL" clId="{5E97C63D-C066-2646-AAC1-0A936AD25898}" dt="2025-01-13T11:33:02.553" v="3672" actId="207"/>
          <ac:spMkLst>
            <pc:docMk/>
            <pc:sldMk cId="2156380269" sldId="2147468721"/>
            <ac:spMk id="238" creationId="{F6DBCDF6-2569-5D61-D861-C45413BA1F72}"/>
          </ac:spMkLst>
        </pc:spChg>
        <pc:spChg chg="mod">
          <ac:chgData name="Christiaan Esmeijer" userId="ecccc680-6f08-4f3e-bd73-533636736e6b" providerId="ADAL" clId="{5E97C63D-C066-2646-AAC1-0A936AD25898}" dt="2025-01-13T11:33:13.298" v="3674" actId="207"/>
          <ac:spMkLst>
            <pc:docMk/>
            <pc:sldMk cId="2156380269" sldId="2147468721"/>
            <ac:spMk id="239" creationId="{E9CCC548-6FE5-8EC3-9DAF-C946F79CF230}"/>
          </ac:spMkLst>
        </pc:spChg>
        <pc:spChg chg="mod">
          <ac:chgData name="Christiaan Esmeijer" userId="ecccc680-6f08-4f3e-bd73-533636736e6b" providerId="ADAL" clId="{5E97C63D-C066-2646-AAC1-0A936AD25898}" dt="2025-01-13T11:33:17.097" v="3675" actId="207"/>
          <ac:spMkLst>
            <pc:docMk/>
            <pc:sldMk cId="2156380269" sldId="2147468721"/>
            <ac:spMk id="240" creationId="{8A5EC51C-2891-3FE6-3213-7A7FBDD2826B}"/>
          </ac:spMkLst>
        </pc:spChg>
        <pc:spChg chg="mod">
          <ac:chgData name="Christiaan Esmeijer" userId="ecccc680-6f08-4f3e-bd73-533636736e6b" providerId="ADAL" clId="{5E97C63D-C066-2646-AAC1-0A936AD25898}" dt="2025-01-13T11:33:06.969" v="3673" actId="207"/>
          <ac:spMkLst>
            <pc:docMk/>
            <pc:sldMk cId="2156380269" sldId="2147468721"/>
            <ac:spMk id="241" creationId="{81E53A9C-10CE-9B1F-88EC-100B48119E0C}"/>
          </ac:spMkLst>
        </pc:spChg>
      </pc:sldChg>
      <pc:sldChg chg="modSp del mod ord modShow">
        <pc:chgData name="Christiaan Esmeijer" userId="ecccc680-6f08-4f3e-bd73-533636736e6b" providerId="ADAL" clId="{5E97C63D-C066-2646-AAC1-0A936AD25898}" dt="2025-01-13T10:01:04.851" v="998" actId="2696"/>
        <pc:sldMkLst>
          <pc:docMk/>
          <pc:sldMk cId="2316599382" sldId="2147468722"/>
        </pc:sldMkLst>
      </pc:sldChg>
      <pc:sldChg chg="mod modShow">
        <pc:chgData name="Christiaan Esmeijer" userId="ecccc680-6f08-4f3e-bd73-533636736e6b" providerId="ADAL" clId="{5E97C63D-C066-2646-AAC1-0A936AD25898}" dt="2025-01-13T09:59:48.377" v="995" actId="729"/>
        <pc:sldMkLst>
          <pc:docMk/>
          <pc:sldMk cId="1739210253" sldId="2147468731"/>
        </pc:sldMkLst>
      </pc:sldChg>
      <pc:sldChg chg="mod modShow">
        <pc:chgData name="Christiaan Esmeijer" userId="ecccc680-6f08-4f3e-bd73-533636736e6b" providerId="ADAL" clId="{5E97C63D-C066-2646-AAC1-0A936AD25898}" dt="2025-01-13T09:59:48.377" v="995" actId="729"/>
        <pc:sldMkLst>
          <pc:docMk/>
          <pc:sldMk cId="3669740979" sldId="2147468732"/>
        </pc:sldMkLst>
      </pc:sldChg>
      <pc:sldChg chg="mod modShow">
        <pc:chgData name="Christiaan Esmeijer" userId="ecccc680-6f08-4f3e-bd73-533636736e6b" providerId="ADAL" clId="{5E97C63D-C066-2646-AAC1-0A936AD25898}" dt="2025-01-13T09:59:48.377" v="995" actId="729"/>
        <pc:sldMkLst>
          <pc:docMk/>
          <pc:sldMk cId="30332487" sldId="2147468733"/>
        </pc:sldMkLst>
      </pc:sldChg>
      <pc:sldChg chg="mod modShow">
        <pc:chgData name="Christiaan Esmeijer" userId="ecccc680-6f08-4f3e-bd73-533636736e6b" providerId="ADAL" clId="{5E97C63D-C066-2646-AAC1-0A936AD25898}" dt="2025-01-13T09:59:48.377" v="995" actId="729"/>
        <pc:sldMkLst>
          <pc:docMk/>
          <pc:sldMk cId="911550510" sldId="2147468734"/>
        </pc:sldMkLst>
      </pc:sldChg>
      <pc:sldChg chg="mod modShow">
        <pc:chgData name="Christiaan Esmeijer" userId="ecccc680-6f08-4f3e-bd73-533636736e6b" providerId="ADAL" clId="{5E97C63D-C066-2646-AAC1-0A936AD25898}" dt="2025-01-13T09:59:38.206" v="994" actId="729"/>
        <pc:sldMkLst>
          <pc:docMk/>
          <pc:sldMk cId="3775504993" sldId="2147468735"/>
        </pc:sldMkLst>
      </pc:sldChg>
      <pc:sldChg chg="mod modShow">
        <pc:chgData name="Christiaan Esmeijer" userId="ecccc680-6f08-4f3e-bd73-533636736e6b" providerId="ADAL" clId="{5E97C63D-C066-2646-AAC1-0A936AD25898}" dt="2025-01-13T09:59:48.377" v="995" actId="729"/>
        <pc:sldMkLst>
          <pc:docMk/>
          <pc:sldMk cId="1888820970" sldId="2147468737"/>
        </pc:sldMkLst>
      </pc:sldChg>
      <pc:sldChg chg="mod modShow">
        <pc:chgData name="Christiaan Esmeijer" userId="ecccc680-6f08-4f3e-bd73-533636736e6b" providerId="ADAL" clId="{5E97C63D-C066-2646-AAC1-0A936AD25898}" dt="2025-01-13T09:59:48.377" v="995" actId="729"/>
        <pc:sldMkLst>
          <pc:docMk/>
          <pc:sldMk cId="3029511379" sldId="2147468738"/>
        </pc:sldMkLst>
      </pc:sldChg>
      <pc:sldChg chg="mod modShow">
        <pc:chgData name="Christiaan Esmeijer" userId="ecccc680-6f08-4f3e-bd73-533636736e6b" providerId="ADAL" clId="{5E97C63D-C066-2646-AAC1-0A936AD25898}" dt="2025-01-13T09:59:48.377" v="995" actId="729"/>
        <pc:sldMkLst>
          <pc:docMk/>
          <pc:sldMk cId="3637079445" sldId="2147468739"/>
        </pc:sldMkLst>
      </pc:sldChg>
      <pc:sldChg chg="mod modShow">
        <pc:chgData name="Christiaan Esmeijer" userId="ecccc680-6f08-4f3e-bd73-533636736e6b" providerId="ADAL" clId="{5E97C63D-C066-2646-AAC1-0A936AD25898}" dt="2025-01-13T09:59:48.377" v="995" actId="729"/>
        <pc:sldMkLst>
          <pc:docMk/>
          <pc:sldMk cId="55111882" sldId="2147468740"/>
        </pc:sldMkLst>
      </pc:sldChg>
      <pc:sldChg chg="mod modShow">
        <pc:chgData name="Christiaan Esmeijer" userId="ecccc680-6f08-4f3e-bd73-533636736e6b" providerId="ADAL" clId="{5E97C63D-C066-2646-AAC1-0A936AD25898}" dt="2025-01-13T09:59:48.377" v="995" actId="729"/>
        <pc:sldMkLst>
          <pc:docMk/>
          <pc:sldMk cId="2675465529" sldId="2147468741"/>
        </pc:sldMkLst>
      </pc:sldChg>
      <pc:sldChg chg="addSp delSp modSp new mod setBg modClrScheme delAnim modAnim chgLayout">
        <pc:chgData name="Christiaan Esmeijer" userId="ecccc680-6f08-4f3e-bd73-533636736e6b" providerId="ADAL" clId="{5E97C63D-C066-2646-AAC1-0A936AD25898}" dt="2025-01-13T11:29:28.392" v="3668" actId="1076"/>
        <pc:sldMkLst>
          <pc:docMk/>
          <pc:sldMk cId="2263660146" sldId="2147468742"/>
        </pc:sldMkLst>
      </pc:sldChg>
      <pc:sldChg chg="modSp add mod">
        <pc:chgData name="Christiaan Esmeijer" userId="ecccc680-6f08-4f3e-bd73-533636736e6b" providerId="ADAL" clId="{5E97C63D-C066-2646-AAC1-0A936AD25898}" dt="2025-01-13T13:59:45.381" v="4453" actId="20577"/>
        <pc:sldMkLst>
          <pc:docMk/>
          <pc:sldMk cId="2417592065" sldId="2147468743"/>
        </pc:sldMkLst>
      </pc:sldChg>
      <pc:sldChg chg="new del">
        <pc:chgData name="Christiaan Esmeijer" userId="ecccc680-6f08-4f3e-bd73-533636736e6b" providerId="ADAL" clId="{5E97C63D-C066-2646-AAC1-0A936AD25898}" dt="2025-01-13T09:59:21.757" v="993" actId="2696"/>
        <pc:sldMkLst>
          <pc:docMk/>
          <pc:sldMk cId="3139738993" sldId="2147468744"/>
        </pc:sldMkLst>
      </pc:sldChg>
      <pc:sldChg chg="addSp delSp modSp new mod ord modClrScheme modAnim chgLayout">
        <pc:chgData name="Christiaan Esmeijer" userId="ecccc680-6f08-4f3e-bd73-533636736e6b" providerId="ADAL" clId="{5E97C63D-C066-2646-AAC1-0A936AD25898}" dt="2025-01-13T12:28:47.957" v="4369" actId="207"/>
        <pc:sldMkLst>
          <pc:docMk/>
          <pc:sldMk cId="2466608268" sldId="2147468745"/>
        </pc:sldMkLst>
      </pc:sldChg>
      <pc:sldChg chg="addSp modSp add mod">
        <pc:chgData name="Christiaan Esmeijer" userId="ecccc680-6f08-4f3e-bd73-533636736e6b" providerId="ADAL" clId="{5E97C63D-C066-2646-AAC1-0A936AD25898}" dt="2025-01-13T12:28:35.685" v="4368" actId="20577"/>
        <pc:sldMkLst>
          <pc:docMk/>
          <pc:sldMk cId="2523557745" sldId="2147468746"/>
        </pc:sldMkLst>
      </pc:sldChg>
      <pc:sldChg chg="modSp add mod">
        <pc:chgData name="Christiaan Esmeijer" userId="ecccc680-6f08-4f3e-bd73-533636736e6b" providerId="ADAL" clId="{5E97C63D-C066-2646-AAC1-0A936AD25898}" dt="2025-01-13T10:35:40.344" v="1898" actId="20577"/>
        <pc:sldMkLst>
          <pc:docMk/>
          <pc:sldMk cId="1620022685" sldId="2147468747"/>
        </pc:sldMkLst>
      </pc:sldChg>
      <pc:sldChg chg="addSp delSp modSp new mod setBg modClrScheme modAnim chgLayout">
        <pc:chgData name="Christiaan Esmeijer" userId="ecccc680-6f08-4f3e-bd73-533636736e6b" providerId="ADAL" clId="{5E97C63D-C066-2646-AAC1-0A936AD25898}" dt="2025-01-13T13:00:58.535" v="4377" actId="14100"/>
        <pc:sldMkLst>
          <pc:docMk/>
          <pc:sldMk cId="123288423" sldId="2147468748"/>
        </pc:sldMkLst>
      </pc:sldChg>
      <pc:sldChg chg="addSp delSp modSp new mod modTransition modClrScheme chgLayout">
        <pc:chgData name="Christiaan Esmeijer" userId="ecccc680-6f08-4f3e-bd73-533636736e6b" providerId="ADAL" clId="{5E97C63D-C066-2646-AAC1-0A936AD25898}" dt="2025-01-13T12:08:01.447" v="4297"/>
        <pc:sldMkLst>
          <pc:docMk/>
          <pc:sldMk cId="2102343610" sldId="2147468749"/>
        </pc:sldMkLst>
        <pc:spChg chg="add mod ord">
          <ac:chgData name="Christiaan Esmeijer" userId="ecccc680-6f08-4f3e-bd73-533636736e6b" providerId="ADAL" clId="{5E97C63D-C066-2646-AAC1-0A936AD25898}" dt="2025-01-13T11:39:38.482" v="3872" actId="20577"/>
          <ac:spMkLst>
            <pc:docMk/>
            <pc:sldMk cId="2102343610" sldId="2147468749"/>
            <ac:spMk id="3" creationId="{6FC5C27C-44D5-07E4-DBE0-5B76795A1FBD}"/>
          </ac:spMkLst>
        </pc:spChg>
        <pc:picChg chg="add mod">
          <ac:chgData name="Christiaan Esmeijer" userId="ecccc680-6f08-4f3e-bd73-533636736e6b" providerId="ADAL" clId="{5E97C63D-C066-2646-AAC1-0A936AD25898}" dt="2025-01-13T11:52:55.474" v="4134" actId="1076"/>
          <ac:picMkLst>
            <pc:docMk/>
            <pc:sldMk cId="2102343610" sldId="2147468749"/>
            <ac:picMk id="7" creationId="{B49ADDAB-18CF-DA55-A751-0174850A2E8C}"/>
          </ac:picMkLst>
        </pc:picChg>
        <pc:picChg chg="add mod">
          <ac:chgData name="Christiaan Esmeijer" userId="ecccc680-6f08-4f3e-bd73-533636736e6b" providerId="ADAL" clId="{5E97C63D-C066-2646-AAC1-0A936AD25898}" dt="2025-01-13T11:57:38.763" v="4192" actId="14861"/>
          <ac:picMkLst>
            <pc:docMk/>
            <pc:sldMk cId="2102343610" sldId="2147468749"/>
            <ac:picMk id="23" creationId="{A2E94676-4521-A3F4-D8E9-1D8E24648BAB}"/>
          </ac:picMkLst>
        </pc:picChg>
        <pc:picChg chg="add mod">
          <ac:chgData name="Christiaan Esmeijer" userId="ecccc680-6f08-4f3e-bd73-533636736e6b" providerId="ADAL" clId="{5E97C63D-C066-2646-AAC1-0A936AD25898}" dt="2025-01-13T11:57:38.763" v="4192" actId="14861"/>
          <ac:picMkLst>
            <pc:docMk/>
            <pc:sldMk cId="2102343610" sldId="2147468749"/>
            <ac:picMk id="25" creationId="{FE4E4A14-38C2-563C-971C-DEC859CB9404}"/>
          </ac:picMkLst>
        </pc:picChg>
      </pc:sldChg>
      <pc:sldChg chg="addSp delSp modSp add mod ord modTransition modClrScheme chgLayout">
        <pc:chgData name="Christiaan Esmeijer" userId="ecccc680-6f08-4f3e-bd73-533636736e6b" providerId="ADAL" clId="{5E97C63D-C066-2646-AAC1-0A936AD25898}" dt="2025-01-13T12:10:31.672" v="4322"/>
        <pc:sldMkLst>
          <pc:docMk/>
          <pc:sldMk cId="3454253922" sldId="2147468750"/>
        </pc:sldMkLst>
        <pc:spChg chg="mod ord">
          <ac:chgData name="Christiaan Esmeijer" userId="ecccc680-6f08-4f3e-bd73-533636736e6b" providerId="ADAL" clId="{5E97C63D-C066-2646-AAC1-0A936AD25898}" dt="2025-01-13T11:39:48.624" v="3874" actId="20577"/>
          <ac:spMkLst>
            <pc:docMk/>
            <pc:sldMk cId="3454253922" sldId="2147468750"/>
            <ac:spMk id="3" creationId="{969D6A08-FB73-19E9-581D-3B54F90B7339}"/>
          </ac:spMkLst>
        </pc:spChg>
        <pc:picChg chg="add mod">
          <ac:chgData name="Christiaan Esmeijer" userId="ecccc680-6f08-4f3e-bd73-533636736e6b" providerId="ADAL" clId="{5E97C63D-C066-2646-AAC1-0A936AD25898}" dt="2025-01-13T12:10:24.843" v="4320" actId="14100"/>
          <ac:picMkLst>
            <pc:docMk/>
            <pc:sldMk cId="3454253922" sldId="2147468750"/>
            <ac:picMk id="5" creationId="{96666301-54FC-882F-E782-ED2B1044E26E}"/>
          </ac:picMkLst>
        </pc:picChg>
        <pc:picChg chg="add mod">
          <ac:chgData name="Christiaan Esmeijer" userId="ecccc680-6f08-4f3e-bd73-533636736e6b" providerId="ADAL" clId="{5E97C63D-C066-2646-AAC1-0A936AD25898}" dt="2025-01-13T11:57:47.105" v="4193" actId="14861"/>
          <ac:picMkLst>
            <pc:docMk/>
            <pc:sldMk cId="3454253922" sldId="2147468750"/>
            <ac:picMk id="7" creationId="{D1FB75B9-97EB-78DD-331B-12FED8E22709}"/>
          </ac:picMkLst>
        </pc:picChg>
        <pc:picChg chg="add mod">
          <ac:chgData name="Christiaan Esmeijer" userId="ecccc680-6f08-4f3e-bd73-533636736e6b" providerId="ADAL" clId="{5E97C63D-C066-2646-AAC1-0A936AD25898}" dt="2025-01-13T12:10:15.676" v="4318" actId="1076"/>
          <ac:picMkLst>
            <pc:docMk/>
            <pc:sldMk cId="3454253922" sldId="2147468750"/>
            <ac:picMk id="12" creationId="{DC2540FE-2958-0930-3286-B052DC62FE2A}"/>
          </ac:picMkLst>
        </pc:picChg>
      </pc:sldChg>
      <pc:sldChg chg="modSp new mod">
        <pc:chgData name="Christiaan Esmeijer" userId="ecccc680-6f08-4f3e-bd73-533636736e6b" providerId="ADAL" clId="{5E97C63D-C066-2646-AAC1-0A936AD25898}" dt="2025-01-13T11:39:30.924" v="3857" actId="20577"/>
        <pc:sldMkLst>
          <pc:docMk/>
          <pc:sldMk cId="1783763247" sldId="2147468751"/>
        </pc:sldMkLst>
        <pc:spChg chg="mod">
          <ac:chgData name="Christiaan Esmeijer" userId="ecccc680-6f08-4f3e-bd73-533636736e6b" providerId="ADAL" clId="{5E97C63D-C066-2646-AAC1-0A936AD25898}" dt="2025-01-13T11:39:18.471" v="3825" actId="20577"/>
          <ac:spMkLst>
            <pc:docMk/>
            <pc:sldMk cId="1783763247" sldId="2147468751"/>
            <ac:spMk id="2" creationId="{FCABD5AE-DDFA-47D9-0CEF-762A5B424440}"/>
          </ac:spMkLst>
        </pc:spChg>
        <pc:spChg chg="mod">
          <ac:chgData name="Christiaan Esmeijer" userId="ecccc680-6f08-4f3e-bd73-533636736e6b" providerId="ADAL" clId="{5E97C63D-C066-2646-AAC1-0A936AD25898}" dt="2025-01-13T11:39:30.924" v="3857" actId="20577"/>
          <ac:spMkLst>
            <pc:docMk/>
            <pc:sldMk cId="1783763247" sldId="2147468751"/>
            <ac:spMk id="3" creationId="{D072D946-CF8F-4037-9DA3-30D627AA3C3B}"/>
          </ac:spMkLst>
        </pc:spChg>
      </pc:sldChg>
      <pc:sldChg chg="addSp delSp modSp add mod modTransition">
        <pc:chgData name="Christiaan Esmeijer" userId="ecccc680-6f08-4f3e-bd73-533636736e6b" providerId="ADAL" clId="{5E97C63D-C066-2646-AAC1-0A936AD25898}" dt="2025-01-13T12:08:01.447" v="4297"/>
        <pc:sldMkLst>
          <pc:docMk/>
          <pc:sldMk cId="697991973" sldId="2147468752"/>
        </pc:sldMkLst>
        <pc:spChg chg="mod">
          <ac:chgData name="Christiaan Esmeijer" userId="ecccc680-6f08-4f3e-bd73-533636736e6b" providerId="ADAL" clId="{5E97C63D-C066-2646-AAC1-0A936AD25898}" dt="2025-01-13T11:42:46.022" v="3921" actId="20577"/>
          <ac:spMkLst>
            <pc:docMk/>
            <pc:sldMk cId="697991973" sldId="2147468752"/>
            <ac:spMk id="3" creationId="{01F39D3E-0503-CD36-7A10-E90EC1CF84F8}"/>
          </ac:spMkLst>
        </pc:spChg>
        <pc:picChg chg="add mod">
          <ac:chgData name="Christiaan Esmeijer" userId="ecccc680-6f08-4f3e-bd73-533636736e6b" providerId="ADAL" clId="{5E97C63D-C066-2646-AAC1-0A936AD25898}" dt="2025-01-13T11:42:31.846" v="3910" actId="1076"/>
          <ac:picMkLst>
            <pc:docMk/>
            <pc:sldMk cId="697991973" sldId="2147468752"/>
            <ac:picMk id="4" creationId="{F8B852EE-075E-ADAF-1F04-882EEC50C17A}"/>
          </ac:picMkLst>
        </pc:picChg>
        <pc:picChg chg="add mod">
          <ac:chgData name="Christiaan Esmeijer" userId="ecccc680-6f08-4f3e-bd73-533636736e6b" providerId="ADAL" clId="{5E97C63D-C066-2646-AAC1-0A936AD25898}" dt="2025-01-13T11:42:18.051" v="3906" actId="1076"/>
          <ac:picMkLst>
            <pc:docMk/>
            <pc:sldMk cId="697991973" sldId="2147468752"/>
            <ac:picMk id="6" creationId="{8D3A2255-DC58-04C0-0CF6-0BF11ADBEA4A}"/>
          </ac:picMkLst>
        </pc:picChg>
        <pc:picChg chg="add mod">
          <ac:chgData name="Christiaan Esmeijer" userId="ecccc680-6f08-4f3e-bd73-533636736e6b" providerId="ADAL" clId="{5E97C63D-C066-2646-AAC1-0A936AD25898}" dt="2025-01-13T11:42:23.781" v="3908" actId="1076"/>
          <ac:picMkLst>
            <pc:docMk/>
            <pc:sldMk cId="697991973" sldId="2147468752"/>
            <ac:picMk id="9" creationId="{88FF4AFB-5564-3AD5-E3AE-90E5A8FCB3DA}"/>
          </ac:picMkLst>
        </pc:picChg>
      </pc:sldChg>
      <pc:sldChg chg="addSp delSp modSp add del mod modTransition">
        <pc:chgData name="Christiaan Esmeijer" userId="ecccc680-6f08-4f3e-bd73-533636736e6b" providerId="ADAL" clId="{5E97C63D-C066-2646-AAC1-0A936AD25898}" dt="2025-01-13T12:08:01.447" v="4297"/>
        <pc:sldMkLst>
          <pc:docMk/>
          <pc:sldMk cId="812441979" sldId="2147468753"/>
        </pc:sldMkLst>
        <pc:spChg chg="mod">
          <ac:chgData name="Christiaan Esmeijer" userId="ecccc680-6f08-4f3e-bd73-533636736e6b" providerId="ADAL" clId="{5E97C63D-C066-2646-AAC1-0A936AD25898}" dt="2025-01-13T11:43:06.212" v="3930" actId="20577"/>
          <ac:spMkLst>
            <pc:docMk/>
            <pc:sldMk cId="812441979" sldId="2147468753"/>
            <ac:spMk id="3" creationId="{BA89D7D0-C3B1-1C31-A3EF-67D616AF9B08}"/>
          </ac:spMkLst>
        </pc:spChg>
        <pc:picChg chg="add mod">
          <ac:chgData name="Christiaan Esmeijer" userId="ecccc680-6f08-4f3e-bd73-533636736e6b" providerId="ADAL" clId="{5E97C63D-C066-2646-AAC1-0A936AD25898}" dt="2025-01-13T11:58:06.809" v="4194" actId="14861"/>
          <ac:picMkLst>
            <pc:docMk/>
            <pc:sldMk cId="812441979" sldId="2147468753"/>
            <ac:picMk id="4" creationId="{00352FEE-A829-E2F9-3F0A-3094DEE2F8C4}"/>
          </ac:picMkLst>
        </pc:picChg>
        <pc:picChg chg="add mod">
          <ac:chgData name="Christiaan Esmeijer" userId="ecccc680-6f08-4f3e-bd73-533636736e6b" providerId="ADAL" clId="{5E97C63D-C066-2646-AAC1-0A936AD25898}" dt="2025-01-13T11:58:06.809" v="4194" actId="14861"/>
          <ac:picMkLst>
            <pc:docMk/>
            <pc:sldMk cId="812441979" sldId="2147468753"/>
            <ac:picMk id="7" creationId="{A7CCBA15-7893-C327-4202-D87BC9CCC6E8}"/>
          </ac:picMkLst>
        </pc:picChg>
        <pc:picChg chg="add mod">
          <ac:chgData name="Christiaan Esmeijer" userId="ecccc680-6f08-4f3e-bd73-533636736e6b" providerId="ADAL" clId="{5E97C63D-C066-2646-AAC1-0A936AD25898}" dt="2025-01-13T11:58:06.809" v="4194" actId="14861"/>
          <ac:picMkLst>
            <pc:docMk/>
            <pc:sldMk cId="812441979" sldId="2147468753"/>
            <ac:picMk id="9" creationId="{72625D9C-57E2-CA21-0708-FC83909E2EC3}"/>
          </ac:picMkLst>
        </pc:picChg>
      </pc:sldChg>
      <pc:sldChg chg="addSp delSp modSp add mod modTransition">
        <pc:chgData name="Christiaan Esmeijer" userId="ecccc680-6f08-4f3e-bd73-533636736e6b" providerId="ADAL" clId="{5E97C63D-C066-2646-AAC1-0A936AD25898}" dt="2025-01-13T12:08:01.447" v="4297"/>
        <pc:sldMkLst>
          <pc:docMk/>
          <pc:sldMk cId="4003764613" sldId="2147468754"/>
        </pc:sldMkLst>
        <pc:spChg chg="mod">
          <ac:chgData name="Christiaan Esmeijer" userId="ecccc680-6f08-4f3e-bd73-533636736e6b" providerId="ADAL" clId="{5E97C63D-C066-2646-AAC1-0A936AD25898}" dt="2025-01-13T11:46:23.340" v="3985" actId="20577"/>
          <ac:spMkLst>
            <pc:docMk/>
            <pc:sldMk cId="4003764613" sldId="2147468754"/>
            <ac:spMk id="3" creationId="{5B8CA410-BDE1-CDD8-512D-4E5B93EEE867}"/>
          </ac:spMkLst>
        </pc:spChg>
        <pc:picChg chg="add mod">
          <ac:chgData name="Christiaan Esmeijer" userId="ecccc680-6f08-4f3e-bd73-533636736e6b" providerId="ADAL" clId="{5E97C63D-C066-2646-AAC1-0A936AD25898}" dt="2025-01-13T11:49:49.005" v="4045"/>
          <ac:picMkLst>
            <pc:docMk/>
            <pc:sldMk cId="4003764613" sldId="2147468754"/>
            <ac:picMk id="12" creationId="{42C8F709-627E-D743-AAD9-4974D9F39D02}"/>
          </ac:picMkLst>
        </pc:picChg>
        <pc:picChg chg="add mod">
          <ac:chgData name="Christiaan Esmeijer" userId="ecccc680-6f08-4f3e-bd73-533636736e6b" providerId="ADAL" clId="{5E97C63D-C066-2646-AAC1-0A936AD25898}" dt="2025-01-13T11:49:49.005" v="4045"/>
          <ac:picMkLst>
            <pc:docMk/>
            <pc:sldMk cId="4003764613" sldId="2147468754"/>
            <ac:picMk id="13" creationId="{951C3551-F3D7-DBCD-32AA-A860ABD3177D}"/>
          </ac:picMkLst>
        </pc:picChg>
        <pc:picChg chg="add mod">
          <ac:chgData name="Christiaan Esmeijer" userId="ecccc680-6f08-4f3e-bd73-533636736e6b" providerId="ADAL" clId="{5E97C63D-C066-2646-AAC1-0A936AD25898}" dt="2025-01-13T11:49:49.005" v="4045"/>
          <ac:picMkLst>
            <pc:docMk/>
            <pc:sldMk cId="4003764613" sldId="2147468754"/>
            <ac:picMk id="14" creationId="{04A2806E-DE8C-8AF0-AC49-DD8376660FE8}"/>
          </ac:picMkLst>
        </pc:picChg>
      </pc:sldChg>
      <pc:sldChg chg="addSp delSp modSp add mod modTransition modClrScheme chgLayout">
        <pc:chgData name="Christiaan Esmeijer" userId="ecccc680-6f08-4f3e-bd73-533636736e6b" providerId="ADAL" clId="{5E97C63D-C066-2646-AAC1-0A936AD25898}" dt="2025-01-13T12:08:01.447" v="4297"/>
        <pc:sldMkLst>
          <pc:docMk/>
          <pc:sldMk cId="1550128318" sldId="2147468755"/>
        </pc:sldMkLst>
        <pc:spChg chg="mod ord">
          <ac:chgData name="Christiaan Esmeijer" userId="ecccc680-6f08-4f3e-bd73-533636736e6b" providerId="ADAL" clId="{5E97C63D-C066-2646-AAC1-0A936AD25898}" dt="2025-01-13T12:00:41.601" v="4227" actId="20577"/>
          <ac:spMkLst>
            <pc:docMk/>
            <pc:sldMk cId="1550128318" sldId="2147468755"/>
            <ac:spMk id="3" creationId="{3756765B-8093-AEBF-36E7-6A796184DD8C}"/>
          </ac:spMkLst>
        </pc:spChg>
        <pc:picChg chg="add mod">
          <ac:chgData name="Christiaan Esmeijer" userId="ecccc680-6f08-4f3e-bd73-533636736e6b" providerId="ADAL" clId="{5E97C63D-C066-2646-AAC1-0A936AD25898}" dt="2025-01-13T11:58:26.716" v="4195" actId="14861"/>
          <ac:picMkLst>
            <pc:docMk/>
            <pc:sldMk cId="1550128318" sldId="2147468755"/>
            <ac:picMk id="4" creationId="{6AC92ED8-F852-3D84-EEB2-AB13576EEB03}"/>
          </ac:picMkLst>
        </pc:picChg>
        <pc:picChg chg="add mod">
          <ac:chgData name="Christiaan Esmeijer" userId="ecccc680-6f08-4f3e-bd73-533636736e6b" providerId="ADAL" clId="{5E97C63D-C066-2646-AAC1-0A936AD25898}" dt="2025-01-13T11:58:26.716" v="4195" actId="14861"/>
          <ac:picMkLst>
            <pc:docMk/>
            <pc:sldMk cId="1550128318" sldId="2147468755"/>
            <ac:picMk id="7" creationId="{BF9323A2-3B01-1762-E953-C0A86186EE67}"/>
          </ac:picMkLst>
        </pc:picChg>
        <pc:picChg chg="add del mod">
          <ac:chgData name="Christiaan Esmeijer" userId="ecccc680-6f08-4f3e-bd73-533636736e6b" providerId="ADAL" clId="{5E97C63D-C066-2646-AAC1-0A936AD25898}" dt="2025-01-13T11:58:26.716" v="4195" actId="14861"/>
          <ac:picMkLst>
            <pc:docMk/>
            <pc:sldMk cId="1550128318" sldId="2147468755"/>
            <ac:picMk id="10" creationId="{120B3B84-A6F1-BE66-B1B0-343369D51800}"/>
          </ac:picMkLst>
        </pc:picChg>
      </pc:sldChg>
      <pc:sldChg chg="addSp delSp modSp add mod ord modTransition">
        <pc:chgData name="Christiaan Esmeijer" userId="ecccc680-6f08-4f3e-bd73-533636736e6b" providerId="ADAL" clId="{5E97C63D-C066-2646-AAC1-0A936AD25898}" dt="2025-01-13T12:11:21.394" v="4334" actId="1076"/>
        <pc:sldMkLst>
          <pc:docMk/>
          <pc:sldMk cId="339184169" sldId="2147468756"/>
        </pc:sldMkLst>
        <pc:spChg chg="mod">
          <ac:chgData name="Christiaan Esmeijer" userId="ecccc680-6f08-4f3e-bd73-533636736e6b" providerId="ADAL" clId="{5E97C63D-C066-2646-AAC1-0A936AD25898}" dt="2025-01-13T12:00:21.764" v="4211" actId="20577"/>
          <ac:spMkLst>
            <pc:docMk/>
            <pc:sldMk cId="339184169" sldId="2147468756"/>
            <ac:spMk id="3" creationId="{5CB1AAFE-67DE-4DF8-D29F-3D830E04029B}"/>
          </ac:spMkLst>
        </pc:spChg>
        <pc:picChg chg="add mod">
          <ac:chgData name="Christiaan Esmeijer" userId="ecccc680-6f08-4f3e-bd73-533636736e6b" providerId="ADAL" clId="{5E97C63D-C066-2646-AAC1-0A936AD25898}" dt="2025-01-13T12:11:21.394" v="4334" actId="1076"/>
          <ac:picMkLst>
            <pc:docMk/>
            <pc:sldMk cId="339184169" sldId="2147468756"/>
            <ac:picMk id="6" creationId="{DF053A87-B4C8-5E2A-2CA2-0652BF387BCB}"/>
          </ac:picMkLst>
        </pc:picChg>
        <pc:picChg chg="add mod">
          <ac:chgData name="Christiaan Esmeijer" userId="ecccc680-6f08-4f3e-bd73-533636736e6b" providerId="ADAL" clId="{5E97C63D-C066-2646-AAC1-0A936AD25898}" dt="2025-01-13T12:11:19.393" v="4333" actId="1076"/>
          <ac:picMkLst>
            <pc:docMk/>
            <pc:sldMk cId="339184169" sldId="2147468756"/>
            <ac:picMk id="8" creationId="{4D0D5B89-9157-5B0D-DD87-27B7B92F370C}"/>
          </ac:picMkLst>
        </pc:picChg>
        <pc:picChg chg="add mod">
          <ac:chgData name="Christiaan Esmeijer" userId="ecccc680-6f08-4f3e-bd73-533636736e6b" providerId="ADAL" clId="{5E97C63D-C066-2646-AAC1-0A936AD25898}" dt="2025-01-13T12:11:07.693" v="4331" actId="14100"/>
          <ac:picMkLst>
            <pc:docMk/>
            <pc:sldMk cId="339184169" sldId="2147468756"/>
            <ac:picMk id="10" creationId="{E46750FE-A321-D0A4-E3DE-1FA3DCD0AE17}"/>
          </ac:picMkLst>
        </pc:picChg>
      </pc:sldChg>
      <pc:sldChg chg="add del">
        <pc:chgData name="Christiaan Esmeijer" userId="ecccc680-6f08-4f3e-bd73-533636736e6b" providerId="ADAL" clId="{5E97C63D-C066-2646-AAC1-0A936AD25898}" dt="2025-01-13T12:05:04.055" v="4269"/>
        <pc:sldMkLst>
          <pc:docMk/>
          <pc:sldMk cId="280915434" sldId="2147468757"/>
        </pc:sldMkLst>
      </pc:sldChg>
      <pc:sldChg chg="addSp delSp modSp add del mod ord replId modTransition chgLayout">
        <pc:chgData name="Christiaan Esmeijer" userId="ecccc680-6f08-4f3e-bd73-533636736e6b" providerId="ADAL" clId="{5E97C63D-C066-2646-AAC1-0A936AD25898}" dt="2025-01-13T12:09:50.224" v="4309" actId="14861"/>
        <pc:sldMkLst>
          <pc:docMk/>
          <pc:sldMk cId="1684079691" sldId="2147468757"/>
        </pc:sldMkLst>
        <pc:spChg chg="mod ord">
          <ac:chgData name="Christiaan Esmeijer" userId="ecccc680-6f08-4f3e-bd73-533636736e6b" providerId="ADAL" clId="{5E97C63D-C066-2646-AAC1-0A936AD25898}" dt="2025-01-13T12:08:52.283" v="4299" actId="6264"/>
          <ac:spMkLst>
            <pc:docMk/>
            <pc:sldMk cId="1684079691" sldId="2147468757"/>
            <ac:spMk id="3" creationId="{FAC00AC4-302E-4BE3-4B17-1B07719CD0F5}"/>
          </ac:spMkLst>
        </pc:spChg>
        <pc:picChg chg="add mod">
          <ac:chgData name="Christiaan Esmeijer" userId="ecccc680-6f08-4f3e-bd73-533636736e6b" providerId="ADAL" clId="{5E97C63D-C066-2646-AAC1-0A936AD25898}" dt="2025-01-13T12:05:24.205" v="4278" actId="1076"/>
          <ac:picMkLst>
            <pc:docMk/>
            <pc:sldMk cId="1684079691" sldId="2147468757"/>
            <ac:picMk id="5" creationId="{A828F575-6365-B0C5-895F-C0C808D61A2F}"/>
          </ac:picMkLst>
        </pc:picChg>
        <pc:picChg chg="add mod">
          <ac:chgData name="Christiaan Esmeijer" userId="ecccc680-6f08-4f3e-bd73-533636736e6b" providerId="ADAL" clId="{5E97C63D-C066-2646-AAC1-0A936AD25898}" dt="2025-01-13T12:09:50.224" v="4309" actId="14861"/>
          <ac:picMkLst>
            <pc:docMk/>
            <pc:sldMk cId="1684079691" sldId="2147468757"/>
            <ac:picMk id="11" creationId="{5A56AA76-D17F-F304-E520-0A04E8B8BFA5}"/>
          </ac:picMkLst>
        </pc:picChg>
        <pc:picChg chg="add mod">
          <ac:chgData name="Christiaan Esmeijer" userId="ecccc680-6f08-4f3e-bd73-533636736e6b" providerId="ADAL" clId="{5E97C63D-C066-2646-AAC1-0A936AD25898}" dt="2025-01-13T12:09:21.117" v="4307" actId="14861"/>
          <ac:picMkLst>
            <pc:docMk/>
            <pc:sldMk cId="1684079691" sldId="2147468757"/>
            <ac:picMk id="15" creationId="{3C38807A-F50A-AC12-791B-DEA94B98216E}"/>
          </ac:picMkLst>
        </pc:picChg>
      </pc:sldChg>
      <pc:sldMasterChg chg="modSldLayout">
        <pc:chgData name="Christiaan Esmeijer" userId="ecccc680-6f08-4f3e-bd73-533636736e6b" providerId="ADAL" clId="{5E97C63D-C066-2646-AAC1-0A936AD25898}" dt="2025-01-13T13:03:28.055" v="4380" actId="14100"/>
        <pc:sldMasterMkLst>
          <pc:docMk/>
          <pc:sldMasterMk cId="2079798451" sldId="2147483785"/>
        </pc:sldMasterMkLst>
        <pc:sldLayoutChg chg="modSp mod">
          <pc:chgData name="Christiaan Esmeijer" userId="ecccc680-6f08-4f3e-bd73-533636736e6b" providerId="ADAL" clId="{5E97C63D-C066-2646-AAC1-0A936AD25898}" dt="2025-01-13T10:59:36.894" v="2610" actId="1076"/>
          <pc:sldLayoutMkLst>
            <pc:docMk/>
            <pc:sldMasterMk cId="2079798451" sldId="2147483785"/>
            <pc:sldLayoutMk cId="1608995649" sldId="2147488647"/>
          </pc:sldLayoutMkLst>
        </pc:sldLayoutChg>
        <pc:sldLayoutChg chg="modSp mod">
          <pc:chgData name="Christiaan Esmeijer" userId="ecccc680-6f08-4f3e-bd73-533636736e6b" providerId="ADAL" clId="{5E97C63D-C066-2646-AAC1-0A936AD25898}" dt="2025-01-13T10:52:17.703" v="2339" actId="1076"/>
          <pc:sldLayoutMkLst>
            <pc:docMk/>
            <pc:sldMasterMk cId="2079798451" sldId="2147483785"/>
            <pc:sldLayoutMk cId="2683394726" sldId="2147488648"/>
          </pc:sldLayoutMkLst>
          <pc:spChg chg="mod">
            <ac:chgData name="Christiaan Esmeijer" userId="ecccc680-6f08-4f3e-bd73-533636736e6b" providerId="ADAL" clId="{5E97C63D-C066-2646-AAC1-0A936AD25898}" dt="2025-01-13T10:52:17.703" v="2339" actId="1076"/>
            <ac:spMkLst>
              <pc:docMk/>
              <pc:sldMasterMk cId="2079798451" sldId="2147483785"/>
              <pc:sldLayoutMk cId="2683394726" sldId="2147488648"/>
              <ac:spMk id="4" creationId="{B1AD37C7-3F88-6C12-6B13-CAABCA000061}"/>
            </ac:spMkLst>
          </pc:spChg>
          <pc:spChg chg="mod">
            <ac:chgData name="Christiaan Esmeijer" userId="ecccc680-6f08-4f3e-bd73-533636736e6b" providerId="ADAL" clId="{5E97C63D-C066-2646-AAC1-0A936AD25898}" dt="2025-01-13T10:52:17.703" v="2339" actId="1076"/>
            <ac:spMkLst>
              <pc:docMk/>
              <pc:sldMasterMk cId="2079798451" sldId="2147483785"/>
              <pc:sldLayoutMk cId="2683394726" sldId="2147488648"/>
              <ac:spMk id="7" creationId="{E54533FE-C0F0-A639-FB95-E8F227812C95}"/>
            </ac:spMkLst>
          </pc:spChg>
        </pc:sldLayoutChg>
        <pc:sldLayoutChg chg="modSp mod">
          <pc:chgData name="Christiaan Esmeijer" userId="ecccc680-6f08-4f3e-bd73-533636736e6b" providerId="ADAL" clId="{5E97C63D-C066-2646-AAC1-0A936AD25898}" dt="2025-01-13T13:03:28.055" v="4380" actId="14100"/>
          <pc:sldLayoutMkLst>
            <pc:docMk/>
            <pc:sldMasterMk cId="2079798451" sldId="2147483785"/>
            <pc:sldLayoutMk cId="1561633224" sldId="2147488650"/>
          </pc:sldLayoutMkLst>
          <pc:picChg chg="mod">
            <ac:chgData name="Christiaan Esmeijer" userId="ecccc680-6f08-4f3e-bd73-533636736e6b" providerId="ADAL" clId="{5E97C63D-C066-2646-AAC1-0A936AD25898}" dt="2025-01-13T13:03:28.055" v="4380" actId="14100"/>
            <ac:picMkLst>
              <pc:docMk/>
              <pc:sldMasterMk cId="2079798451" sldId="2147483785"/>
              <pc:sldLayoutMk cId="1561633224" sldId="2147488650"/>
              <ac:picMk id="5" creationId="{E217A0C6-BF1C-2215-8B4A-33F994639C9F}"/>
            </ac:picMkLst>
          </pc:picChg>
        </pc:sldLayoutChg>
      </pc:sldMasterChg>
    </pc:docChg>
  </pc:docChgLst>
  <pc:docChgLst>
    <pc:chgData name="Christiaan Esmeijer" userId="ecccc680-6f08-4f3e-bd73-533636736e6b" providerId="ADAL" clId="{E99BB752-B5C6-8443-A384-19E8ACF593D7}"/>
    <pc:docChg chg="undo custSel addSld modSld">
      <pc:chgData name="Christiaan Esmeijer" userId="ecccc680-6f08-4f3e-bd73-533636736e6b" providerId="ADAL" clId="{E99BB752-B5C6-8443-A384-19E8ACF593D7}" dt="2024-10-09T19:28:22.851" v="942" actId="1076"/>
      <pc:docMkLst>
        <pc:docMk/>
      </pc:docMkLst>
      <pc:sldChg chg="addSp delSp modSp mod">
        <pc:chgData name="Christiaan Esmeijer" userId="ecccc680-6f08-4f3e-bd73-533636736e6b" providerId="ADAL" clId="{E99BB752-B5C6-8443-A384-19E8ACF593D7}" dt="2024-10-09T19:28:22.851" v="942" actId="1076"/>
        <pc:sldMkLst>
          <pc:docMk/>
          <pc:sldMk cId="1888820970" sldId="2147468737"/>
        </pc:sldMkLst>
      </pc:sldChg>
      <pc:sldChg chg="add">
        <pc:chgData name="Christiaan Esmeijer" userId="ecccc680-6f08-4f3e-bd73-533636736e6b" providerId="ADAL" clId="{E99BB752-B5C6-8443-A384-19E8ACF593D7}" dt="2024-10-09T18:58:33.906" v="0"/>
        <pc:sldMkLst>
          <pc:docMk/>
          <pc:sldMk cId="2675465529" sldId="2147468741"/>
        </pc:sldMkLst>
      </pc:sldChg>
    </pc:docChg>
  </pc:docChgLst>
  <pc:docChgLst>
    <pc:chgData name="Christiaan Esmeijer" userId="ecccc680-6f08-4f3e-bd73-533636736e6b" providerId="ADAL" clId="{E5E0CBE4-B6C8-154A-A344-60AB7A0853DF}"/>
    <pc:docChg chg="undo custSel addSld delSld modSld sldOrd modMainMaster">
      <pc:chgData name="Christiaan Esmeijer" userId="ecccc680-6f08-4f3e-bd73-533636736e6b" providerId="ADAL" clId="{E5E0CBE4-B6C8-154A-A344-60AB7A0853DF}" dt="2024-06-20T08:48:22.982" v="9990" actId="692"/>
      <pc:docMkLst>
        <pc:docMk/>
      </pc:docMkLst>
      <pc:sldChg chg="addSp delSp modSp mod">
        <pc:chgData name="Christiaan Esmeijer" userId="ecccc680-6f08-4f3e-bd73-533636736e6b" providerId="ADAL" clId="{E5E0CBE4-B6C8-154A-A344-60AB7A0853DF}" dt="2024-06-20T08:45:53.241" v="9784" actId="1076"/>
        <pc:sldMkLst>
          <pc:docMk/>
          <pc:sldMk cId="246474006" sldId="2147468653"/>
        </pc:sldMkLst>
      </pc:sldChg>
      <pc:sldChg chg="del">
        <pc:chgData name="Christiaan Esmeijer" userId="ecccc680-6f08-4f3e-bd73-533636736e6b" providerId="ADAL" clId="{E5E0CBE4-B6C8-154A-A344-60AB7A0853DF}" dt="2024-03-12T17:20:36.592" v="216" actId="2696"/>
        <pc:sldMkLst>
          <pc:docMk/>
          <pc:sldMk cId="1148368477" sldId="2147468707"/>
        </pc:sldMkLst>
      </pc:sldChg>
      <pc:sldChg chg="ord">
        <pc:chgData name="Christiaan Esmeijer" userId="ecccc680-6f08-4f3e-bd73-533636736e6b" providerId="ADAL" clId="{E5E0CBE4-B6C8-154A-A344-60AB7A0853DF}" dt="2024-04-16T07:45:33.588" v="7563" actId="20578"/>
        <pc:sldMkLst>
          <pc:docMk/>
          <pc:sldMk cId="454263310" sldId="2147468709"/>
        </pc:sldMkLst>
      </pc:sldChg>
      <pc:sldChg chg="modSp mod">
        <pc:chgData name="Christiaan Esmeijer" userId="ecccc680-6f08-4f3e-bd73-533636736e6b" providerId="ADAL" clId="{E5E0CBE4-B6C8-154A-A344-60AB7A0853DF}" dt="2024-06-20T08:46:53.765" v="9799" actId="1076"/>
        <pc:sldMkLst>
          <pc:docMk/>
          <pc:sldMk cId="3865844687" sldId="2147468717"/>
        </pc:sldMkLst>
      </pc:sldChg>
      <pc:sldChg chg="mod modShow">
        <pc:chgData name="Christiaan Esmeijer" userId="ecccc680-6f08-4f3e-bd73-533636736e6b" providerId="ADAL" clId="{E5E0CBE4-B6C8-154A-A344-60AB7A0853DF}" dt="2024-03-12T17:20:11.378" v="214" actId="729"/>
        <pc:sldMkLst>
          <pc:docMk/>
          <pc:sldMk cId="2030636724" sldId="2147468719"/>
        </pc:sldMkLst>
      </pc:sldChg>
      <pc:sldChg chg="del">
        <pc:chgData name="Christiaan Esmeijer" userId="ecccc680-6f08-4f3e-bd73-533636736e6b" providerId="ADAL" clId="{E5E0CBE4-B6C8-154A-A344-60AB7A0853DF}" dt="2024-03-12T17:20:04.225" v="213" actId="2696"/>
        <pc:sldMkLst>
          <pc:docMk/>
          <pc:sldMk cId="4046558458" sldId="2147468723"/>
        </pc:sldMkLst>
      </pc:sldChg>
      <pc:sldChg chg="mod modShow">
        <pc:chgData name="Christiaan Esmeijer" userId="ecccc680-6f08-4f3e-bd73-533636736e6b" providerId="ADAL" clId="{E5E0CBE4-B6C8-154A-A344-60AB7A0853DF}" dt="2024-03-12T17:20:11.378" v="214" actId="729"/>
        <pc:sldMkLst>
          <pc:docMk/>
          <pc:sldMk cId="3721113534" sldId="2147468724"/>
        </pc:sldMkLst>
      </pc:sldChg>
      <pc:sldChg chg="mod modShow">
        <pc:chgData name="Christiaan Esmeijer" userId="ecccc680-6f08-4f3e-bd73-533636736e6b" providerId="ADAL" clId="{E5E0CBE4-B6C8-154A-A344-60AB7A0853DF}" dt="2024-03-12T17:20:11.378" v="214" actId="729"/>
        <pc:sldMkLst>
          <pc:docMk/>
          <pc:sldMk cId="910417725" sldId="2147468725"/>
        </pc:sldMkLst>
      </pc:sldChg>
      <pc:sldChg chg="mod modShow">
        <pc:chgData name="Christiaan Esmeijer" userId="ecccc680-6f08-4f3e-bd73-533636736e6b" providerId="ADAL" clId="{E5E0CBE4-B6C8-154A-A344-60AB7A0853DF}" dt="2024-03-12T17:20:11.378" v="214" actId="729"/>
        <pc:sldMkLst>
          <pc:docMk/>
          <pc:sldMk cId="3530770950" sldId="2147468726"/>
        </pc:sldMkLst>
      </pc:sldChg>
      <pc:sldChg chg="addSp delSp modSp mod">
        <pc:chgData name="Christiaan Esmeijer" userId="ecccc680-6f08-4f3e-bd73-533636736e6b" providerId="ADAL" clId="{E5E0CBE4-B6C8-154A-A344-60AB7A0853DF}" dt="2024-06-20T07:42:35.298" v="9692"/>
        <pc:sldMkLst>
          <pc:docMk/>
          <pc:sldMk cId="3964253289" sldId="2147468727"/>
        </pc:sldMkLst>
      </pc:sldChg>
      <pc:sldChg chg="modSp mod modShow">
        <pc:chgData name="Christiaan Esmeijer" userId="ecccc680-6f08-4f3e-bd73-533636736e6b" providerId="ADAL" clId="{E5E0CBE4-B6C8-154A-A344-60AB7A0853DF}" dt="2024-03-12T17:20:11.378" v="214" actId="729"/>
        <pc:sldMkLst>
          <pc:docMk/>
          <pc:sldMk cId="33168762" sldId="2147468729"/>
        </pc:sldMkLst>
      </pc:sldChg>
      <pc:sldChg chg="addSp delSp modSp mod modClrScheme chgLayout">
        <pc:chgData name="Christiaan Esmeijer" userId="ecccc680-6f08-4f3e-bd73-533636736e6b" providerId="ADAL" clId="{E5E0CBE4-B6C8-154A-A344-60AB7A0853DF}" dt="2024-03-05T14:26:55.789" v="44" actId="700"/>
        <pc:sldMkLst>
          <pc:docMk/>
          <pc:sldMk cId="1722209222" sldId="2147468730"/>
        </pc:sldMkLst>
      </pc:sldChg>
      <pc:sldChg chg="addSp delSp modSp new del mod setBg modClrScheme delAnim modAnim modShow chgLayout">
        <pc:chgData name="Christiaan Esmeijer" userId="ecccc680-6f08-4f3e-bd73-533636736e6b" providerId="ADAL" clId="{E5E0CBE4-B6C8-154A-A344-60AB7A0853DF}" dt="2024-03-13T11:43:40.251" v="2079" actId="2696"/>
        <pc:sldMkLst>
          <pc:docMk/>
          <pc:sldMk cId="169105639" sldId="2147468731"/>
        </pc:sldMkLst>
      </pc:sldChg>
      <pc:sldChg chg="addSp delSp modSp add del mod modClrScheme modShow chgLayout">
        <pc:chgData name="Christiaan Esmeijer" userId="ecccc680-6f08-4f3e-bd73-533636736e6b" providerId="ADAL" clId="{E5E0CBE4-B6C8-154A-A344-60AB7A0853DF}" dt="2024-03-12T17:20:36.592" v="216" actId="2696"/>
        <pc:sldMkLst>
          <pc:docMk/>
          <pc:sldMk cId="467373541" sldId="2147468731"/>
        </pc:sldMkLst>
      </pc:sldChg>
      <pc:sldChg chg="addSp delSp modSp new mod modClrScheme chgLayout">
        <pc:chgData name="Christiaan Esmeijer" userId="ecccc680-6f08-4f3e-bd73-533636736e6b" providerId="ADAL" clId="{E5E0CBE4-B6C8-154A-A344-60AB7A0853DF}" dt="2024-04-18T11:31:27.887" v="8449" actId="1076"/>
        <pc:sldMkLst>
          <pc:docMk/>
          <pc:sldMk cId="1739210253" sldId="2147468731"/>
        </pc:sldMkLst>
      </pc:sldChg>
      <pc:sldChg chg="addSp delSp modSp add del mod modClrScheme modShow chgLayout">
        <pc:chgData name="Christiaan Esmeijer" userId="ecccc680-6f08-4f3e-bd73-533636736e6b" providerId="ADAL" clId="{E5E0CBE4-B6C8-154A-A344-60AB7A0853DF}" dt="2024-03-12T17:20:36.592" v="216" actId="2696"/>
        <pc:sldMkLst>
          <pc:docMk/>
          <pc:sldMk cId="198682003" sldId="2147468732"/>
        </pc:sldMkLst>
      </pc:sldChg>
      <pc:sldChg chg="addSp delSp modSp new del mod modClrScheme modShow chgLayout">
        <pc:chgData name="Christiaan Esmeijer" userId="ecccc680-6f08-4f3e-bd73-533636736e6b" providerId="ADAL" clId="{E5E0CBE4-B6C8-154A-A344-60AB7A0853DF}" dt="2024-04-04T21:58:32.127" v="7555" actId="2696"/>
        <pc:sldMkLst>
          <pc:docMk/>
          <pc:sldMk cId="2484683080" sldId="2147468732"/>
        </pc:sldMkLst>
      </pc:sldChg>
      <pc:sldChg chg="addSp delSp modSp new mod setBg modClrScheme chgLayout">
        <pc:chgData name="Christiaan Esmeijer" userId="ecccc680-6f08-4f3e-bd73-533636736e6b" providerId="ADAL" clId="{E5E0CBE4-B6C8-154A-A344-60AB7A0853DF}" dt="2024-06-20T07:30:06.302" v="9276" actId="1076"/>
        <pc:sldMkLst>
          <pc:docMk/>
          <pc:sldMk cId="3669740979" sldId="2147468732"/>
        </pc:sldMkLst>
      </pc:sldChg>
      <pc:sldChg chg="addSp delSp modSp add mod modClrScheme chgLayout">
        <pc:chgData name="Christiaan Esmeijer" userId="ecccc680-6f08-4f3e-bd73-533636736e6b" providerId="ADAL" clId="{E5E0CBE4-B6C8-154A-A344-60AB7A0853DF}" dt="2024-06-20T07:53:45.407" v="9782" actId="14100"/>
        <pc:sldMkLst>
          <pc:docMk/>
          <pc:sldMk cId="30332487" sldId="2147468733"/>
        </pc:sldMkLst>
      </pc:sldChg>
      <pc:sldChg chg="addSp modSp new del mod">
        <pc:chgData name="Christiaan Esmeijer" userId="ecccc680-6f08-4f3e-bd73-533636736e6b" providerId="ADAL" clId="{E5E0CBE4-B6C8-154A-A344-60AB7A0853DF}" dt="2024-05-21T09:53:10.487" v="9273" actId="2696"/>
        <pc:sldMkLst>
          <pc:docMk/>
          <pc:sldMk cId="751474103" sldId="2147468733"/>
        </pc:sldMkLst>
      </pc:sldChg>
      <pc:sldChg chg="addSp delSp modSp new del mod modClrScheme modShow chgLayout">
        <pc:chgData name="Christiaan Esmeijer" userId="ecccc680-6f08-4f3e-bd73-533636736e6b" providerId="ADAL" clId="{E5E0CBE4-B6C8-154A-A344-60AB7A0853DF}" dt="2024-04-04T21:58:32.019" v="7554" actId="2696"/>
        <pc:sldMkLst>
          <pc:docMk/>
          <pc:sldMk cId="1900515411" sldId="2147468733"/>
        </pc:sldMkLst>
      </pc:sldChg>
      <pc:sldChg chg="addSp modSp new del mod delAnim modAnim">
        <pc:chgData name="Christiaan Esmeijer" userId="ecccc680-6f08-4f3e-bd73-533636736e6b" providerId="ADAL" clId="{E5E0CBE4-B6C8-154A-A344-60AB7A0853DF}" dt="2024-04-25T12:14:48.938" v="9028" actId="2696"/>
        <pc:sldMkLst>
          <pc:docMk/>
          <pc:sldMk cId="2276795193" sldId="2147468733"/>
        </pc:sldMkLst>
      </pc:sldChg>
      <pc:sldChg chg="addSp delSp modSp add mod modClrScheme chgLayout">
        <pc:chgData name="Christiaan Esmeijer" userId="ecccc680-6f08-4f3e-bd73-533636736e6b" providerId="ADAL" clId="{E5E0CBE4-B6C8-154A-A344-60AB7A0853DF}" dt="2024-06-20T07:53:53.893" v="9783" actId="1037"/>
        <pc:sldMkLst>
          <pc:docMk/>
          <pc:sldMk cId="911550510" sldId="2147468734"/>
        </pc:sldMkLst>
      </pc:sldChg>
      <pc:sldChg chg="addSp delSp modSp new del mod modClrScheme chgLayout">
        <pc:chgData name="Christiaan Esmeijer" userId="ecccc680-6f08-4f3e-bd73-533636736e6b" providerId="ADAL" clId="{E5E0CBE4-B6C8-154A-A344-60AB7A0853DF}" dt="2024-04-04T21:58:32.188" v="7556" actId="2696"/>
        <pc:sldMkLst>
          <pc:docMk/>
          <pc:sldMk cId="3172165291" sldId="2147468734"/>
        </pc:sldMkLst>
      </pc:sldChg>
      <pc:sldChg chg="addSp delSp modSp new del mod modClrScheme chgLayout">
        <pc:chgData name="Christiaan Esmeijer" userId="ecccc680-6f08-4f3e-bd73-533636736e6b" providerId="ADAL" clId="{E5E0CBE4-B6C8-154A-A344-60AB7A0853DF}" dt="2024-04-04T21:58:32.259" v="7557" actId="2696"/>
        <pc:sldMkLst>
          <pc:docMk/>
          <pc:sldMk cId="1686845622" sldId="2147468735"/>
        </pc:sldMkLst>
      </pc:sldChg>
      <pc:sldChg chg="addSp delSp modSp add mod">
        <pc:chgData name="Christiaan Esmeijer" userId="ecccc680-6f08-4f3e-bd73-533636736e6b" providerId="ADAL" clId="{E5E0CBE4-B6C8-154A-A344-60AB7A0853DF}" dt="2024-06-20T08:48:22.982" v="9990" actId="692"/>
        <pc:sldMkLst>
          <pc:docMk/>
          <pc:sldMk cId="3775504993" sldId="2147468735"/>
        </pc:sldMkLst>
      </pc:sldChg>
      <pc:sldChg chg="addSp delSp modSp new del mod modClrScheme chgLayout">
        <pc:chgData name="Christiaan Esmeijer" userId="ecccc680-6f08-4f3e-bd73-533636736e6b" providerId="ADAL" clId="{E5E0CBE4-B6C8-154A-A344-60AB7A0853DF}" dt="2024-04-04T21:58:32.314" v="7558" actId="2696"/>
        <pc:sldMkLst>
          <pc:docMk/>
          <pc:sldMk cId="1364139169" sldId="2147468736"/>
        </pc:sldMkLst>
      </pc:sldChg>
      <pc:sldChg chg="addSp delSp modSp new del mod">
        <pc:chgData name="Christiaan Esmeijer" userId="ecccc680-6f08-4f3e-bd73-533636736e6b" providerId="ADAL" clId="{E5E0CBE4-B6C8-154A-A344-60AB7A0853DF}" dt="2024-04-04T21:58:32.645" v="7560" actId="2696"/>
        <pc:sldMkLst>
          <pc:docMk/>
          <pc:sldMk cId="157075591" sldId="2147468737"/>
        </pc:sldMkLst>
      </pc:sldChg>
      <pc:sldChg chg="addSp delSp modSp new del mod">
        <pc:chgData name="Christiaan Esmeijer" userId="ecccc680-6f08-4f3e-bd73-533636736e6b" providerId="ADAL" clId="{E5E0CBE4-B6C8-154A-A344-60AB7A0853DF}" dt="2024-04-04T21:58:32.384" v="7559" actId="2696"/>
        <pc:sldMkLst>
          <pc:docMk/>
          <pc:sldMk cId="2308726126" sldId="2147468738"/>
        </pc:sldMkLst>
      </pc:sldChg>
      <pc:sldChg chg="addSp modSp new del mod">
        <pc:chgData name="Christiaan Esmeijer" userId="ecccc680-6f08-4f3e-bd73-533636736e6b" providerId="ADAL" clId="{E5E0CBE4-B6C8-154A-A344-60AB7A0853DF}" dt="2024-04-04T21:58:33.462" v="7562" actId="2696"/>
        <pc:sldMkLst>
          <pc:docMk/>
          <pc:sldMk cId="3293261155" sldId="2147468739"/>
        </pc:sldMkLst>
      </pc:sldChg>
      <pc:sldChg chg="addSp delSp modSp new del mod">
        <pc:chgData name="Christiaan Esmeijer" userId="ecccc680-6f08-4f3e-bd73-533636736e6b" providerId="ADAL" clId="{E5E0CBE4-B6C8-154A-A344-60AB7A0853DF}" dt="2024-04-04T21:58:33.397" v="7561" actId="2696"/>
        <pc:sldMkLst>
          <pc:docMk/>
          <pc:sldMk cId="1571286261" sldId="2147468740"/>
        </pc:sldMkLst>
      </pc:sldChg>
      <pc:sldMasterChg chg="addSldLayout modSldLayout">
        <pc:chgData name="Christiaan Esmeijer" userId="ecccc680-6f08-4f3e-bd73-533636736e6b" providerId="ADAL" clId="{E5E0CBE4-B6C8-154A-A344-60AB7A0853DF}" dt="2024-06-20T07:47:59.957" v="9725" actId="21"/>
        <pc:sldMasterMkLst>
          <pc:docMk/>
          <pc:sldMasterMk cId="2079798451" sldId="2147483785"/>
        </pc:sldMasterMkLst>
        <pc:sldLayoutChg chg="addSp delSp modSp add mod setBg">
          <pc:chgData name="Christiaan Esmeijer" userId="ecccc680-6f08-4f3e-bd73-533636736e6b" providerId="ADAL" clId="{E5E0CBE4-B6C8-154A-A344-60AB7A0853DF}" dt="2024-06-20T07:47:59.957" v="9725" actId="21"/>
          <pc:sldLayoutMkLst>
            <pc:docMk/>
            <pc:sldMasterMk cId="2079798451" sldId="2147483785"/>
            <pc:sldLayoutMk cId="2277958490" sldId="2147488651"/>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83C52AC-B35A-CA4E-8A36-41D4C19C8B66}" type="datetimeFigureOut">
              <a:rPr lang="en-US" smtClean="0"/>
              <a:pPr/>
              <a:t>3/17/25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49E16FA-277E-0C48-86CC-060AC9F2D5BB}"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EF42A7-8624-5649-A655-6E2B4F25EC14}" type="datetimeFigureOut">
              <a:rPr lang="en-US" smtClean="0"/>
              <a:pPr/>
              <a:t>3/17/25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18B97D-45A5-1E45-A1E0-6392C6E84CC6}"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1</a:t>
            </a:fld>
            <a:endParaRPr lang="en-US" dirty="0"/>
          </a:p>
        </p:txBody>
      </p:sp>
    </p:spTree>
    <p:extLst>
      <p:ext uri="{BB962C8B-B14F-4D97-AF65-F5344CB8AC3E}">
        <p14:creationId xmlns:p14="http://schemas.microsoft.com/office/powerpoint/2010/main" val="1284468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4</a:t>
            </a:fld>
            <a:endParaRPr lang="en-US"/>
          </a:p>
        </p:txBody>
      </p:sp>
    </p:spTree>
    <p:extLst>
      <p:ext uri="{BB962C8B-B14F-4D97-AF65-F5344CB8AC3E}">
        <p14:creationId xmlns:p14="http://schemas.microsoft.com/office/powerpoint/2010/main" val="3053767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5</a:t>
            </a:fld>
            <a:endParaRPr lang="en-US"/>
          </a:p>
        </p:txBody>
      </p:sp>
    </p:spTree>
    <p:extLst>
      <p:ext uri="{BB962C8B-B14F-4D97-AF65-F5344CB8AC3E}">
        <p14:creationId xmlns:p14="http://schemas.microsoft.com/office/powerpoint/2010/main" val="3393691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23FF9-BD79-EE24-D5DB-F0939EE4CE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B7C7F-C8FA-6C55-32D3-071924AA08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A15EE0-2FAD-01F7-BDDF-45859829CABD}"/>
              </a:ext>
            </a:extLst>
          </p:cNvPr>
          <p:cNvSpPr>
            <a:spLocks noGrp="1"/>
          </p:cNvSpPr>
          <p:nvPr>
            <p:ph type="body" idx="1"/>
          </p:nvPr>
        </p:nvSpPr>
        <p:spPr/>
        <p:txBody>
          <a:bodyPr/>
          <a:lstStyle/>
          <a:p>
            <a:endParaRPr lang="en-NL"/>
          </a:p>
        </p:txBody>
      </p:sp>
      <p:sp>
        <p:nvSpPr>
          <p:cNvPr id="4" name="Slide Number Placeholder 3">
            <a:extLst>
              <a:ext uri="{FF2B5EF4-FFF2-40B4-BE49-F238E27FC236}">
                <a16:creationId xmlns:a16="http://schemas.microsoft.com/office/drawing/2014/main" id="{00E68C9C-E749-910E-E63A-4692C72D6C89}"/>
              </a:ext>
            </a:extLst>
          </p:cNvPr>
          <p:cNvSpPr>
            <a:spLocks noGrp="1"/>
          </p:cNvSpPr>
          <p:nvPr>
            <p:ph type="sldNum" sz="quarter" idx="5"/>
          </p:nvPr>
        </p:nvSpPr>
        <p:spPr/>
        <p:txBody>
          <a:bodyPr/>
          <a:lstStyle/>
          <a:p>
            <a:fld id="{1618B97D-45A5-1E45-A1E0-6392C6E84CC6}" type="slidenum">
              <a:rPr lang="en-US" smtClean="0"/>
              <a:pPr/>
              <a:t>6</a:t>
            </a:fld>
            <a:endParaRPr lang="en-US"/>
          </a:p>
        </p:txBody>
      </p:sp>
    </p:spTree>
    <p:extLst>
      <p:ext uri="{BB962C8B-B14F-4D97-AF65-F5344CB8AC3E}">
        <p14:creationId xmlns:p14="http://schemas.microsoft.com/office/powerpoint/2010/main" val="2100850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7</a:t>
            </a:fld>
            <a:endParaRPr lang="en-US"/>
          </a:p>
        </p:txBody>
      </p:sp>
    </p:spTree>
    <p:extLst>
      <p:ext uri="{BB962C8B-B14F-4D97-AF65-F5344CB8AC3E}">
        <p14:creationId xmlns:p14="http://schemas.microsoft.com/office/powerpoint/2010/main" val="242164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1618B97D-45A5-1E45-A1E0-6392C6E84CC6}" type="slidenum">
              <a:rPr lang="en-US" smtClean="0"/>
              <a:pPr/>
              <a:t>9</a:t>
            </a:fld>
            <a:endParaRPr lang="en-US" dirty="0"/>
          </a:p>
        </p:txBody>
      </p:sp>
    </p:spTree>
    <p:extLst>
      <p:ext uri="{BB962C8B-B14F-4D97-AF65-F5344CB8AC3E}">
        <p14:creationId xmlns:p14="http://schemas.microsoft.com/office/powerpoint/2010/main" val="2588528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9BC29-78C8-66C7-9C62-F61AA0AB6A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B5BF60-33FF-3D16-02CB-73AE2CEFC9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AF50C6-40B8-E8B4-7F6A-1D7E75FFB8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E72CC4-7B14-4D95-54FB-565CA6B807B0}"/>
              </a:ext>
            </a:extLst>
          </p:cNvPr>
          <p:cNvSpPr>
            <a:spLocks noGrp="1"/>
          </p:cNvSpPr>
          <p:nvPr>
            <p:ph type="sldNum" sz="quarter" idx="5"/>
          </p:nvPr>
        </p:nvSpPr>
        <p:spPr/>
        <p:txBody>
          <a:bodyPr/>
          <a:lstStyle/>
          <a:p>
            <a:fld id="{1618B97D-45A5-1E45-A1E0-6392C6E84CC6}" type="slidenum">
              <a:rPr lang="en-US" smtClean="0"/>
              <a:pPr/>
              <a:t>11</a:t>
            </a:fld>
            <a:endParaRPr lang="en-US"/>
          </a:p>
        </p:txBody>
      </p:sp>
    </p:spTree>
    <p:extLst>
      <p:ext uri="{BB962C8B-B14F-4D97-AF65-F5344CB8AC3E}">
        <p14:creationId xmlns:p14="http://schemas.microsoft.com/office/powerpoint/2010/main" val="1112547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13</a:t>
            </a:fld>
            <a:endParaRPr lang="en-US"/>
          </a:p>
        </p:txBody>
      </p:sp>
    </p:spTree>
    <p:extLst>
      <p:ext uri="{BB962C8B-B14F-4D97-AF65-F5344CB8AC3E}">
        <p14:creationId xmlns:p14="http://schemas.microsoft.com/office/powerpoint/2010/main" val="59349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14</a:t>
            </a:fld>
            <a:endParaRPr lang="en-US"/>
          </a:p>
        </p:txBody>
      </p:sp>
    </p:spTree>
    <p:extLst>
      <p:ext uri="{BB962C8B-B14F-4D97-AF65-F5344CB8AC3E}">
        <p14:creationId xmlns:p14="http://schemas.microsoft.com/office/powerpoint/2010/main" val="4013945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0059B-EEA1-E0A6-29B3-D9A5FFB2B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C6F32-ACC3-5E89-91DD-DBA13195C6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C9E1E-39B8-5D35-98A6-6A3121199A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D78627-9111-ACCE-2344-1C907A6F3A4D}"/>
              </a:ext>
            </a:extLst>
          </p:cNvPr>
          <p:cNvSpPr>
            <a:spLocks noGrp="1"/>
          </p:cNvSpPr>
          <p:nvPr>
            <p:ph type="sldNum" sz="quarter" idx="5"/>
          </p:nvPr>
        </p:nvSpPr>
        <p:spPr/>
        <p:txBody>
          <a:bodyPr/>
          <a:lstStyle/>
          <a:p>
            <a:fld id="{1618B97D-45A5-1E45-A1E0-6392C6E84CC6}" type="slidenum">
              <a:rPr lang="en-US" smtClean="0"/>
              <a:pPr/>
              <a:t>15</a:t>
            </a:fld>
            <a:endParaRPr lang="en-US"/>
          </a:p>
        </p:txBody>
      </p:sp>
    </p:spTree>
    <p:extLst>
      <p:ext uri="{BB962C8B-B14F-4D97-AF65-F5344CB8AC3E}">
        <p14:creationId xmlns:p14="http://schemas.microsoft.com/office/powerpoint/2010/main" val="2143947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21</a:t>
            </a:fld>
            <a:endParaRPr lang="en-US"/>
          </a:p>
        </p:txBody>
      </p:sp>
    </p:spTree>
    <p:extLst>
      <p:ext uri="{BB962C8B-B14F-4D97-AF65-F5344CB8AC3E}">
        <p14:creationId xmlns:p14="http://schemas.microsoft.com/office/powerpoint/2010/main" val="2521134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4E069-1EC7-74B3-851D-A9120775FE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395FBB-2A97-ACC1-8AEF-72C44A323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F21E0-9AA7-DD31-1355-662918E057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7A9FDC-0EE4-9EAC-DD1F-DB4AF4358F47}"/>
              </a:ext>
            </a:extLst>
          </p:cNvPr>
          <p:cNvSpPr>
            <a:spLocks noGrp="1"/>
          </p:cNvSpPr>
          <p:nvPr>
            <p:ph type="sldNum" sz="quarter" idx="5"/>
          </p:nvPr>
        </p:nvSpPr>
        <p:spPr/>
        <p:txBody>
          <a:bodyPr/>
          <a:lstStyle/>
          <a:p>
            <a:fld id="{1618B97D-45A5-1E45-A1E0-6392C6E84CC6}" type="slidenum">
              <a:rPr lang="en-US" smtClean="0"/>
              <a:pPr/>
              <a:t>23</a:t>
            </a:fld>
            <a:endParaRPr lang="en-US"/>
          </a:p>
        </p:txBody>
      </p:sp>
    </p:spTree>
    <p:extLst>
      <p:ext uri="{BB962C8B-B14F-4D97-AF65-F5344CB8AC3E}">
        <p14:creationId xmlns:p14="http://schemas.microsoft.com/office/powerpoint/2010/main" val="3085365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25</a:t>
            </a:fld>
            <a:endParaRPr lang="en-US"/>
          </a:p>
        </p:txBody>
      </p:sp>
    </p:spTree>
    <p:extLst>
      <p:ext uri="{BB962C8B-B14F-4D97-AF65-F5344CB8AC3E}">
        <p14:creationId xmlns:p14="http://schemas.microsoft.com/office/powerpoint/2010/main" val="3555647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28</a:t>
            </a:fld>
            <a:endParaRPr lang="en-US"/>
          </a:p>
        </p:txBody>
      </p:sp>
    </p:spTree>
    <p:extLst>
      <p:ext uri="{BB962C8B-B14F-4D97-AF65-F5344CB8AC3E}">
        <p14:creationId xmlns:p14="http://schemas.microsoft.com/office/powerpoint/2010/main" val="1384182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29</a:t>
            </a:fld>
            <a:endParaRPr lang="en-US"/>
          </a:p>
        </p:txBody>
      </p:sp>
    </p:spTree>
    <p:extLst>
      <p:ext uri="{BB962C8B-B14F-4D97-AF65-F5344CB8AC3E}">
        <p14:creationId xmlns:p14="http://schemas.microsoft.com/office/powerpoint/2010/main" val="2295597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1618B97D-45A5-1E45-A1E0-6392C6E84CC6}" type="slidenum">
              <a:rPr lang="en-US" smtClean="0"/>
              <a:pPr/>
              <a:t>31</a:t>
            </a:fld>
            <a:endParaRPr lang="en-US" dirty="0"/>
          </a:p>
        </p:txBody>
      </p:sp>
    </p:spTree>
    <p:extLst>
      <p:ext uri="{BB962C8B-B14F-4D97-AF65-F5344CB8AC3E}">
        <p14:creationId xmlns:p14="http://schemas.microsoft.com/office/powerpoint/2010/main" val="486092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5"/>
          </p:nvPr>
        </p:nvSpPr>
        <p:spPr/>
        <p:txBody>
          <a:bodyPr/>
          <a:lstStyle/>
          <a:p>
            <a:fld id="{CA2D21D1-52E2-420B-B491-CFF6D7BB79FB}" type="slidenum">
              <a:rPr lang="en-US" smtClean="0"/>
              <a:pPr/>
              <a:t>33</a:t>
            </a:fld>
            <a:endParaRPr lang="en-US"/>
          </a:p>
        </p:txBody>
      </p:sp>
    </p:spTree>
    <p:extLst>
      <p:ext uri="{BB962C8B-B14F-4D97-AF65-F5344CB8AC3E}">
        <p14:creationId xmlns:p14="http://schemas.microsoft.com/office/powerpoint/2010/main" val="2650953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618B97D-45A5-1E45-A1E0-6392C6E84CC6}" type="slidenum">
              <a:rPr lang="en-US" smtClean="0"/>
              <a:pPr/>
              <a:t>34</a:t>
            </a:fld>
            <a:endParaRPr lang="en-US"/>
          </a:p>
        </p:txBody>
      </p:sp>
    </p:spTree>
    <p:extLst>
      <p:ext uri="{BB962C8B-B14F-4D97-AF65-F5344CB8AC3E}">
        <p14:creationId xmlns:p14="http://schemas.microsoft.com/office/powerpoint/2010/main" val="3798496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8C408-7FAD-0AC0-39A8-7C6AEB18B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54749F-3EFD-9656-E2B2-1BE25242E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D3070B-DD3F-E5A1-1A5D-71EDC624B2BA}"/>
              </a:ext>
            </a:extLst>
          </p:cNvPr>
          <p:cNvSpPr>
            <a:spLocks noGrp="1"/>
          </p:cNvSpPr>
          <p:nvPr>
            <p:ph type="body" idx="1"/>
          </p:nvPr>
        </p:nvSpPr>
        <p:spPr/>
        <p:txBody>
          <a:bodyPr/>
          <a:lstStyle/>
          <a:p>
            <a:endParaRPr lang="en-NL"/>
          </a:p>
        </p:txBody>
      </p:sp>
      <p:sp>
        <p:nvSpPr>
          <p:cNvPr id="4" name="Slide Number Placeholder 3">
            <a:extLst>
              <a:ext uri="{FF2B5EF4-FFF2-40B4-BE49-F238E27FC236}">
                <a16:creationId xmlns:a16="http://schemas.microsoft.com/office/drawing/2014/main" id="{427C4FA0-0B9F-9F87-7823-46E693AEC9A5}"/>
              </a:ext>
            </a:extLst>
          </p:cNvPr>
          <p:cNvSpPr>
            <a:spLocks noGrp="1"/>
          </p:cNvSpPr>
          <p:nvPr>
            <p:ph type="sldNum" sz="quarter" idx="5"/>
          </p:nvPr>
        </p:nvSpPr>
        <p:spPr/>
        <p:txBody>
          <a:bodyPr/>
          <a:lstStyle/>
          <a:p>
            <a:fld id="{1618B97D-45A5-1E45-A1E0-6392C6E84CC6}" type="slidenum">
              <a:rPr lang="en-US" smtClean="0"/>
              <a:pPr/>
              <a:t>35</a:t>
            </a:fld>
            <a:endParaRPr lang="en-US"/>
          </a:p>
        </p:txBody>
      </p:sp>
    </p:spTree>
    <p:extLst>
      <p:ext uri="{BB962C8B-B14F-4D97-AF65-F5344CB8AC3E}">
        <p14:creationId xmlns:p14="http://schemas.microsoft.com/office/powerpoint/2010/main" val="2885027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77016-E99D-C0DA-BAAC-AB6674A70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9DF9FA-2F23-F6BB-EA5F-E3F59A5502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4806C9-32EA-450C-A410-97C08CFE0C4A}"/>
              </a:ext>
            </a:extLst>
          </p:cNvPr>
          <p:cNvSpPr>
            <a:spLocks noGrp="1"/>
          </p:cNvSpPr>
          <p:nvPr>
            <p:ph type="body" idx="1"/>
          </p:nvPr>
        </p:nvSpPr>
        <p:spPr/>
        <p:txBody>
          <a:bodyPr/>
          <a:lstStyle/>
          <a:p>
            <a:endParaRPr lang="en-NL"/>
          </a:p>
        </p:txBody>
      </p:sp>
      <p:sp>
        <p:nvSpPr>
          <p:cNvPr id="4" name="Slide Number Placeholder 3">
            <a:extLst>
              <a:ext uri="{FF2B5EF4-FFF2-40B4-BE49-F238E27FC236}">
                <a16:creationId xmlns:a16="http://schemas.microsoft.com/office/drawing/2014/main" id="{1E733576-800D-9D10-CD9C-C4B6302FD3D9}"/>
              </a:ext>
            </a:extLst>
          </p:cNvPr>
          <p:cNvSpPr>
            <a:spLocks noGrp="1"/>
          </p:cNvSpPr>
          <p:nvPr>
            <p:ph type="sldNum" sz="quarter" idx="5"/>
          </p:nvPr>
        </p:nvSpPr>
        <p:spPr/>
        <p:txBody>
          <a:bodyPr/>
          <a:lstStyle/>
          <a:p>
            <a:fld id="{1618B97D-45A5-1E45-A1E0-6392C6E84CC6}" type="slidenum">
              <a:rPr lang="en-US" smtClean="0"/>
              <a:pPr/>
              <a:t>36</a:t>
            </a:fld>
            <a:endParaRPr lang="en-US"/>
          </a:p>
        </p:txBody>
      </p:sp>
    </p:spTree>
    <p:extLst>
      <p:ext uri="{BB962C8B-B14F-4D97-AF65-F5344CB8AC3E}">
        <p14:creationId xmlns:p14="http://schemas.microsoft.com/office/powerpoint/2010/main" val="827936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CE629-FCB5-86BC-43C7-82C903AD83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ACC57E-35F7-9A7A-1E73-BA5B9EA108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0F8D6-26A6-7613-F5D0-F88471FBE600}"/>
              </a:ext>
            </a:extLst>
          </p:cNvPr>
          <p:cNvSpPr>
            <a:spLocks noGrp="1"/>
          </p:cNvSpPr>
          <p:nvPr>
            <p:ph type="body" idx="1"/>
          </p:nvPr>
        </p:nvSpPr>
        <p:spPr/>
        <p:txBody>
          <a:bodyPr/>
          <a:lstStyle/>
          <a:p>
            <a:endParaRPr lang="en-NL"/>
          </a:p>
        </p:txBody>
      </p:sp>
      <p:sp>
        <p:nvSpPr>
          <p:cNvPr id="4" name="Slide Number Placeholder 3">
            <a:extLst>
              <a:ext uri="{FF2B5EF4-FFF2-40B4-BE49-F238E27FC236}">
                <a16:creationId xmlns:a16="http://schemas.microsoft.com/office/drawing/2014/main" id="{388B2AA5-0A3C-E9C8-E9A2-819AD912BEE9}"/>
              </a:ext>
            </a:extLst>
          </p:cNvPr>
          <p:cNvSpPr>
            <a:spLocks noGrp="1"/>
          </p:cNvSpPr>
          <p:nvPr>
            <p:ph type="sldNum" sz="quarter" idx="5"/>
          </p:nvPr>
        </p:nvSpPr>
        <p:spPr/>
        <p:txBody>
          <a:bodyPr/>
          <a:lstStyle/>
          <a:p>
            <a:fld id="{1618B97D-45A5-1E45-A1E0-6392C6E84CC6}" type="slidenum">
              <a:rPr lang="en-US" smtClean="0"/>
              <a:pPr/>
              <a:t>37</a:t>
            </a:fld>
            <a:endParaRPr lang="en-US"/>
          </a:p>
        </p:txBody>
      </p:sp>
    </p:spTree>
    <p:extLst>
      <p:ext uri="{BB962C8B-B14F-4D97-AF65-F5344CB8AC3E}">
        <p14:creationId xmlns:p14="http://schemas.microsoft.com/office/powerpoint/2010/main" val="40588923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1AA71-E3CE-9A5F-74BF-DD320F855A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25912-357D-ADC4-7A41-47B700DDBE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64B740-D0E4-9628-B9B8-D13D7022D093}"/>
              </a:ext>
            </a:extLst>
          </p:cNvPr>
          <p:cNvSpPr>
            <a:spLocks noGrp="1"/>
          </p:cNvSpPr>
          <p:nvPr>
            <p:ph type="body" idx="1"/>
          </p:nvPr>
        </p:nvSpPr>
        <p:spPr/>
        <p:txBody>
          <a:bodyPr/>
          <a:lstStyle/>
          <a:p>
            <a:endParaRPr lang="en-NL"/>
          </a:p>
        </p:txBody>
      </p:sp>
      <p:sp>
        <p:nvSpPr>
          <p:cNvPr id="4" name="Slide Number Placeholder 3">
            <a:extLst>
              <a:ext uri="{FF2B5EF4-FFF2-40B4-BE49-F238E27FC236}">
                <a16:creationId xmlns:a16="http://schemas.microsoft.com/office/drawing/2014/main" id="{3852053E-3216-CE77-EDAA-07330384425A}"/>
              </a:ext>
            </a:extLst>
          </p:cNvPr>
          <p:cNvSpPr>
            <a:spLocks noGrp="1"/>
          </p:cNvSpPr>
          <p:nvPr>
            <p:ph type="sldNum" sz="quarter" idx="5"/>
          </p:nvPr>
        </p:nvSpPr>
        <p:spPr/>
        <p:txBody>
          <a:bodyPr/>
          <a:lstStyle/>
          <a:p>
            <a:fld id="{1618B97D-45A5-1E45-A1E0-6392C6E84CC6}" type="slidenum">
              <a:rPr lang="en-US" smtClean="0"/>
              <a:pPr/>
              <a:t>38</a:t>
            </a:fld>
            <a:endParaRPr lang="en-US"/>
          </a:p>
        </p:txBody>
      </p:sp>
    </p:spTree>
    <p:extLst>
      <p:ext uri="{BB962C8B-B14F-4D97-AF65-F5344CB8AC3E}">
        <p14:creationId xmlns:p14="http://schemas.microsoft.com/office/powerpoint/2010/main" val="1396051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52B2-EF83-5AA5-77A9-B103F4367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8781ED-04C8-ECC7-86E5-3A54ADDFC9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86FF23-FB7A-BED3-DB6A-6ABDD14663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398F74-C218-0A10-D1B3-A4E6004CDBB1}"/>
              </a:ext>
            </a:extLst>
          </p:cNvPr>
          <p:cNvSpPr>
            <a:spLocks noGrp="1"/>
          </p:cNvSpPr>
          <p:nvPr>
            <p:ph type="sldNum" sz="quarter" idx="5"/>
          </p:nvPr>
        </p:nvSpPr>
        <p:spPr/>
        <p:txBody>
          <a:bodyPr/>
          <a:lstStyle/>
          <a:p>
            <a:fld id="{1618B97D-45A5-1E45-A1E0-6392C6E84CC6}" type="slidenum">
              <a:rPr lang="en-US" smtClean="0"/>
              <a:pPr/>
              <a:t>39</a:t>
            </a:fld>
            <a:endParaRPr lang="en-US"/>
          </a:p>
        </p:txBody>
      </p:sp>
    </p:spTree>
    <p:extLst>
      <p:ext uri="{BB962C8B-B14F-4D97-AF65-F5344CB8AC3E}">
        <p14:creationId xmlns:p14="http://schemas.microsoft.com/office/powerpoint/2010/main" val="40926155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png"/><Relationship Id="rId7" Type="http://schemas.openxmlformats.org/officeDocument/2006/relationships/image" Target="../media/image16.svg"/><Relationship Id="rId12" Type="http://schemas.openxmlformats.org/officeDocument/2006/relationships/image" Target="../media/image21.svg"/><Relationship Id="rId2" Type="http://schemas.openxmlformats.org/officeDocument/2006/relationships/image" Target="../media/image12.jpg"/><Relationship Id="rId1" Type="http://schemas.openxmlformats.org/officeDocument/2006/relationships/slideMaster" Target="../slideMasters/slideMaster1.xml"/><Relationship Id="rId6" Type="http://schemas.openxmlformats.org/officeDocument/2006/relationships/image" Target="../media/image15.svg"/><Relationship Id="rId11" Type="http://schemas.openxmlformats.org/officeDocument/2006/relationships/image" Target="../media/image20.svg"/><Relationship Id="rId5" Type="http://schemas.openxmlformats.org/officeDocument/2006/relationships/image" Target="../media/image14.svg"/><Relationship Id="rId10" Type="http://schemas.openxmlformats.org/officeDocument/2006/relationships/image" Target="../media/image19.svg"/><Relationship Id="rId4" Type="http://schemas.openxmlformats.org/officeDocument/2006/relationships/image" Target="../media/image13.png"/><Relationship Id="rId9" Type="http://schemas.openxmlformats.org/officeDocument/2006/relationships/image" Target="../media/image18.sv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6.sv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image" Target="../media/image12.jpg"/><Relationship Id="rId1" Type="http://schemas.openxmlformats.org/officeDocument/2006/relationships/slideMaster" Target="../slideMasters/slideMaster1.xml"/><Relationship Id="rId6" Type="http://schemas.openxmlformats.org/officeDocument/2006/relationships/image" Target="../media/image16.svg"/><Relationship Id="rId11" Type="http://schemas.openxmlformats.org/officeDocument/2006/relationships/image" Target="../media/image21.svg"/><Relationship Id="rId5" Type="http://schemas.openxmlformats.org/officeDocument/2006/relationships/image" Target="../media/image15.sv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sv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5_Title – Grid Light">
    <p:bg>
      <p:bgPr>
        <a:solidFill>
          <a:schemeClr val="bg1"/>
        </a:solidFill>
        <a:effectLst/>
      </p:bgPr>
    </p:bg>
    <p:spTree>
      <p:nvGrpSpPr>
        <p:cNvPr id="1" name=""/>
        <p:cNvGrpSpPr/>
        <p:nvPr/>
      </p:nvGrpSpPr>
      <p:grpSpPr>
        <a:xfrm>
          <a:off x="0" y="0"/>
          <a:ext cx="0" cy="0"/>
          <a:chOff x="0" y="0"/>
          <a:chExt cx="0" cy="0"/>
        </a:xfrm>
      </p:grpSpPr>
      <p:pic>
        <p:nvPicPr>
          <p:cNvPr id="5" name="Picture 4" descr="A group of birds flying in the sky&#10;&#10;Description automatically generated">
            <a:extLst>
              <a:ext uri="{FF2B5EF4-FFF2-40B4-BE49-F238E27FC236}">
                <a16:creationId xmlns:a16="http://schemas.microsoft.com/office/drawing/2014/main" id="{E217A0C6-BF1C-2215-8B4A-33F994639C9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4"/>
          <a:stretch/>
        </p:blipFill>
        <p:spPr>
          <a:xfrm>
            <a:off x="0" y="-40421"/>
            <a:ext cx="12188826" cy="6898867"/>
          </a:xfrm>
          <a:prstGeom prst="rect">
            <a:avLst/>
          </a:prstGeom>
        </p:spPr>
      </p:pic>
      <p:sp>
        <p:nvSpPr>
          <p:cNvPr id="13" name="Graphic 28">
            <a:extLst>
              <a:ext uri="{FF2B5EF4-FFF2-40B4-BE49-F238E27FC236}">
                <a16:creationId xmlns:a16="http://schemas.microsoft.com/office/drawing/2014/main" id="{96487619-893C-7984-6F8D-B24CF05A5449}"/>
              </a:ext>
            </a:extLst>
          </p:cNvPr>
          <p:cNvSpPr/>
          <p:nvPr userDrawn="1"/>
        </p:nvSpPr>
        <p:spPr>
          <a:xfrm rot="6329635">
            <a:off x="4411598" y="1367337"/>
            <a:ext cx="9560592" cy="1395412"/>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bg1">
                <a:alpha val="51000"/>
              </a:schemeClr>
            </a:solidFill>
            <a:prstDash val="dash"/>
            <a:miter/>
          </a:ln>
        </p:spPr>
        <p:txBody>
          <a:bodyPr rtlCol="0" anchor="ctr"/>
          <a:lstStyle/>
          <a:p>
            <a:endParaRPr lang="en-NL"/>
          </a:p>
        </p:txBody>
      </p:sp>
      <p:sp>
        <p:nvSpPr>
          <p:cNvPr id="14" name="Text Placeholder 49">
            <a:extLst>
              <a:ext uri="{FF2B5EF4-FFF2-40B4-BE49-F238E27FC236}">
                <a16:creationId xmlns:a16="http://schemas.microsoft.com/office/drawing/2014/main" id="{C73CD73F-3C9C-7672-5D23-0AB9114E889D}"/>
              </a:ext>
            </a:extLst>
          </p:cNvPr>
          <p:cNvSpPr txBox="1">
            <a:spLocks noChangeAspect="1"/>
          </p:cNvSpPr>
          <p:nvPr userDrawn="1"/>
        </p:nvSpPr>
        <p:spPr>
          <a:xfrm>
            <a:off x="681300" y="420911"/>
            <a:ext cx="570020" cy="57001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1852"/>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 name="Text Placeholder 49">
            <a:extLst>
              <a:ext uri="{FF2B5EF4-FFF2-40B4-BE49-F238E27FC236}">
                <a16:creationId xmlns:a16="http://schemas.microsoft.com/office/drawing/2014/main" id="{DEB31E96-4A49-229F-B844-1FFC4727AA15}"/>
              </a:ext>
            </a:extLst>
          </p:cNvPr>
          <p:cNvSpPr txBox="1">
            <a:spLocks noChangeAspect="1"/>
          </p:cNvSpPr>
          <p:nvPr userDrawn="1"/>
        </p:nvSpPr>
        <p:spPr>
          <a:xfrm>
            <a:off x="5131722" y="1163650"/>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8" name="TextBox 17">
            <a:extLst>
              <a:ext uri="{FF2B5EF4-FFF2-40B4-BE49-F238E27FC236}">
                <a16:creationId xmlns:a16="http://schemas.microsoft.com/office/drawing/2014/main" id="{FFE714CD-2590-1E5A-F031-A669497FB2B6}"/>
              </a:ext>
            </a:extLst>
          </p:cNvPr>
          <p:cNvSpPr txBox="1">
            <a:spLocks noChangeAspect="1"/>
          </p:cNvSpPr>
          <p:nvPr userDrawn="1"/>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bg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6" name="Text Placeholder 49">
            <a:extLst>
              <a:ext uri="{FF2B5EF4-FFF2-40B4-BE49-F238E27FC236}">
                <a16:creationId xmlns:a16="http://schemas.microsoft.com/office/drawing/2014/main" id="{C6714612-50A6-49C4-66EF-B7996EFD7950}"/>
              </a:ext>
            </a:extLst>
          </p:cNvPr>
          <p:cNvSpPr txBox="1">
            <a:spLocks noChangeAspect="1"/>
          </p:cNvSpPr>
          <p:nvPr userDrawn="1"/>
        </p:nvSpPr>
        <p:spPr>
          <a:xfrm>
            <a:off x="11084002" y="2034541"/>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9" name="Text Placeholder 49">
            <a:extLst>
              <a:ext uri="{FF2B5EF4-FFF2-40B4-BE49-F238E27FC236}">
                <a16:creationId xmlns:a16="http://schemas.microsoft.com/office/drawing/2014/main" id="{37E513F4-96AF-B7C5-DC4F-AEAA67955A89}"/>
              </a:ext>
            </a:extLst>
          </p:cNvPr>
          <p:cNvSpPr txBox="1">
            <a:spLocks noChangeAspect="1"/>
          </p:cNvSpPr>
          <p:nvPr userDrawn="1"/>
        </p:nvSpPr>
        <p:spPr>
          <a:xfrm>
            <a:off x="5871156" y="4935854"/>
            <a:ext cx="569583" cy="56957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1" name="Text Placeholder 49">
            <a:extLst>
              <a:ext uri="{FF2B5EF4-FFF2-40B4-BE49-F238E27FC236}">
                <a16:creationId xmlns:a16="http://schemas.microsoft.com/office/drawing/2014/main" id="{8CB8F6EB-EDF9-324F-CD40-DB50609AB24C}"/>
              </a:ext>
            </a:extLst>
          </p:cNvPr>
          <p:cNvSpPr txBox="1">
            <a:spLocks noChangeAspect="1"/>
          </p:cNvSpPr>
          <p:nvPr userDrawn="1"/>
        </p:nvSpPr>
        <p:spPr>
          <a:xfrm>
            <a:off x="1251320" y="5241642"/>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 name="Text Placeholder 49">
            <a:extLst>
              <a:ext uri="{FF2B5EF4-FFF2-40B4-BE49-F238E27FC236}">
                <a16:creationId xmlns:a16="http://schemas.microsoft.com/office/drawing/2014/main" id="{78063C3F-6223-61FF-2F4F-6F257AFC129F}"/>
              </a:ext>
            </a:extLst>
          </p:cNvPr>
          <p:cNvSpPr txBox="1">
            <a:spLocks noChangeAspect="1"/>
          </p:cNvSpPr>
          <p:nvPr userDrawn="1"/>
        </p:nvSpPr>
        <p:spPr>
          <a:xfrm>
            <a:off x="52360" y="2122979"/>
            <a:ext cx="899231" cy="89922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73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 name="Freeform 1">
            <a:extLst>
              <a:ext uri="{FF2B5EF4-FFF2-40B4-BE49-F238E27FC236}">
                <a16:creationId xmlns:a16="http://schemas.microsoft.com/office/drawing/2014/main" id="{B39540C6-3BEA-D278-9963-6D5807AB820E}"/>
              </a:ext>
            </a:extLst>
          </p:cNvPr>
          <p:cNvSpPr>
            <a:spLocks noChangeAspect="1"/>
          </p:cNvSpPr>
          <p:nvPr userDrawn="1"/>
        </p:nvSpPr>
        <p:spPr>
          <a:xfrm rot="10800000">
            <a:off x="1946455" y="2353094"/>
            <a:ext cx="8361315" cy="1819248"/>
          </a:xfrm>
          <a:custGeom>
            <a:avLst/>
            <a:gdLst>
              <a:gd name="connsiteX0" fmla="*/ 904285 w 8361315"/>
              <a:gd name="connsiteY0" fmla="*/ 1819248 h 1819248"/>
              <a:gd name="connsiteX1" fmla="*/ 823983 w 8361315"/>
              <a:gd name="connsiteY1" fmla="*/ 1815230 h 1819248"/>
              <a:gd name="connsiteX2" fmla="*/ 0 w 8361315"/>
              <a:gd name="connsiteY2" fmla="*/ 910528 h 1819248"/>
              <a:gd name="connsiteX3" fmla="*/ 823983 w 8361315"/>
              <a:gd name="connsiteY3" fmla="*/ 5825 h 1819248"/>
              <a:gd name="connsiteX4" fmla="*/ 902259 w 8361315"/>
              <a:gd name="connsiteY4" fmla="*/ 1908 h 1819248"/>
              <a:gd name="connsiteX5" fmla="*/ 902259 w 8361315"/>
              <a:gd name="connsiteY5" fmla="*/ 0 h 1819248"/>
              <a:gd name="connsiteX6" fmla="*/ 7457543 w 8361315"/>
              <a:gd name="connsiteY6" fmla="*/ 0 h 1819248"/>
              <a:gd name="connsiteX7" fmla="*/ 7457543 w 8361315"/>
              <a:gd name="connsiteY7" fmla="*/ 1833 h 1819248"/>
              <a:gd name="connsiteX8" fmla="*/ 7537332 w 8361315"/>
              <a:gd name="connsiteY8" fmla="*/ 5820 h 1819248"/>
              <a:gd name="connsiteX9" fmla="*/ 8361315 w 8361315"/>
              <a:gd name="connsiteY9" fmla="*/ 909268 h 1819248"/>
              <a:gd name="connsiteX10" fmla="*/ 7537332 w 8361315"/>
              <a:gd name="connsiteY10" fmla="*/ 1812715 h 1819248"/>
              <a:gd name="connsiteX11" fmla="*/ 7457543 w 8361315"/>
              <a:gd name="connsiteY11" fmla="*/ 1816701 h 1819248"/>
              <a:gd name="connsiteX12" fmla="*/ 7457543 w 8361315"/>
              <a:gd name="connsiteY12" fmla="*/ 1817442 h 1819248"/>
              <a:gd name="connsiteX13" fmla="*/ 904285 w 8361315"/>
              <a:gd name="connsiteY13" fmla="*/ 1817442 h 1819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61315" h="1819248">
                <a:moveTo>
                  <a:pt x="904285" y="1819248"/>
                </a:moveTo>
                <a:lnTo>
                  <a:pt x="823983" y="1815230"/>
                </a:lnTo>
                <a:cubicBezTo>
                  <a:pt x="361162" y="1768660"/>
                  <a:pt x="0" y="1381384"/>
                  <a:pt x="0" y="910528"/>
                </a:cubicBezTo>
                <a:cubicBezTo>
                  <a:pt x="0" y="439671"/>
                  <a:pt x="361162" y="52395"/>
                  <a:pt x="823983" y="5825"/>
                </a:cubicBezTo>
                <a:lnTo>
                  <a:pt x="902259" y="1908"/>
                </a:lnTo>
                <a:lnTo>
                  <a:pt x="902259" y="0"/>
                </a:lnTo>
                <a:lnTo>
                  <a:pt x="7457543" y="0"/>
                </a:lnTo>
                <a:lnTo>
                  <a:pt x="7457543" y="1833"/>
                </a:lnTo>
                <a:lnTo>
                  <a:pt x="7537332" y="5820"/>
                </a:lnTo>
                <a:cubicBezTo>
                  <a:pt x="8000153" y="52325"/>
                  <a:pt x="8361315" y="439064"/>
                  <a:pt x="8361315" y="909268"/>
                </a:cubicBezTo>
                <a:cubicBezTo>
                  <a:pt x="8361315" y="1379471"/>
                  <a:pt x="8000153" y="1766210"/>
                  <a:pt x="7537332" y="1812715"/>
                </a:cubicBezTo>
                <a:lnTo>
                  <a:pt x="7457543" y="1816701"/>
                </a:lnTo>
                <a:lnTo>
                  <a:pt x="7457543" y="1817442"/>
                </a:lnTo>
                <a:lnTo>
                  <a:pt x="904285" y="1817442"/>
                </a:lnTo>
                <a:close/>
              </a:path>
            </a:pathLst>
          </a:custGeom>
          <a:solidFill>
            <a:schemeClr val="accent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24" name="Title 1">
            <a:extLst>
              <a:ext uri="{FF2B5EF4-FFF2-40B4-BE49-F238E27FC236}">
                <a16:creationId xmlns:a16="http://schemas.microsoft.com/office/drawing/2014/main" id="{155C487D-462E-0F0B-1E88-AFC253616EC0}"/>
              </a:ext>
            </a:extLst>
          </p:cNvPr>
          <p:cNvSpPr>
            <a:spLocks noGrp="1"/>
          </p:cNvSpPr>
          <p:nvPr>
            <p:ph type="ctrTitle" hasCustomPrompt="1"/>
          </p:nvPr>
        </p:nvSpPr>
        <p:spPr>
          <a:xfrm>
            <a:off x="2090064" y="2307306"/>
            <a:ext cx="8008696" cy="915999"/>
          </a:xfrm>
          <a:noFill/>
        </p:spPr>
        <p:txBody>
          <a:bodyPr lIns="360000" tIns="0" rIns="0" bIns="0" anchor="b" anchorCtr="0">
            <a:noAutofit/>
          </a:bodyPr>
          <a:lstStyle>
            <a:lvl1pPr algn="ctr">
              <a:lnSpc>
                <a:spcPct val="80000"/>
              </a:lnSpc>
              <a:defRPr lang="en-GB" b="0" i="0" smtClean="0">
                <a:solidFill>
                  <a:schemeClr val="bg1"/>
                </a:solidFill>
                <a:effectLst/>
              </a:defRPr>
            </a:lvl1pPr>
          </a:lstStyle>
          <a:p>
            <a:br>
              <a:rPr lang="en-GB" dirty="0"/>
            </a:br>
            <a:endParaRPr lang="en-US" dirty="0"/>
          </a:p>
        </p:txBody>
      </p:sp>
      <p:sp>
        <p:nvSpPr>
          <p:cNvPr id="25" name="Subtitle 2">
            <a:extLst>
              <a:ext uri="{FF2B5EF4-FFF2-40B4-BE49-F238E27FC236}">
                <a16:creationId xmlns:a16="http://schemas.microsoft.com/office/drawing/2014/main" id="{D6DBC06A-ACD1-D9D6-35F9-87834EDDA725}"/>
              </a:ext>
            </a:extLst>
          </p:cNvPr>
          <p:cNvSpPr>
            <a:spLocks noGrp="1"/>
          </p:cNvSpPr>
          <p:nvPr>
            <p:ph type="subTitle" idx="1"/>
          </p:nvPr>
        </p:nvSpPr>
        <p:spPr>
          <a:xfrm>
            <a:off x="2090064" y="3222101"/>
            <a:ext cx="8008696" cy="889498"/>
          </a:xfrm>
          <a:prstGeom prst="rect">
            <a:avLst/>
          </a:prstGeom>
          <a:noFill/>
        </p:spPr>
        <p:txBody>
          <a:bodyPr lIns="360000" tIns="144000" rIns="0" bIns="0" anchor="t" anchorCtr="0">
            <a:normAutofit/>
          </a:bodyPr>
          <a:lstStyle>
            <a:lvl1pPr marL="0" indent="0" algn="ctr">
              <a:lnSpc>
                <a:spcPct val="85000"/>
              </a:lnSpc>
              <a:spcBef>
                <a:spcPts val="800"/>
              </a:spcBef>
              <a:buNone/>
              <a:defRPr sz="2800" b="1" i="0" spc="-50">
                <a:solidFill>
                  <a:schemeClr val="bg1"/>
                </a:solidFill>
                <a:latin typeface="Poppins" pitchFamily="2" charset="77"/>
                <a:cs typeface="Poppins"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29" name="Text Placeholder 49">
            <a:extLst>
              <a:ext uri="{FF2B5EF4-FFF2-40B4-BE49-F238E27FC236}">
                <a16:creationId xmlns:a16="http://schemas.microsoft.com/office/drawing/2014/main" id="{209113DE-6AC4-7EA2-68B3-6562A663C5A9}"/>
              </a:ext>
            </a:extLst>
          </p:cNvPr>
          <p:cNvSpPr txBox="1">
            <a:spLocks noChangeAspect="1"/>
          </p:cNvSpPr>
          <p:nvPr userDrawn="1"/>
        </p:nvSpPr>
        <p:spPr>
          <a:xfrm>
            <a:off x="8519060" y="220487"/>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15565"/>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28" name="Picture 27" descr="A white text on a black background&#10;&#10;Description automatically generated">
            <a:extLst>
              <a:ext uri="{FF2B5EF4-FFF2-40B4-BE49-F238E27FC236}">
                <a16:creationId xmlns:a16="http://schemas.microsoft.com/office/drawing/2014/main" id="{04160C02-DEE5-43DC-C027-2719BD94A19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10484" y="6141198"/>
            <a:ext cx="3353833" cy="501054"/>
          </a:xfrm>
          <a:prstGeom prst="rect">
            <a:avLst/>
          </a:prstGeom>
        </p:spPr>
      </p:pic>
    </p:spTree>
    <p:extLst>
      <p:ext uri="{BB962C8B-B14F-4D97-AF65-F5344CB8AC3E}">
        <p14:creationId xmlns:p14="http://schemas.microsoft.com/office/powerpoint/2010/main" val="1561633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1500"/>
                            </p:stCondLst>
                            <p:childTnLst>
                              <p:par>
                                <p:cTn id="18" presetID="10" presetClass="entr" presetSubtype="0" fill="hold" grpId="0" nodeType="afterEffect" nodePh="1">
                                  <p:stCondLst>
                                    <p:cond delay="0"/>
                                  </p:stCondLst>
                                  <p:endCondLst>
                                    <p:cond evt="begin" delay="0">
                                      <p:tn val="18"/>
                                    </p:cond>
                                  </p:endCondLst>
                                  <p:childTnLst>
                                    <p:set>
                                      <p:cBhvr>
                                        <p:cTn id="19" dur="1" fill="hold">
                                          <p:stCondLst>
                                            <p:cond delay="0"/>
                                          </p:stCondLst>
                                        </p:cTn>
                                        <p:tgtEl>
                                          <p:spTgt spid="25">
                                            <p:txEl>
                                              <p:pRg st="0" end="0"/>
                                            </p:txEl>
                                          </p:spTgt>
                                        </p:tgtEl>
                                        <p:attrNameLst>
                                          <p:attrName>style.visibility</p:attrName>
                                        </p:attrNameLst>
                                      </p:cBhvr>
                                      <p:to>
                                        <p:strVal val="visible"/>
                                      </p:to>
                                    </p:set>
                                    <p:animEffect transition="in" filter="fade">
                                      <p:cBhvr>
                                        <p:cTn id="20"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24" grpId="0"/>
      <p:bldP spid="25"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3_Title – Grid Light">
    <p:bg>
      <p:bgPr>
        <a:solidFill>
          <a:schemeClr val="bg1"/>
        </a:solidFill>
        <a:effectLst/>
      </p:bgPr>
    </p:bg>
    <p:spTree>
      <p:nvGrpSpPr>
        <p:cNvPr id="1" name=""/>
        <p:cNvGrpSpPr/>
        <p:nvPr/>
      </p:nvGrpSpPr>
      <p:grpSpPr>
        <a:xfrm>
          <a:off x="0" y="0"/>
          <a:ext cx="0" cy="0"/>
          <a:chOff x="0" y="0"/>
          <a:chExt cx="0" cy="0"/>
        </a:xfrm>
      </p:grpSpPr>
      <p:pic>
        <p:nvPicPr>
          <p:cNvPr id="10" name="Picture 9" descr="A person standing on a rock looking at mountains&#10;&#10;Description automatically generated">
            <a:extLst>
              <a:ext uri="{FF2B5EF4-FFF2-40B4-BE49-F238E27FC236}">
                <a16:creationId xmlns:a16="http://schemas.microsoft.com/office/drawing/2014/main" id="{8D1766FA-54C9-7571-6316-7846FBAB660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2758" y="0"/>
            <a:ext cx="12201583" cy="6857996"/>
          </a:xfrm>
          <a:prstGeom prst="rect">
            <a:avLst/>
          </a:prstGeom>
        </p:spPr>
      </p:pic>
      <p:sp>
        <p:nvSpPr>
          <p:cNvPr id="20" name="Rectangle 19">
            <a:extLst>
              <a:ext uri="{FF2B5EF4-FFF2-40B4-BE49-F238E27FC236}">
                <a16:creationId xmlns:a16="http://schemas.microsoft.com/office/drawing/2014/main" id="{FFD99E6F-DD18-0FF7-ADD3-DB843E196E5F}"/>
              </a:ext>
            </a:extLst>
          </p:cNvPr>
          <p:cNvSpPr/>
          <p:nvPr userDrawn="1"/>
        </p:nvSpPr>
        <p:spPr>
          <a:xfrm>
            <a:off x="-12758" y="0"/>
            <a:ext cx="12186503" cy="6858000"/>
          </a:xfrm>
          <a:prstGeom prst="rect">
            <a:avLst/>
          </a:prstGeom>
          <a:gradFill flip="none" rotWithShape="1">
            <a:gsLst>
              <a:gs pos="17000">
                <a:schemeClr val="accent6">
                  <a:alpha val="51000"/>
                </a:schemeClr>
              </a:gs>
              <a:gs pos="61000">
                <a:schemeClr val="bg1">
                  <a:alpha val="0"/>
                </a:schemeClr>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3" name="Text Placeholder 49">
            <a:extLst>
              <a:ext uri="{FF2B5EF4-FFF2-40B4-BE49-F238E27FC236}">
                <a16:creationId xmlns:a16="http://schemas.microsoft.com/office/drawing/2014/main" id="{C212351B-33FA-F716-0BEC-1DC58BAFB376}"/>
              </a:ext>
            </a:extLst>
          </p:cNvPr>
          <p:cNvSpPr txBox="1">
            <a:spLocks noChangeAspect="1"/>
          </p:cNvSpPr>
          <p:nvPr/>
        </p:nvSpPr>
        <p:spPr>
          <a:xfrm>
            <a:off x="911710" y="276533"/>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 name="Text Placeholder 49">
            <a:extLst>
              <a:ext uri="{FF2B5EF4-FFF2-40B4-BE49-F238E27FC236}">
                <a16:creationId xmlns:a16="http://schemas.microsoft.com/office/drawing/2014/main" id="{B1AD37C7-3F88-6C12-6B13-CAABCA000061}"/>
              </a:ext>
            </a:extLst>
          </p:cNvPr>
          <p:cNvSpPr txBox="1">
            <a:spLocks noChangeAspect="1"/>
          </p:cNvSpPr>
          <p:nvPr/>
        </p:nvSpPr>
        <p:spPr>
          <a:xfrm>
            <a:off x="7612447" y="893575"/>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 name="Text Placeholder 49">
            <a:extLst>
              <a:ext uri="{FF2B5EF4-FFF2-40B4-BE49-F238E27FC236}">
                <a16:creationId xmlns:a16="http://schemas.microsoft.com/office/drawing/2014/main" id="{3C8306B4-BE5B-BA58-810B-66B1BB36E079}"/>
              </a:ext>
            </a:extLst>
          </p:cNvPr>
          <p:cNvSpPr txBox="1">
            <a:spLocks noChangeAspect="1"/>
          </p:cNvSpPr>
          <p:nvPr/>
        </p:nvSpPr>
        <p:spPr>
          <a:xfrm>
            <a:off x="7115685" y="448433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7" name="TextBox 16">
            <a:extLst>
              <a:ext uri="{FF2B5EF4-FFF2-40B4-BE49-F238E27FC236}">
                <a16:creationId xmlns:a16="http://schemas.microsoft.com/office/drawing/2014/main" id="{17FE16FB-55DF-2250-207E-D5FFB0BE1BF4}"/>
              </a:ext>
            </a:extLst>
          </p:cNvPr>
          <p:cNvSpPr txBox="1">
            <a:spLocks noChangeAspect="1"/>
          </p:cNvSpPr>
          <p:nvPr/>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bg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 name="Text Placeholder 49">
            <a:extLst>
              <a:ext uri="{FF2B5EF4-FFF2-40B4-BE49-F238E27FC236}">
                <a16:creationId xmlns:a16="http://schemas.microsoft.com/office/drawing/2014/main" id="{0F28CDE4-A92A-DE24-753A-E939D3199247}"/>
              </a:ext>
            </a:extLst>
          </p:cNvPr>
          <p:cNvSpPr txBox="1">
            <a:spLocks noChangeAspect="1"/>
          </p:cNvSpPr>
          <p:nvPr/>
        </p:nvSpPr>
        <p:spPr>
          <a:xfrm>
            <a:off x="5841790" y="5167393"/>
            <a:ext cx="569583" cy="56957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 name="Text Placeholder 49">
            <a:extLst>
              <a:ext uri="{FF2B5EF4-FFF2-40B4-BE49-F238E27FC236}">
                <a16:creationId xmlns:a16="http://schemas.microsoft.com/office/drawing/2014/main" id="{D29AF6EF-C6CC-274E-2829-62C104D3BA3E}"/>
              </a:ext>
            </a:extLst>
          </p:cNvPr>
          <p:cNvSpPr txBox="1">
            <a:spLocks noChangeAspect="1"/>
          </p:cNvSpPr>
          <p:nvPr/>
        </p:nvSpPr>
        <p:spPr>
          <a:xfrm>
            <a:off x="175538" y="5758242"/>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 name="Text Placeholder 49">
            <a:extLst>
              <a:ext uri="{FF2B5EF4-FFF2-40B4-BE49-F238E27FC236}">
                <a16:creationId xmlns:a16="http://schemas.microsoft.com/office/drawing/2014/main" id="{C09349B4-0709-70F4-4C2D-7707C57D502B}"/>
              </a:ext>
            </a:extLst>
          </p:cNvPr>
          <p:cNvSpPr txBox="1">
            <a:spLocks noChangeAspect="1"/>
          </p:cNvSpPr>
          <p:nvPr/>
        </p:nvSpPr>
        <p:spPr>
          <a:xfrm>
            <a:off x="1517236" y="1298563"/>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73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11" name="Graphic 10">
            <a:extLst>
              <a:ext uri="{FF2B5EF4-FFF2-40B4-BE49-F238E27FC236}">
                <a16:creationId xmlns:a16="http://schemas.microsoft.com/office/drawing/2014/main" id="{C0119F55-0993-1DC8-429E-339D17D8B2D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636057">
            <a:off x="226309" y="642429"/>
            <a:ext cx="7532396" cy="5752800"/>
          </a:xfrm>
          <a:prstGeom prst="rect">
            <a:avLst/>
          </a:prstGeom>
        </p:spPr>
      </p:pic>
      <p:pic>
        <p:nvPicPr>
          <p:cNvPr id="42" name="Picture 41" descr="A white text on a black background&#10;&#10;Description automatically generated">
            <a:extLst>
              <a:ext uri="{FF2B5EF4-FFF2-40B4-BE49-F238E27FC236}">
                <a16:creationId xmlns:a16="http://schemas.microsoft.com/office/drawing/2014/main" id="{98F08DC2-2FA6-B786-049D-80AD2EA3B80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10484" y="6206514"/>
            <a:ext cx="3353833" cy="501054"/>
          </a:xfrm>
          <a:prstGeom prst="rect">
            <a:avLst/>
          </a:prstGeom>
        </p:spPr>
      </p:pic>
      <p:sp>
        <p:nvSpPr>
          <p:cNvPr id="7" name="Text Placeholder 49">
            <a:extLst>
              <a:ext uri="{FF2B5EF4-FFF2-40B4-BE49-F238E27FC236}">
                <a16:creationId xmlns:a16="http://schemas.microsoft.com/office/drawing/2014/main" id="{E54533FE-C0F0-A639-FB95-E8F227812C95}"/>
              </a:ext>
            </a:extLst>
          </p:cNvPr>
          <p:cNvSpPr txBox="1">
            <a:spLocks noChangeAspect="1"/>
          </p:cNvSpPr>
          <p:nvPr userDrawn="1"/>
        </p:nvSpPr>
        <p:spPr>
          <a:xfrm>
            <a:off x="11049831" y="639838"/>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 name="Title 1">
            <a:extLst>
              <a:ext uri="{FF2B5EF4-FFF2-40B4-BE49-F238E27FC236}">
                <a16:creationId xmlns:a16="http://schemas.microsoft.com/office/drawing/2014/main" id="{45A196E8-2ADF-B143-9072-FB85545DCCDE}"/>
              </a:ext>
            </a:extLst>
          </p:cNvPr>
          <p:cNvSpPr>
            <a:spLocks noGrp="1"/>
          </p:cNvSpPr>
          <p:nvPr>
            <p:ph type="ctrTitle"/>
          </p:nvPr>
        </p:nvSpPr>
        <p:spPr>
          <a:xfrm>
            <a:off x="1093364" y="1185815"/>
            <a:ext cx="5676259" cy="1371755"/>
          </a:xfrm>
          <a:noFill/>
        </p:spPr>
        <p:txBody>
          <a:bodyPr lIns="0" tIns="0" rIns="0" bIns="0" anchor="b" anchorCtr="0">
            <a:noAutofit/>
          </a:bodyPr>
          <a:lstStyle>
            <a:lvl1pPr algn="ctr">
              <a:lnSpc>
                <a:spcPct val="80000"/>
              </a:lnSpc>
              <a:defRPr sz="5000" b="1" i="0" spc="-100">
                <a:solidFill>
                  <a:schemeClr val="bg1"/>
                </a:solidFill>
                <a:latin typeface="Poppins" pitchFamily="2" charset="77"/>
                <a:cs typeface="Poppins" pitchFamily="2" charset="77"/>
              </a:defRPr>
            </a:lvl1pPr>
          </a:lstStyle>
          <a:p>
            <a:endParaRPr lang="en-US" dirty="0"/>
          </a:p>
        </p:txBody>
      </p:sp>
      <p:sp>
        <p:nvSpPr>
          <p:cNvPr id="13" name="Subtitle 2">
            <a:extLst>
              <a:ext uri="{FF2B5EF4-FFF2-40B4-BE49-F238E27FC236}">
                <a16:creationId xmlns:a16="http://schemas.microsoft.com/office/drawing/2014/main" id="{852BD0FB-8CF4-7887-A80F-24457D669366}"/>
              </a:ext>
            </a:extLst>
          </p:cNvPr>
          <p:cNvSpPr>
            <a:spLocks noGrp="1"/>
          </p:cNvSpPr>
          <p:nvPr>
            <p:ph type="subTitle" idx="1"/>
          </p:nvPr>
        </p:nvSpPr>
        <p:spPr>
          <a:xfrm>
            <a:off x="385401" y="3039237"/>
            <a:ext cx="7214212" cy="2685610"/>
          </a:xfrm>
          <a:prstGeom prst="rect">
            <a:avLst/>
          </a:prstGeom>
          <a:noFill/>
        </p:spPr>
        <p:txBody>
          <a:bodyPr lIns="0" tIns="144000" rIns="0" bIns="0" anchor="t" anchorCtr="0">
            <a:normAutofit/>
          </a:bodyPr>
          <a:lstStyle>
            <a:lvl1pPr marL="0" indent="0" algn="ctr">
              <a:lnSpc>
                <a:spcPct val="85000"/>
              </a:lnSpc>
              <a:spcBef>
                <a:spcPts val="800"/>
              </a:spcBef>
              <a:buNone/>
              <a:defRPr sz="2800" b="1" i="0" spc="-50">
                <a:solidFill>
                  <a:schemeClr val="bg1"/>
                </a:solidFill>
                <a:latin typeface="Poppins" pitchFamily="2" charset="77"/>
                <a:cs typeface="Poppins"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2683394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4_Title – Grid Light">
    <p:bg>
      <p:bgPr>
        <a:solidFill>
          <a:schemeClr val="bg1"/>
        </a:solidFill>
        <a:effectLst/>
      </p:bgPr>
    </p:bg>
    <p:spTree>
      <p:nvGrpSpPr>
        <p:cNvPr id="1" name=""/>
        <p:cNvGrpSpPr/>
        <p:nvPr/>
      </p:nvGrpSpPr>
      <p:grpSpPr>
        <a:xfrm>
          <a:off x="0" y="0"/>
          <a:ext cx="0" cy="0"/>
          <a:chOff x="0" y="0"/>
          <a:chExt cx="0" cy="0"/>
        </a:xfrm>
      </p:grpSpPr>
      <p:pic>
        <p:nvPicPr>
          <p:cNvPr id="15" name="Picture 14" descr="A person standing on a rock&#10;&#10;Description automatically generated">
            <a:extLst>
              <a:ext uri="{FF2B5EF4-FFF2-40B4-BE49-F238E27FC236}">
                <a16:creationId xmlns:a16="http://schemas.microsoft.com/office/drawing/2014/main" id="{9987379C-D5BB-AC69-9BEA-7D53C692B06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2758" y="-8"/>
            <a:ext cx="12201583" cy="6858004"/>
          </a:xfrm>
          <a:prstGeom prst="rect">
            <a:avLst/>
          </a:prstGeom>
        </p:spPr>
      </p:pic>
      <p:sp>
        <p:nvSpPr>
          <p:cNvPr id="20" name="Rectangle 19">
            <a:extLst>
              <a:ext uri="{FF2B5EF4-FFF2-40B4-BE49-F238E27FC236}">
                <a16:creationId xmlns:a16="http://schemas.microsoft.com/office/drawing/2014/main" id="{FFD99E6F-DD18-0FF7-ADD3-DB843E196E5F}"/>
              </a:ext>
            </a:extLst>
          </p:cNvPr>
          <p:cNvSpPr/>
          <p:nvPr userDrawn="1"/>
        </p:nvSpPr>
        <p:spPr>
          <a:xfrm>
            <a:off x="-27838" y="-5"/>
            <a:ext cx="12201583" cy="6858000"/>
          </a:xfrm>
          <a:prstGeom prst="rect">
            <a:avLst/>
          </a:prstGeom>
          <a:gradFill>
            <a:gsLst>
              <a:gs pos="15000">
                <a:schemeClr val="accent6">
                  <a:alpha val="0"/>
                </a:schemeClr>
              </a:gs>
              <a:gs pos="46000">
                <a:schemeClr val="accent6"/>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8" name="Graphic 20">
            <a:extLst>
              <a:ext uri="{FF2B5EF4-FFF2-40B4-BE49-F238E27FC236}">
                <a16:creationId xmlns:a16="http://schemas.microsoft.com/office/drawing/2014/main" id="{B2C139A3-E387-E046-945B-45B4AFF4B3DE}"/>
              </a:ext>
            </a:extLst>
          </p:cNvPr>
          <p:cNvSpPr/>
          <p:nvPr/>
        </p:nvSpPr>
        <p:spPr>
          <a:xfrm rot="1672279" flipV="1">
            <a:off x="2625154" y="3137036"/>
            <a:ext cx="9108889" cy="1659473"/>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24493"/>
              </a:schemeClr>
            </a:solidFill>
            <a:prstDash val="dash"/>
            <a:miter/>
          </a:ln>
        </p:spPr>
        <p:txBody>
          <a:bodyPr rtlCol="0" anchor="ctr"/>
          <a:lstStyle/>
          <a:p>
            <a:endParaRPr lang="en-NL"/>
          </a:p>
        </p:txBody>
      </p:sp>
      <p:sp>
        <p:nvSpPr>
          <p:cNvPr id="9" name="Graphic 28">
            <a:extLst>
              <a:ext uri="{FF2B5EF4-FFF2-40B4-BE49-F238E27FC236}">
                <a16:creationId xmlns:a16="http://schemas.microsoft.com/office/drawing/2014/main" id="{D2C35FDE-6CFB-13F0-95F4-BCF093A7E7AF}"/>
              </a:ext>
            </a:extLst>
          </p:cNvPr>
          <p:cNvSpPr/>
          <p:nvPr/>
        </p:nvSpPr>
        <p:spPr>
          <a:xfrm rot="12132956">
            <a:off x="3361218" y="1125852"/>
            <a:ext cx="8834142" cy="1620128"/>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accent1">
                <a:alpha val="21356"/>
              </a:schemeClr>
            </a:solidFill>
            <a:prstDash val="dash"/>
            <a:miter/>
          </a:ln>
        </p:spPr>
        <p:txBody>
          <a:bodyPr rtlCol="0" anchor="ctr"/>
          <a:lstStyle/>
          <a:p>
            <a:endParaRPr lang="en-NL"/>
          </a:p>
        </p:txBody>
      </p:sp>
      <p:sp>
        <p:nvSpPr>
          <p:cNvPr id="3" name="Text Placeholder 49">
            <a:extLst>
              <a:ext uri="{FF2B5EF4-FFF2-40B4-BE49-F238E27FC236}">
                <a16:creationId xmlns:a16="http://schemas.microsoft.com/office/drawing/2014/main" id="{C212351B-33FA-F716-0BEC-1DC58BAFB376}"/>
              </a:ext>
            </a:extLst>
          </p:cNvPr>
          <p:cNvSpPr txBox="1">
            <a:spLocks noChangeAspect="1"/>
          </p:cNvSpPr>
          <p:nvPr/>
        </p:nvSpPr>
        <p:spPr>
          <a:xfrm>
            <a:off x="4805040" y="188764"/>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 name="Text Placeholder 49">
            <a:extLst>
              <a:ext uri="{FF2B5EF4-FFF2-40B4-BE49-F238E27FC236}">
                <a16:creationId xmlns:a16="http://schemas.microsoft.com/office/drawing/2014/main" id="{B1AD37C7-3F88-6C12-6B13-CAABCA000061}"/>
              </a:ext>
            </a:extLst>
          </p:cNvPr>
          <p:cNvSpPr txBox="1">
            <a:spLocks noChangeAspect="1"/>
          </p:cNvSpPr>
          <p:nvPr/>
        </p:nvSpPr>
        <p:spPr>
          <a:xfrm>
            <a:off x="3792733" y="2148750"/>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 name="Text Placeholder 49">
            <a:extLst>
              <a:ext uri="{FF2B5EF4-FFF2-40B4-BE49-F238E27FC236}">
                <a16:creationId xmlns:a16="http://schemas.microsoft.com/office/drawing/2014/main" id="{3C8306B4-BE5B-BA58-810B-66B1BB36E079}"/>
              </a:ext>
            </a:extLst>
          </p:cNvPr>
          <p:cNvSpPr txBox="1">
            <a:spLocks noChangeAspect="1"/>
          </p:cNvSpPr>
          <p:nvPr/>
        </p:nvSpPr>
        <p:spPr>
          <a:xfrm>
            <a:off x="11084002" y="2034541"/>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7" name="TextBox 16">
            <a:extLst>
              <a:ext uri="{FF2B5EF4-FFF2-40B4-BE49-F238E27FC236}">
                <a16:creationId xmlns:a16="http://schemas.microsoft.com/office/drawing/2014/main" id="{17FE16FB-55DF-2250-207E-D5FFB0BE1BF4}"/>
              </a:ext>
            </a:extLst>
          </p:cNvPr>
          <p:cNvSpPr txBox="1">
            <a:spLocks noChangeAspect="1"/>
          </p:cNvSpPr>
          <p:nvPr/>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bg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 name="Text Placeholder 49">
            <a:extLst>
              <a:ext uri="{FF2B5EF4-FFF2-40B4-BE49-F238E27FC236}">
                <a16:creationId xmlns:a16="http://schemas.microsoft.com/office/drawing/2014/main" id="{0F28CDE4-A92A-DE24-753A-E939D3199247}"/>
              </a:ext>
            </a:extLst>
          </p:cNvPr>
          <p:cNvSpPr txBox="1">
            <a:spLocks noChangeAspect="1"/>
          </p:cNvSpPr>
          <p:nvPr/>
        </p:nvSpPr>
        <p:spPr>
          <a:xfrm>
            <a:off x="4805040" y="4840026"/>
            <a:ext cx="569583" cy="56957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 name="Text Placeholder 49">
            <a:extLst>
              <a:ext uri="{FF2B5EF4-FFF2-40B4-BE49-F238E27FC236}">
                <a16:creationId xmlns:a16="http://schemas.microsoft.com/office/drawing/2014/main" id="{D29AF6EF-C6CC-274E-2829-62C104D3BA3E}"/>
              </a:ext>
            </a:extLst>
          </p:cNvPr>
          <p:cNvSpPr txBox="1">
            <a:spLocks noChangeAspect="1"/>
          </p:cNvSpPr>
          <p:nvPr/>
        </p:nvSpPr>
        <p:spPr>
          <a:xfrm>
            <a:off x="595207" y="4555237"/>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 name="Text Placeholder 49">
            <a:extLst>
              <a:ext uri="{FF2B5EF4-FFF2-40B4-BE49-F238E27FC236}">
                <a16:creationId xmlns:a16="http://schemas.microsoft.com/office/drawing/2014/main" id="{C09349B4-0709-70F4-4C2D-7707C57D502B}"/>
              </a:ext>
            </a:extLst>
          </p:cNvPr>
          <p:cNvSpPr txBox="1">
            <a:spLocks noChangeAspect="1"/>
          </p:cNvSpPr>
          <p:nvPr/>
        </p:nvSpPr>
        <p:spPr>
          <a:xfrm>
            <a:off x="617845" y="398135"/>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42" name="Picture 41" descr="A white text on a black background&#10;&#10;Description automatically generated">
            <a:extLst>
              <a:ext uri="{FF2B5EF4-FFF2-40B4-BE49-F238E27FC236}">
                <a16:creationId xmlns:a16="http://schemas.microsoft.com/office/drawing/2014/main" id="{98F08DC2-2FA6-B786-049D-80AD2EA3B8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10484" y="6206514"/>
            <a:ext cx="3353833" cy="501054"/>
          </a:xfrm>
          <a:prstGeom prst="rect">
            <a:avLst/>
          </a:prstGeom>
        </p:spPr>
      </p:pic>
      <p:sp>
        <p:nvSpPr>
          <p:cNvPr id="7" name="Text Placeholder 49">
            <a:extLst>
              <a:ext uri="{FF2B5EF4-FFF2-40B4-BE49-F238E27FC236}">
                <a16:creationId xmlns:a16="http://schemas.microsoft.com/office/drawing/2014/main" id="{E54533FE-C0F0-A639-FB95-E8F227812C95}"/>
              </a:ext>
            </a:extLst>
          </p:cNvPr>
          <p:cNvSpPr txBox="1">
            <a:spLocks noChangeAspect="1"/>
          </p:cNvSpPr>
          <p:nvPr userDrawn="1"/>
        </p:nvSpPr>
        <p:spPr>
          <a:xfrm>
            <a:off x="8930260" y="1939912"/>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10" name="Graphic 9">
            <a:extLst>
              <a:ext uri="{FF2B5EF4-FFF2-40B4-BE49-F238E27FC236}">
                <a16:creationId xmlns:a16="http://schemas.microsoft.com/office/drawing/2014/main" id="{1BF717D3-28F8-5B72-9C0E-8058AF27023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092787" y="552068"/>
            <a:ext cx="6905059" cy="5654441"/>
          </a:xfrm>
          <a:prstGeom prst="rect">
            <a:avLst/>
          </a:prstGeom>
        </p:spPr>
      </p:pic>
      <p:sp>
        <p:nvSpPr>
          <p:cNvPr id="12" name="Title 1">
            <a:extLst>
              <a:ext uri="{FF2B5EF4-FFF2-40B4-BE49-F238E27FC236}">
                <a16:creationId xmlns:a16="http://schemas.microsoft.com/office/drawing/2014/main" id="{45A196E8-2ADF-B143-9072-FB85545DCCDE}"/>
              </a:ext>
            </a:extLst>
          </p:cNvPr>
          <p:cNvSpPr>
            <a:spLocks noGrp="1"/>
          </p:cNvSpPr>
          <p:nvPr>
            <p:ph type="ctrTitle"/>
          </p:nvPr>
        </p:nvSpPr>
        <p:spPr>
          <a:xfrm>
            <a:off x="4575245" y="887951"/>
            <a:ext cx="5676259" cy="1371755"/>
          </a:xfrm>
          <a:noFill/>
        </p:spPr>
        <p:txBody>
          <a:bodyPr lIns="0" tIns="0" rIns="0" bIns="0" anchor="b" anchorCtr="0">
            <a:noAutofit/>
          </a:bodyPr>
          <a:lstStyle>
            <a:lvl1pPr algn="ctr">
              <a:lnSpc>
                <a:spcPct val="80000"/>
              </a:lnSpc>
              <a:defRPr sz="5000" b="1" i="0" spc="-100">
                <a:solidFill>
                  <a:schemeClr val="bg1"/>
                </a:solidFill>
                <a:latin typeface="Poppins" pitchFamily="2" charset="77"/>
                <a:cs typeface="Poppins" pitchFamily="2" charset="77"/>
              </a:defRPr>
            </a:lvl1pPr>
          </a:lstStyle>
          <a:p>
            <a:endParaRPr lang="en-US" dirty="0"/>
          </a:p>
        </p:txBody>
      </p:sp>
      <p:sp>
        <p:nvSpPr>
          <p:cNvPr id="13" name="Subtitle 2">
            <a:extLst>
              <a:ext uri="{FF2B5EF4-FFF2-40B4-BE49-F238E27FC236}">
                <a16:creationId xmlns:a16="http://schemas.microsoft.com/office/drawing/2014/main" id="{852BD0FB-8CF4-7887-A80F-24457D669366}"/>
              </a:ext>
            </a:extLst>
          </p:cNvPr>
          <p:cNvSpPr>
            <a:spLocks noGrp="1"/>
          </p:cNvSpPr>
          <p:nvPr>
            <p:ph type="subTitle" idx="1"/>
          </p:nvPr>
        </p:nvSpPr>
        <p:spPr>
          <a:xfrm>
            <a:off x="3747902" y="2856079"/>
            <a:ext cx="7214212" cy="2685610"/>
          </a:xfrm>
          <a:prstGeom prst="rect">
            <a:avLst/>
          </a:prstGeom>
          <a:noFill/>
        </p:spPr>
        <p:txBody>
          <a:bodyPr lIns="0" tIns="144000" rIns="0" bIns="0" anchor="t" anchorCtr="0">
            <a:normAutofit/>
          </a:bodyPr>
          <a:lstStyle>
            <a:lvl1pPr marL="0" indent="0" algn="ctr">
              <a:lnSpc>
                <a:spcPct val="85000"/>
              </a:lnSpc>
              <a:spcBef>
                <a:spcPts val="800"/>
              </a:spcBef>
              <a:buNone/>
              <a:defRPr sz="2800" b="1" i="0" spc="-50">
                <a:solidFill>
                  <a:schemeClr val="bg1"/>
                </a:solidFill>
                <a:latin typeface="Poppins" pitchFamily="2" charset="77"/>
                <a:cs typeface="Poppins"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1097108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efault Blank + Logo">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436C124-1F9B-00EC-DB0A-32FCC2206ED3}"/>
              </a:ext>
            </a:extLst>
          </p:cNvPr>
          <p:cNvSpPr>
            <a:spLocks noGrp="1"/>
          </p:cNvSpPr>
          <p:nvPr>
            <p:ph type="title"/>
          </p:nvPr>
        </p:nvSpPr>
        <p:spPr>
          <a:xfrm>
            <a:off x="381001" y="357721"/>
            <a:ext cx="6608941" cy="690029"/>
          </a:xfrm>
        </p:spPr>
        <p:txBody>
          <a:bodyPr/>
          <a:lstStyle>
            <a:lvl1pPr>
              <a:defRPr b="0"/>
            </a:lvl1pPr>
          </a:lstStyle>
          <a:p>
            <a:r>
              <a:rPr lang="en-US"/>
              <a:t>Click to edit Master title style</a:t>
            </a:r>
          </a:p>
        </p:txBody>
      </p:sp>
      <p:sp>
        <p:nvSpPr>
          <p:cNvPr id="2" name="Rectangle 1">
            <a:extLst>
              <a:ext uri="{FF2B5EF4-FFF2-40B4-BE49-F238E27FC236}">
                <a16:creationId xmlns:a16="http://schemas.microsoft.com/office/drawing/2014/main" id="{36B0F9EA-FA95-86B8-7668-620284544033}"/>
              </a:ext>
            </a:extLst>
          </p:cNvPr>
          <p:cNvSpPr/>
          <p:nvPr userDrawn="1"/>
        </p:nvSpPr>
        <p:spPr>
          <a:xfrm>
            <a:off x="0" y="6835140"/>
            <a:ext cx="12188826"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E1E7ABF3-6000-E111-247C-FD468DF309AF}"/>
              </a:ext>
            </a:extLst>
          </p:cNvPr>
          <p:cNvSpPr/>
          <p:nvPr userDrawn="1"/>
        </p:nvSpPr>
        <p:spPr>
          <a:xfrm rot="10800000">
            <a:off x="0" y="6500279"/>
            <a:ext cx="381001" cy="380492"/>
          </a:xfrm>
          <a:custGeom>
            <a:avLst/>
            <a:gdLst>
              <a:gd name="connsiteX0" fmla="*/ 0 w 526559"/>
              <a:gd name="connsiteY0" fmla="*/ 0 h 526559"/>
              <a:gd name="connsiteX1" fmla="*/ 526559 w 526559"/>
              <a:gd name="connsiteY1" fmla="*/ 0 h 526559"/>
              <a:gd name="connsiteX2" fmla="*/ 526559 w 526559"/>
              <a:gd name="connsiteY2" fmla="*/ 526559 h 526559"/>
              <a:gd name="connsiteX3" fmla="*/ 0 w 526559"/>
              <a:gd name="connsiteY3" fmla="*/ 0 h 526559"/>
            </a:gdLst>
            <a:ahLst/>
            <a:cxnLst>
              <a:cxn ang="0">
                <a:pos x="connsiteX0" y="connsiteY0"/>
              </a:cxn>
              <a:cxn ang="0">
                <a:pos x="connsiteX1" y="connsiteY1"/>
              </a:cxn>
              <a:cxn ang="0">
                <a:pos x="connsiteX2" y="connsiteY2"/>
              </a:cxn>
              <a:cxn ang="0">
                <a:pos x="connsiteX3" y="connsiteY3"/>
              </a:cxn>
            </a:cxnLst>
            <a:rect l="l" t="t" r="r" b="b"/>
            <a:pathLst>
              <a:path w="526559" h="526559">
                <a:moveTo>
                  <a:pt x="0" y="0"/>
                </a:moveTo>
                <a:lnTo>
                  <a:pt x="526559" y="0"/>
                </a:lnTo>
                <a:lnTo>
                  <a:pt x="526559" y="526559"/>
                </a:lnTo>
                <a:cubicBezTo>
                  <a:pt x="235748" y="526559"/>
                  <a:pt x="0" y="290811"/>
                  <a:pt x="0" y="0"/>
                </a:cubicBezTo>
                <a:close/>
              </a:path>
            </a:pathLst>
          </a:custGeom>
          <a:solidFill>
            <a:schemeClr val="accent1">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221" name="Graphic 20">
            <a:extLst>
              <a:ext uri="{FF2B5EF4-FFF2-40B4-BE49-F238E27FC236}">
                <a16:creationId xmlns:a16="http://schemas.microsoft.com/office/drawing/2014/main" id="{AA69A884-7509-845F-BE07-34E5FE8555B7}"/>
              </a:ext>
            </a:extLst>
          </p:cNvPr>
          <p:cNvSpPr/>
          <p:nvPr userDrawn="1"/>
        </p:nvSpPr>
        <p:spPr>
          <a:xfrm rot="20328583">
            <a:off x="1313829" y="997604"/>
            <a:ext cx="5781608" cy="1399807"/>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51000"/>
              </a:schemeClr>
            </a:solidFill>
            <a:prstDash val="dash"/>
            <a:miter/>
          </a:ln>
        </p:spPr>
        <p:txBody>
          <a:bodyPr rtlCol="0" anchor="ctr"/>
          <a:lstStyle/>
          <a:p>
            <a:endParaRPr lang="en-NL"/>
          </a:p>
        </p:txBody>
      </p:sp>
      <p:sp>
        <p:nvSpPr>
          <p:cNvPr id="222" name="Graphic 28">
            <a:extLst>
              <a:ext uri="{FF2B5EF4-FFF2-40B4-BE49-F238E27FC236}">
                <a16:creationId xmlns:a16="http://schemas.microsoft.com/office/drawing/2014/main" id="{ADE1A2BD-9752-A16D-F650-C7006E4B24DB}"/>
              </a:ext>
            </a:extLst>
          </p:cNvPr>
          <p:cNvSpPr/>
          <p:nvPr userDrawn="1"/>
        </p:nvSpPr>
        <p:spPr>
          <a:xfrm rot="12132956">
            <a:off x="10274" y="3669280"/>
            <a:ext cx="12232617" cy="2456059"/>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accent1">
                <a:alpha val="51000"/>
              </a:schemeClr>
            </a:solidFill>
            <a:prstDash val="dash"/>
            <a:miter/>
          </a:ln>
        </p:spPr>
        <p:txBody>
          <a:bodyPr rtlCol="0" anchor="ctr"/>
          <a:lstStyle/>
          <a:p>
            <a:endParaRPr lang="en-NL"/>
          </a:p>
        </p:txBody>
      </p:sp>
      <p:sp>
        <p:nvSpPr>
          <p:cNvPr id="224" name="Text Placeholder 49">
            <a:extLst>
              <a:ext uri="{FF2B5EF4-FFF2-40B4-BE49-F238E27FC236}">
                <a16:creationId xmlns:a16="http://schemas.microsoft.com/office/drawing/2014/main" id="{8C962DDF-3087-4E2A-D89B-A1F0FA8CE97A}"/>
              </a:ext>
            </a:extLst>
          </p:cNvPr>
          <p:cNvSpPr txBox="1">
            <a:spLocks noChangeAspect="1"/>
          </p:cNvSpPr>
          <p:nvPr userDrawn="1"/>
        </p:nvSpPr>
        <p:spPr>
          <a:xfrm>
            <a:off x="6538065" y="5847309"/>
            <a:ext cx="569583" cy="56957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5" name="Text Placeholder 49">
            <a:extLst>
              <a:ext uri="{FF2B5EF4-FFF2-40B4-BE49-F238E27FC236}">
                <a16:creationId xmlns:a16="http://schemas.microsoft.com/office/drawing/2014/main" id="{BA620FC9-D343-F737-0DB1-03F01BDAF877}"/>
              </a:ext>
            </a:extLst>
          </p:cNvPr>
          <p:cNvSpPr txBox="1">
            <a:spLocks noChangeAspect="1"/>
          </p:cNvSpPr>
          <p:nvPr userDrawn="1"/>
        </p:nvSpPr>
        <p:spPr>
          <a:xfrm>
            <a:off x="591269" y="1368092"/>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73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6" name="Text Placeholder 49">
            <a:extLst>
              <a:ext uri="{FF2B5EF4-FFF2-40B4-BE49-F238E27FC236}">
                <a16:creationId xmlns:a16="http://schemas.microsoft.com/office/drawing/2014/main" id="{5136AC2A-DB62-43FA-A095-577A1FE4D031}"/>
              </a:ext>
            </a:extLst>
          </p:cNvPr>
          <p:cNvSpPr txBox="1">
            <a:spLocks noChangeAspect="1"/>
          </p:cNvSpPr>
          <p:nvPr userDrawn="1"/>
        </p:nvSpPr>
        <p:spPr>
          <a:xfrm>
            <a:off x="1782662" y="4924029"/>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7" name="Text Placeholder 49">
            <a:extLst>
              <a:ext uri="{FF2B5EF4-FFF2-40B4-BE49-F238E27FC236}">
                <a16:creationId xmlns:a16="http://schemas.microsoft.com/office/drawing/2014/main" id="{2AD02BDD-0296-4D7B-E3ED-E174A2E79CC0}"/>
              </a:ext>
            </a:extLst>
          </p:cNvPr>
          <p:cNvSpPr txBox="1">
            <a:spLocks noChangeAspect="1"/>
          </p:cNvSpPr>
          <p:nvPr userDrawn="1"/>
        </p:nvSpPr>
        <p:spPr>
          <a:xfrm>
            <a:off x="7974560" y="1705499"/>
            <a:ext cx="1216922" cy="121691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8" name="Text Placeholder 49">
            <a:extLst>
              <a:ext uri="{FF2B5EF4-FFF2-40B4-BE49-F238E27FC236}">
                <a16:creationId xmlns:a16="http://schemas.microsoft.com/office/drawing/2014/main" id="{92E0B790-D601-31B2-4C95-5D75F3387253}"/>
              </a:ext>
            </a:extLst>
          </p:cNvPr>
          <p:cNvSpPr txBox="1">
            <a:spLocks noChangeAspect="1"/>
          </p:cNvSpPr>
          <p:nvPr userDrawn="1"/>
        </p:nvSpPr>
        <p:spPr>
          <a:xfrm>
            <a:off x="9813904" y="5586817"/>
            <a:ext cx="932308" cy="932301"/>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528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7" name="Picture 6" descr="A person holding a hand of a person&#10;&#10;AI-generated content may be incorrect.">
            <a:extLst>
              <a:ext uri="{FF2B5EF4-FFF2-40B4-BE49-F238E27FC236}">
                <a16:creationId xmlns:a16="http://schemas.microsoft.com/office/drawing/2014/main" id="{BE84B95A-88FF-A3BC-E0BF-2878509F8AF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53339" y="934005"/>
            <a:ext cx="7835486" cy="5901135"/>
          </a:xfrm>
          <a:prstGeom prst="rect">
            <a:avLst/>
          </a:prstGeom>
        </p:spPr>
      </p:pic>
    </p:spTree>
    <p:extLst>
      <p:ext uri="{BB962C8B-B14F-4D97-AF65-F5344CB8AC3E}">
        <p14:creationId xmlns:p14="http://schemas.microsoft.com/office/powerpoint/2010/main" val="1959552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3_Title – Grid Light">
    <p:bg>
      <p:bgPr>
        <a:solidFill>
          <a:schemeClr val="accent1"/>
        </a:solidFill>
        <a:effectLst/>
      </p:bgPr>
    </p:bg>
    <p:spTree>
      <p:nvGrpSpPr>
        <p:cNvPr id="1" name=""/>
        <p:cNvGrpSpPr/>
        <p:nvPr/>
      </p:nvGrpSpPr>
      <p:grpSpPr>
        <a:xfrm>
          <a:off x="0" y="0"/>
          <a:ext cx="0" cy="0"/>
          <a:chOff x="0" y="0"/>
          <a:chExt cx="0" cy="0"/>
        </a:xfrm>
      </p:grpSpPr>
      <p:sp>
        <p:nvSpPr>
          <p:cNvPr id="9" name="Graphic 28">
            <a:extLst>
              <a:ext uri="{FF2B5EF4-FFF2-40B4-BE49-F238E27FC236}">
                <a16:creationId xmlns:a16="http://schemas.microsoft.com/office/drawing/2014/main" id="{D2C35FDE-6CFB-13F0-95F4-BCF093A7E7AF}"/>
              </a:ext>
            </a:extLst>
          </p:cNvPr>
          <p:cNvSpPr/>
          <p:nvPr/>
        </p:nvSpPr>
        <p:spPr>
          <a:xfrm rot="13098064">
            <a:off x="4140268" y="4137071"/>
            <a:ext cx="7326652" cy="3272679"/>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rgbClr val="FFE4D1"/>
            </a:solidFill>
            <a:prstDash val="dash"/>
            <a:miter/>
          </a:ln>
        </p:spPr>
        <p:txBody>
          <a:bodyPr rtlCol="0" anchor="ctr"/>
          <a:lstStyle/>
          <a:p>
            <a:endParaRPr lang="en-NL"/>
          </a:p>
        </p:txBody>
      </p:sp>
      <p:sp>
        <p:nvSpPr>
          <p:cNvPr id="8" name="Graphic 20">
            <a:extLst>
              <a:ext uri="{FF2B5EF4-FFF2-40B4-BE49-F238E27FC236}">
                <a16:creationId xmlns:a16="http://schemas.microsoft.com/office/drawing/2014/main" id="{B2C139A3-E387-E046-945B-45B4AFF4B3DE}"/>
              </a:ext>
            </a:extLst>
          </p:cNvPr>
          <p:cNvSpPr/>
          <p:nvPr/>
        </p:nvSpPr>
        <p:spPr>
          <a:xfrm>
            <a:off x="0" y="2938729"/>
            <a:ext cx="12188824" cy="2575594"/>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rgbClr val="FFE4D1"/>
            </a:solidFill>
            <a:prstDash val="dash"/>
            <a:miter/>
          </a:ln>
        </p:spPr>
        <p:txBody>
          <a:bodyPr rtlCol="0" anchor="ctr"/>
          <a:lstStyle/>
          <a:p>
            <a:endParaRPr lang="en-NL"/>
          </a:p>
        </p:txBody>
      </p:sp>
      <p:sp>
        <p:nvSpPr>
          <p:cNvPr id="3" name="Text Placeholder 49">
            <a:extLst>
              <a:ext uri="{FF2B5EF4-FFF2-40B4-BE49-F238E27FC236}">
                <a16:creationId xmlns:a16="http://schemas.microsoft.com/office/drawing/2014/main" id="{C212351B-33FA-F716-0BEC-1DC58BAFB376}"/>
              </a:ext>
            </a:extLst>
          </p:cNvPr>
          <p:cNvSpPr txBox="1">
            <a:spLocks noChangeAspect="1"/>
          </p:cNvSpPr>
          <p:nvPr/>
        </p:nvSpPr>
        <p:spPr>
          <a:xfrm>
            <a:off x="4805040" y="188764"/>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 name="Text Placeholder 49">
            <a:extLst>
              <a:ext uri="{FF2B5EF4-FFF2-40B4-BE49-F238E27FC236}">
                <a16:creationId xmlns:a16="http://schemas.microsoft.com/office/drawing/2014/main" id="{B1AD37C7-3F88-6C12-6B13-CAABCA000061}"/>
              </a:ext>
            </a:extLst>
          </p:cNvPr>
          <p:cNvSpPr txBox="1">
            <a:spLocks noChangeAspect="1"/>
          </p:cNvSpPr>
          <p:nvPr/>
        </p:nvSpPr>
        <p:spPr>
          <a:xfrm>
            <a:off x="2128101" y="129083"/>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 name="Text Placeholder 49">
            <a:extLst>
              <a:ext uri="{FF2B5EF4-FFF2-40B4-BE49-F238E27FC236}">
                <a16:creationId xmlns:a16="http://schemas.microsoft.com/office/drawing/2014/main" id="{3C8306B4-BE5B-BA58-810B-66B1BB36E079}"/>
              </a:ext>
            </a:extLst>
          </p:cNvPr>
          <p:cNvSpPr txBox="1">
            <a:spLocks noChangeAspect="1"/>
          </p:cNvSpPr>
          <p:nvPr/>
        </p:nvSpPr>
        <p:spPr>
          <a:xfrm>
            <a:off x="10734720" y="62566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7" name="TextBox 16">
            <a:extLst>
              <a:ext uri="{FF2B5EF4-FFF2-40B4-BE49-F238E27FC236}">
                <a16:creationId xmlns:a16="http://schemas.microsoft.com/office/drawing/2014/main" id="{17FE16FB-55DF-2250-207E-D5FFB0BE1BF4}"/>
              </a:ext>
            </a:extLst>
          </p:cNvPr>
          <p:cNvSpPr txBox="1">
            <a:spLocks noChangeAspect="1"/>
          </p:cNvSpPr>
          <p:nvPr/>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bg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 name="Text Placeholder 49">
            <a:extLst>
              <a:ext uri="{FF2B5EF4-FFF2-40B4-BE49-F238E27FC236}">
                <a16:creationId xmlns:a16="http://schemas.microsoft.com/office/drawing/2014/main" id="{0F28CDE4-A92A-DE24-753A-E939D3199247}"/>
              </a:ext>
            </a:extLst>
          </p:cNvPr>
          <p:cNvSpPr txBox="1">
            <a:spLocks noChangeAspect="1"/>
          </p:cNvSpPr>
          <p:nvPr/>
        </p:nvSpPr>
        <p:spPr>
          <a:xfrm>
            <a:off x="4778758" y="5960811"/>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 name="Text Placeholder 49">
            <a:extLst>
              <a:ext uri="{FF2B5EF4-FFF2-40B4-BE49-F238E27FC236}">
                <a16:creationId xmlns:a16="http://schemas.microsoft.com/office/drawing/2014/main" id="{D29AF6EF-C6CC-274E-2829-62C104D3BA3E}"/>
              </a:ext>
            </a:extLst>
          </p:cNvPr>
          <p:cNvSpPr txBox="1">
            <a:spLocks noChangeAspect="1"/>
          </p:cNvSpPr>
          <p:nvPr/>
        </p:nvSpPr>
        <p:spPr>
          <a:xfrm>
            <a:off x="8151587" y="1516829"/>
            <a:ext cx="749296" cy="749291"/>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 name="Text Placeholder 49">
            <a:extLst>
              <a:ext uri="{FF2B5EF4-FFF2-40B4-BE49-F238E27FC236}">
                <a16:creationId xmlns:a16="http://schemas.microsoft.com/office/drawing/2014/main" id="{C09349B4-0709-70F4-4C2D-7707C57D502B}"/>
              </a:ext>
            </a:extLst>
          </p:cNvPr>
          <p:cNvSpPr txBox="1">
            <a:spLocks noChangeAspect="1"/>
          </p:cNvSpPr>
          <p:nvPr/>
        </p:nvSpPr>
        <p:spPr>
          <a:xfrm>
            <a:off x="10834884" y="584013"/>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1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42" name="Picture 41" descr="A white text on a black background&#10;&#10;Description automatically generated">
            <a:extLst>
              <a:ext uri="{FF2B5EF4-FFF2-40B4-BE49-F238E27FC236}">
                <a16:creationId xmlns:a16="http://schemas.microsoft.com/office/drawing/2014/main" id="{98F08DC2-2FA6-B786-049D-80AD2EA3B80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2972" y="6099871"/>
            <a:ext cx="3353833" cy="501054"/>
          </a:xfrm>
          <a:prstGeom prst="rect">
            <a:avLst/>
          </a:prstGeom>
        </p:spPr>
      </p:pic>
      <p:sp>
        <p:nvSpPr>
          <p:cNvPr id="5" name="Title 1">
            <a:extLst>
              <a:ext uri="{FF2B5EF4-FFF2-40B4-BE49-F238E27FC236}">
                <a16:creationId xmlns:a16="http://schemas.microsoft.com/office/drawing/2014/main" id="{2C4896EF-87BE-C3A2-2E82-50E2C4A44116}"/>
              </a:ext>
            </a:extLst>
          </p:cNvPr>
          <p:cNvSpPr>
            <a:spLocks noGrp="1"/>
          </p:cNvSpPr>
          <p:nvPr>
            <p:ph type="ctrTitle"/>
          </p:nvPr>
        </p:nvSpPr>
        <p:spPr>
          <a:xfrm>
            <a:off x="0" y="1981199"/>
            <a:ext cx="6597570" cy="976127"/>
          </a:xfrm>
          <a:noFill/>
        </p:spPr>
        <p:txBody>
          <a:bodyPr lIns="360000" tIns="0" rIns="0" bIns="0" anchor="b" anchorCtr="0">
            <a:noAutofit/>
          </a:bodyPr>
          <a:lstStyle>
            <a:lvl1pPr algn="l">
              <a:lnSpc>
                <a:spcPct val="80000"/>
              </a:lnSpc>
              <a:defRPr sz="5000" b="1" i="0" spc="-100">
                <a:solidFill>
                  <a:schemeClr val="bg1"/>
                </a:solidFill>
                <a:latin typeface="Poppins" pitchFamily="2" charset="77"/>
                <a:cs typeface="Poppins" pitchFamily="2" charset="77"/>
              </a:defRPr>
            </a:lvl1pPr>
          </a:lstStyle>
          <a:p>
            <a:endParaRPr lang="en-US" dirty="0"/>
          </a:p>
        </p:txBody>
      </p:sp>
      <p:sp>
        <p:nvSpPr>
          <p:cNvPr id="7" name="Subtitle 2">
            <a:extLst>
              <a:ext uri="{FF2B5EF4-FFF2-40B4-BE49-F238E27FC236}">
                <a16:creationId xmlns:a16="http://schemas.microsoft.com/office/drawing/2014/main" id="{F19CAF3F-C510-CE97-BCA3-74AAAB0738EB}"/>
              </a:ext>
            </a:extLst>
          </p:cNvPr>
          <p:cNvSpPr>
            <a:spLocks noGrp="1"/>
          </p:cNvSpPr>
          <p:nvPr>
            <p:ph type="subTitle" idx="1"/>
          </p:nvPr>
        </p:nvSpPr>
        <p:spPr>
          <a:xfrm>
            <a:off x="0" y="2957327"/>
            <a:ext cx="6597570" cy="1588170"/>
          </a:xfrm>
          <a:prstGeom prst="rect">
            <a:avLst/>
          </a:prstGeom>
          <a:noFill/>
        </p:spPr>
        <p:txBody>
          <a:bodyPr lIns="360000" tIns="144000" rIns="0" bIns="0" anchor="t" anchorCtr="0">
            <a:normAutofit/>
          </a:bodyPr>
          <a:lstStyle>
            <a:lvl1pPr marL="0" indent="0" algn="l">
              <a:lnSpc>
                <a:spcPct val="85000"/>
              </a:lnSpc>
              <a:spcBef>
                <a:spcPts val="800"/>
              </a:spcBef>
              <a:buNone/>
              <a:defRPr sz="2800" b="1" i="0" spc="-50">
                <a:solidFill>
                  <a:schemeClr val="bg1"/>
                </a:solidFill>
                <a:latin typeface="Poppins" pitchFamily="2" charset="77"/>
                <a:cs typeface="Poppins"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467045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6_Title – Grid Light">
    <p:bg>
      <p:bgPr>
        <a:gradFill>
          <a:gsLst>
            <a:gs pos="0">
              <a:schemeClr val="accent1"/>
            </a:gs>
            <a:gs pos="100000">
              <a:schemeClr val="accent2"/>
            </a:gs>
          </a:gsLst>
          <a:lin ang="5400000" scaled="1"/>
        </a:gradFill>
        <a:effectLst/>
      </p:bgPr>
    </p:bg>
    <p:spTree>
      <p:nvGrpSpPr>
        <p:cNvPr id="1" name=""/>
        <p:cNvGrpSpPr/>
        <p:nvPr/>
      </p:nvGrpSpPr>
      <p:grpSpPr>
        <a:xfrm>
          <a:off x="0" y="0"/>
          <a:ext cx="0" cy="0"/>
          <a:chOff x="0" y="0"/>
          <a:chExt cx="0" cy="0"/>
        </a:xfrm>
      </p:grpSpPr>
      <p:sp>
        <p:nvSpPr>
          <p:cNvPr id="3" name="Text Placeholder 49">
            <a:extLst>
              <a:ext uri="{FF2B5EF4-FFF2-40B4-BE49-F238E27FC236}">
                <a16:creationId xmlns:a16="http://schemas.microsoft.com/office/drawing/2014/main" id="{C212351B-33FA-F716-0BEC-1DC58BAFB376}"/>
              </a:ext>
            </a:extLst>
          </p:cNvPr>
          <p:cNvSpPr txBox="1">
            <a:spLocks noChangeAspect="1"/>
          </p:cNvSpPr>
          <p:nvPr/>
        </p:nvSpPr>
        <p:spPr>
          <a:xfrm>
            <a:off x="4881359" y="262359"/>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 name="Text Placeholder 49">
            <a:extLst>
              <a:ext uri="{FF2B5EF4-FFF2-40B4-BE49-F238E27FC236}">
                <a16:creationId xmlns:a16="http://schemas.microsoft.com/office/drawing/2014/main" id="{3C8306B4-BE5B-BA58-810B-66B1BB36E079}"/>
              </a:ext>
            </a:extLst>
          </p:cNvPr>
          <p:cNvSpPr txBox="1">
            <a:spLocks noChangeAspect="1"/>
          </p:cNvSpPr>
          <p:nvPr/>
        </p:nvSpPr>
        <p:spPr>
          <a:xfrm>
            <a:off x="10734720" y="62566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7" name="TextBox 16">
            <a:extLst>
              <a:ext uri="{FF2B5EF4-FFF2-40B4-BE49-F238E27FC236}">
                <a16:creationId xmlns:a16="http://schemas.microsoft.com/office/drawing/2014/main" id="{17FE16FB-55DF-2250-207E-D5FFB0BE1BF4}"/>
              </a:ext>
            </a:extLst>
          </p:cNvPr>
          <p:cNvSpPr txBox="1">
            <a:spLocks noChangeAspect="1"/>
          </p:cNvSpPr>
          <p:nvPr/>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bg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 name="Text Placeholder 49">
            <a:extLst>
              <a:ext uri="{FF2B5EF4-FFF2-40B4-BE49-F238E27FC236}">
                <a16:creationId xmlns:a16="http://schemas.microsoft.com/office/drawing/2014/main" id="{0F28CDE4-A92A-DE24-753A-E939D3199247}"/>
              </a:ext>
            </a:extLst>
          </p:cNvPr>
          <p:cNvSpPr txBox="1">
            <a:spLocks noChangeAspect="1"/>
          </p:cNvSpPr>
          <p:nvPr/>
        </p:nvSpPr>
        <p:spPr>
          <a:xfrm>
            <a:off x="4778758" y="5960811"/>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 name="Text Placeholder 49">
            <a:extLst>
              <a:ext uri="{FF2B5EF4-FFF2-40B4-BE49-F238E27FC236}">
                <a16:creationId xmlns:a16="http://schemas.microsoft.com/office/drawing/2014/main" id="{D29AF6EF-C6CC-274E-2829-62C104D3BA3E}"/>
              </a:ext>
            </a:extLst>
          </p:cNvPr>
          <p:cNvSpPr txBox="1">
            <a:spLocks noChangeAspect="1"/>
          </p:cNvSpPr>
          <p:nvPr/>
        </p:nvSpPr>
        <p:spPr>
          <a:xfrm>
            <a:off x="8151587" y="1516829"/>
            <a:ext cx="749296" cy="749291"/>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 name="Text Placeholder 49">
            <a:extLst>
              <a:ext uri="{FF2B5EF4-FFF2-40B4-BE49-F238E27FC236}">
                <a16:creationId xmlns:a16="http://schemas.microsoft.com/office/drawing/2014/main" id="{83EE8934-F7BA-232E-8439-D095814D9D52}"/>
              </a:ext>
            </a:extLst>
          </p:cNvPr>
          <p:cNvSpPr txBox="1">
            <a:spLocks noChangeAspect="1"/>
          </p:cNvSpPr>
          <p:nvPr userDrawn="1"/>
        </p:nvSpPr>
        <p:spPr>
          <a:xfrm>
            <a:off x="855426" y="4966677"/>
            <a:ext cx="362412" cy="36240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Tree>
    <p:extLst>
      <p:ext uri="{BB962C8B-B14F-4D97-AF65-F5344CB8AC3E}">
        <p14:creationId xmlns:p14="http://schemas.microsoft.com/office/powerpoint/2010/main" val="22779584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8_Title – Grid Light">
    <p:bg>
      <p:bgPr>
        <a:gradFill>
          <a:gsLst>
            <a:gs pos="0">
              <a:schemeClr val="accent1"/>
            </a:gs>
            <a:gs pos="100000">
              <a:schemeClr val="accent2"/>
            </a:gs>
          </a:gsLst>
          <a:lin ang="54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2E2166-2DA2-182C-C84A-CF316EA0A5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flipV="1">
            <a:off x="-62771" y="-35669"/>
            <a:ext cx="12314365" cy="6945033"/>
          </a:xfrm>
          <a:prstGeom prst="rect">
            <a:avLst/>
          </a:prstGeom>
        </p:spPr>
      </p:pic>
      <p:sp>
        <p:nvSpPr>
          <p:cNvPr id="3" name="Text Placeholder 49">
            <a:extLst>
              <a:ext uri="{FF2B5EF4-FFF2-40B4-BE49-F238E27FC236}">
                <a16:creationId xmlns:a16="http://schemas.microsoft.com/office/drawing/2014/main" id="{C212351B-33FA-F716-0BEC-1DC58BAFB376}"/>
              </a:ext>
            </a:extLst>
          </p:cNvPr>
          <p:cNvSpPr txBox="1">
            <a:spLocks noChangeAspect="1"/>
          </p:cNvSpPr>
          <p:nvPr/>
        </p:nvSpPr>
        <p:spPr>
          <a:xfrm>
            <a:off x="4881359" y="262359"/>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 name="Text Placeholder 49">
            <a:extLst>
              <a:ext uri="{FF2B5EF4-FFF2-40B4-BE49-F238E27FC236}">
                <a16:creationId xmlns:a16="http://schemas.microsoft.com/office/drawing/2014/main" id="{3C8306B4-BE5B-BA58-810B-66B1BB36E079}"/>
              </a:ext>
            </a:extLst>
          </p:cNvPr>
          <p:cNvSpPr txBox="1">
            <a:spLocks noChangeAspect="1"/>
          </p:cNvSpPr>
          <p:nvPr/>
        </p:nvSpPr>
        <p:spPr>
          <a:xfrm>
            <a:off x="10734720" y="62566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7" name="TextBox 16">
            <a:extLst>
              <a:ext uri="{FF2B5EF4-FFF2-40B4-BE49-F238E27FC236}">
                <a16:creationId xmlns:a16="http://schemas.microsoft.com/office/drawing/2014/main" id="{17FE16FB-55DF-2250-207E-D5FFB0BE1BF4}"/>
              </a:ext>
            </a:extLst>
          </p:cNvPr>
          <p:cNvSpPr txBox="1">
            <a:spLocks noChangeAspect="1"/>
          </p:cNvSpPr>
          <p:nvPr/>
        </p:nvSpPr>
        <p:spPr>
          <a:xfrm>
            <a:off x="10471565" y="5101732"/>
            <a:ext cx="1782729" cy="1807632"/>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bg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 name="Text Placeholder 49">
            <a:extLst>
              <a:ext uri="{FF2B5EF4-FFF2-40B4-BE49-F238E27FC236}">
                <a16:creationId xmlns:a16="http://schemas.microsoft.com/office/drawing/2014/main" id="{0F28CDE4-A92A-DE24-753A-E939D3199247}"/>
              </a:ext>
            </a:extLst>
          </p:cNvPr>
          <p:cNvSpPr txBox="1">
            <a:spLocks noChangeAspect="1"/>
          </p:cNvSpPr>
          <p:nvPr/>
        </p:nvSpPr>
        <p:spPr>
          <a:xfrm>
            <a:off x="5422377" y="5954184"/>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 name="Text Placeholder 49">
            <a:extLst>
              <a:ext uri="{FF2B5EF4-FFF2-40B4-BE49-F238E27FC236}">
                <a16:creationId xmlns:a16="http://schemas.microsoft.com/office/drawing/2014/main" id="{D29AF6EF-C6CC-274E-2829-62C104D3BA3E}"/>
              </a:ext>
            </a:extLst>
          </p:cNvPr>
          <p:cNvSpPr txBox="1">
            <a:spLocks noChangeAspect="1"/>
          </p:cNvSpPr>
          <p:nvPr/>
        </p:nvSpPr>
        <p:spPr>
          <a:xfrm>
            <a:off x="8151587" y="1516829"/>
            <a:ext cx="749296" cy="749291"/>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 name="Text Placeholder 49">
            <a:extLst>
              <a:ext uri="{FF2B5EF4-FFF2-40B4-BE49-F238E27FC236}">
                <a16:creationId xmlns:a16="http://schemas.microsoft.com/office/drawing/2014/main" id="{83EE8934-F7BA-232E-8439-D095814D9D52}"/>
              </a:ext>
            </a:extLst>
          </p:cNvPr>
          <p:cNvSpPr txBox="1">
            <a:spLocks noChangeAspect="1"/>
          </p:cNvSpPr>
          <p:nvPr userDrawn="1"/>
        </p:nvSpPr>
        <p:spPr>
          <a:xfrm>
            <a:off x="855426" y="4966677"/>
            <a:ext cx="362412" cy="36240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Tree>
    <p:extLst>
      <p:ext uri="{BB962C8B-B14F-4D97-AF65-F5344CB8AC3E}">
        <p14:creationId xmlns:p14="http://schemas.microsoft.com/office/powerpoint/2010/main" val="2045977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7_Title – Grid Light">
    <p:bg>
      <p:bgPr>
        <a:solidFill>
          <a:schemeClr val="accent6"/>
        </a:solidFill>
        <a:effectLst/>
      </p:bgPr>
    </p:bg>
    <p:spTree>
      <p:nvGrpSpPr>
        <p:cNvPr id="1" name=""/>
        <p:cNvGrpSpPr/>
        <p:nvPr/>
      </p:nvGrpSpPr>
      <p:grpSpPr>
        <a:xfrm>
          <a:off x="0" y="0"/>
          <a:ext cx="0" cy="0"/>
          <a:chOff x="0" y="0"/>
          <a:chExt cx="0" cy="0"/>
        </a:xfrm>
      </p:grpSpPr>
      <p:pic>
        <p:nvPicPr>
          <p:cNvPr id="4" name="Picture 3" descr="A room with a reception desk and a person sitting on a couch&#10;&#10;AI-generated content may be incorrect.">
            <a:extLst>
              <a:ext uri="{FF2B5EF4-FFF2-40B4-BE49-F238E27FC236}">
                <a16:creationId xmlns:a16="http://schemas.microsoft.com/office/drawing/2014/main" id="{8D8DE031-97C5-5299-BEF0-8510BC3EB15C}"/>
              </a:ext>
            </a:extLst>
          </p:cNvPr>
          <p:cNvPicPr>
            <a:picLocks noChangeAspect="1"/>
          </p:cNvPicPr>
          <p:nvPr userDrawn="1"/>
        </p:nvPicPr>
        <p:blipFill>
          <a:blip r:embed="rId2"/>
          <a:stretch>
            <a:fillRect/>
          </a:stretch>
        </p:blipFill>
        <p:spPr>
          <a:xfrm>
            <a:off x="0" y="0"/>
            <a:ext cx="12188825" cy="6858000"/>
          </a:xfrm>
          <a:prstGeom prst="rect">
            <a:avLst/>
          </a:prstGeom>
        </p:spPr>
      </p:pic>
      <p:sp>
        <p:nvSpPr>
          <p:cNvPr id="7" name="Graphic 20">
            <a:extLst>
              <a:ext uri="{FF2B5EF4-FFF2-40B4-BE49-F238E27FC236}">
                <a16:creationId xmlns:a16="http://schemas.microsoft.com/office/drawing/2014/main" id="{98C73DC9-E3C1-FF40-AB13-8283D2E04919}"/>
              </a:ext>
            </a:extLst>
          </p:cNvPr>
          <p:cNvSpPr/>
          <p:nvPr userDrawn="1"/>
        </p:nvSpPr>
        <p:spPr>
          <a:xfrm rot="2832645" flipH="1">
            <a:off x="3348148" y="2491940"/>
            <a:ext cx="7646159" cy="1858467"/>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31872"/>
              </a:schemeClr>
            </a:solidFill>
            <a:prstDash val="dash"/>
            <a:miter/>
          </a:ln>
        </p:spPr>
        <p:txBody>
          <a:bodyPr rtlCol="0" anchor="ctr"/>
          <a:lstStyle/>
          <a:p>
            <a:endParaRPr lang="en-NL"/>
          </a:p>
        </p:txBody>
      </p:sp>
      <p:sp>
        <p:nvSpPr>
          <p:cNvPr id="2" name="Graphic 28">
            <a:extLst>
              <a:ext uri="{FF2B5EF4-FFF2-40B4-BE49-F238E27FC236}">
                <a16:creationId xmlns:a16="http://schemas.microsoft.com/office/drawing/2014/main" id="{B8597235-485F-AF53-255D-AD0D0EC4023E}"/>
              </a:ext>
            </a:extLst>
          </p:cNvPr>
          <p:cNvSpPr/>
          <p:nvPr userDrawn="1"/>
        </p:nvSpPr>
        <p:spPr>
          <a:xfrm rot="10121375">
            <a:off x="-292137" y="2822361"/>
            <a:ext cx="11285779" cy="2105906"/>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accent1">
                <a:alpha val="31872"/>
              </a:schemeClr>
            </a:solidFill>
            <a:prstDash val="dash"/>
            <a:miter/>
          </a:ln>
        </p:spPr>
        <p:txBody>
          <a:bodyPr rtlCol="0" anchor="ctr"/>
          <a:lstStyle/>
          <a:p>
            <a:endParaRPr lang="en-NL"/>
          </a:p>
        </p:txBody>
      </p:sp>
      <p:sp>
        <p:nvSpPr>
          <p:cNvPr id="8" name="Text Placeholder 49">
            <a:extLst>
              <a:ext uri="{FF2B5EF4-FFF2-40B4-BE49-F238E27FC236}">
                <a16:creationId xmlns:a16="http://schemas.microsoft.com/office/drawing/2014/main" id="{BFAE528B-DECE-7570-5002-D766FED30769}"/>
              </a:ext>
            </a:extLst>
          </p:cNvPr>
          <p:cNvSpPr txBox="1">
            <a:spLocks noChangeAspect="1"/>
          </p:cNvSpPr>
          <p:nvPr userDrawn="1"/>
        </p:nvSpPr>
        <p:spPr>
          <a:xfrm>
            <a:off x="4442104" y="1171915"/>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528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 name="Text Placeholder 49">
            <a:extLst>
              <a:ext uri="{FF2B5EF4-FFF2-40B4-BE49-F238E27FC236}">
                <a16:creationId xmlns:a16="http://schemas.microsoft.com/office/drawing/2014/main" id="{4745EFEF-E3C3-ED2F-339C-D3C766010A86}"/>
              </a:ext>
            </a:extLst>
          </p:cNvPr>
          <p:cNvSpPr txBox="1">
            <a:spLocks noChangeAspect="1"/>
          </p:cNvSpPr>
          <p:nvPr userDrawn="1"/>
        </p:nvSpPr>
        <p:spPr>
          <a:xfrm>
            <a:off x="2128101" y="129083"/>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 name="Text Placeholder 49">
            <a:extLst>
              <a:ext uri="{FF2B5EF4-FFF2-40B4-BE49-F238E27FC236}">
                <a16:creationId xmlns:a16="http://schemas.microsoft.com/office/drawing/2014/main" id="{AE82A3D0-8B91-B0C9-3369-BC260C3A2B3F}"/>
              </a:ext>
            </a:extLst>
          </p:cNvPr>
          <p:cNvSpPr txBox="1">
            <a:spLocks noChangeAspect="1"/>
          </p:cNvSpPr>
          <p:nvPr userDrawn="1"/>
        </p:nvSpPr>
        <p:spPr>
          <a:xfrm>
            <a:off x="10677543" y="116807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6" name="TextBox 15">
            <a:extLst>
              <a:ext uri="{FF2B5EF4-FFF2-40B4-BE49-F238E27FC236}">
                <a16:creationId xmlns:a16="http://schemas.microsoft.com/office/drawing/2014/main" id="{D33E7E98-B946-0A3A-6ABA-355E481770D5}"/>
              </a:ext>
            </a:extLst>
          </p:cNvPr>
          <p:cNvSpPr txBox="1">
            <a:spLocks noChangeAspect="1"/>
          </p:cNvSpPr>
          <p:nvPr userDrawn="1"/>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accent1">
              <a:alpha val="7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8" name="Text Placeholder 49">
            <a:extLst>
              <a:ext uri="{FF2B5EF4-FFF2-40B4-BE49-F238E27FC236}">
                <a16:creationId xmlns:a16="http://schemas.microsoft.com/office/drawing/2014/main" id="{A5AAB7DA-CE40-D9F9-1243-915A79C0A746}"/>
              </a:ext>
            </a:extLst>
          </p:cNvPr>
          <p:cNvSpPr txBox="1">
            <a:spLocks noChangeAspect="1"/>
          </p:cNvSpPr>
          <p:nvPr userDrawn="1"/>
        </p:nvSpPr>
        <p:spPr>
          <a:xfrm>
            <a:off x="4623758" y="5432267"/>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9" name="Text Placeholder 49">
            <a:extLst>
              <a:ext uri="{FF2B5EF4-FFF2-40B4-BE49-F238E27FC236}">
                <a16:creationId xmlns:a16="http://schemas.microsoft.com/office/drawing/2014/main" id="{2E50B75D-F7EB-A96C-004F-83187F87DCA9}"/>
              </a:ext>
            </a:extLst>
          </p:cNvPr>
          <p:cNvSpPr txBox="1">
            <a:spLocks noChangeAspect="1"/>
          </p:cNvSpPr>
          <p:nvPr userDrawn="1"/>
        </p:nvSpPr>
        <p:spPr>
          <a:xfrm>
            <a:off x="8010377" y="867589"/>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0" name="Text Placeholder 49">
            <a:extLst>
              <a:ext uri="{FF2B5EF4-FFF2-40B4-BE49-F238E27FC236}">
                <a16:creationId xmlns:a16="http://schemas.microsoft.com/office/drawing/2014/main" id="{0F29C781-9835-AF43-8E4F-6700C11E2510}"/>
              </a:ext>
            </a:extLst>
          </p:cNvPr>
          <p:cNvSpPr txBox="1">
            <a:spLocks noChangeAspect="1"/>
          </p:cNvSpPr>
          <p:nvPr userDrawn="1"/>
        </p:nvSpPr>
        <p:spPr>
          <a:xfrm>
            <a:off x="8197534" y="3464847"/>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233" name="Picture 232" descr="A black background with a black square&#10;&#10;Description automatically generated with medium confidence">
            <a:extLst>
              <a:ext uri="{FF2B5EF4-FFF2-40B4-BE49-F238E27FC236}">
                <a16:creationId xmlns:a16="http://schemas.microsoft.com/office/drawing/2014/main" id="{1BB526B7-6728-499E-07D6-AF2E960992A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02739" y="255370"/>
            <a:ext cx="2806534" cy="419289"/>
          </a:xfrm>
          <a:prstGeom prst="rect">
            <a:avLst/>
          </a:prstGeom>
        </p:spPr>
      </p:pic>
      <p:grpSp>
        <p:nvGrpSpPr>
          <p:cNvPr id="234" name="Group 233">
            <a:extLst>
              <a:ext uri="{FF2B5EF4-FFF2-40B4-BE49-F238E27FC236}">
                <a16:creationId xmlns:a16="http://schemas.microsoft.com/office/drawing/2014/main" id="{985304F8-AD12-E24F-5549-616C56B68E13}"/>
              </a:ext>
            </a:extLst>
          </p:cNvPr>
          <p:cNvGrpSpPr/>
          <p:nvPr userDrawn="1"/>
        </p:nvGrpSpPr>
        <p:grpSpPr>
          <a:xfrm>
            <a:off x="6456557" y="55856"/>
            <a:ext cx="5679105" cy="846668"/>
            <a:chOff x="6456607" y="1366596"/>
            <a:chExt cx="5679105" cy="846668"/>
          </a:xfrm>
        </p:grpSpPr>
        <p:sp>
          <p:nvSpPr>
            <p:cNvPr id="235" name="Text Placeholder 49">
              <a:extLst>
                <a:ext uri="{FF2B5EF4-FFF2-40B4-BE49-F238E27FC236}">
                  <a16:creationId xmlns:a16="http://schemas.microsoft.com/office/drawing/2014/main" id="{3E5BAE1B-4F92-C94B-FEA8-AC900DC96682}"/>
                </a:ext>
              </a:extLst>
            </p:cNvPr>
            <p:cNvSpPr txBox="1">
              <a:spLocks noChangeAspect="1"/>
            </p:cNvSpPr>
            <p:nvPr/>
          </p:nvSpPr>
          <p:spPr>
            <a:xfrm flipV="1">
              <a:off x="67592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6" name="Text Placeholder 49">
              <a:extLst>
                <a:ext uri="{FF2B5EF4-FFF2-40B4-BE49-F238E27FC236}">
                  <a16:creationId xmlns:a16="http://schemas.microsoft.com/office/drawing/2014/main" id="{1B64141E-364C-E983-7FF4-9E291843DCE0}"/>
                </a:ext>
              </a:extLst>
            </p:cNvPr>
            <p:cNvSpPr txBox="1">
              <a:spLocks noChangeAspect="1"/>
            </p:cNvSpPr>
            <p:nvPr/>
          </p:nvSpPr>
          <p:spPr>
            <a:xfrm flipV="1">
              <a:off x="691052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7" name="Text Placeholder 49">
              <a:extLst>
                <a:ext uri="{FF2B5EF4-FFF2-40B4-BE49-F238E27FC236}">
                  <a16:creationId xmlns:a16="http://schemas.microsoft.com/office/drawing/2014/main" id="{A065263E-17A3-09A0-09D8-3E27CD2EFD86}"/>
                </a:ext>
              </a:extLst>
            </p:cNvPr>
            <p:cNvSpPr txBox="1">
              <a:spLocks noChangeAspect="1"/>
            </p:cNvSpPr>
            <p:nvPr/>
          </p:nvSpPr>
          <p:spPr>
            <a:xfrm flipV="1">
              <a:off x="70618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8" name="Text Placeholder 49">
              <a:extLst>
                <a:ext uri="{FF2B5EF4-FFF2-40B4-BE49-F238E27FC236}">
                  <a16:creationId xmlns:a16="http://schemas.microsoft.com/office/drawing/2014/main" id="{2D6BB2A6-AD6D-008A-57A4-8BF510572CB4}"/>
                </a:ext>
              </a:extLst>
            </p:cNvPr>
            <p:cNvSpPr txBox="1">
              <a:spLocks noChangeAspect="1"/>
            </p:cNvSpPr>
            <p:nvPr/>
          </p:nvSpPr>
          <p:spPr>
            <a:xfrm flipV="1">
              <a:off x="72131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9" name="Text Placeholder 49">
              <a:extLst>
                <a:ext uri="{FF2B5EF4-FFF2-40B4-BE49-F238E27FC236}">
                  <a16:creationId xmlns:a16="http://schemas.microsoft.com/office/drawing/2014/main" id="{04412F79-1EA6-42B5-D62E-C8385C29BE24}"/>
                </a:ext>
              </a:extLst>
            </p:cNvPr>
            <p:cNvSpPr txBox="1">
              <a:spLocks noChangeAspect="1"/>
            </p:cNvSpPr>
            <p:nvPr/>
          </p:nvSpPr>
          <p:spPr>
            <a:xfrm flipV="1">
              <a:off x="736444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0" name="Text Placeholder 49">
              <a:extLst>
                <a:ext uri="{FF2B5EF4-FFF2-40B4-BE49-F238E27FC236}">
                  <a16:creationId xmlns:a16="http://schemas.microsoft.com/office/drawing/2014/main" id="{69F98CB1-DE5C-2CE6-40C8-EBB759026F1C}"/>
                </a:ext>
              </a:extLst>
            </p:cNvPr>
            <p:cNvSpPr txBox="1">
              <a:spLocks noChangeAspect="1"/>
            </p:cNvSpPr>
            <p:nvPr/>
          </p:nvSpPr>
          <p:spPr>
            <a:xfrm flipV="1">
              <a:off x="66079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1" name="Text Placeholder 49">
              <a:extLst>
                <a:ext uri="{FF2B5EF4-FFF2-40B4-BE49-F238E27FC236}">
                  <a16:creationId xmlns:a16="http://schemas.microsoft.com/office/drawing/2014/main" id="{7CFEFE89-CD6F-9BF4-C76E-C4825F137FB7}"/>
                </a:ext>
              </a:extLst>
            </p:cNvPr>
            <p:cNvSpPr txBox="1">
              <a:spLocks noChangeAspect="1"/>
            </p:cNvSpPr>
            <p:nvPr/>
          </p:nvSpPr>
          <p:spPr>
            <a:xfrm flipV="1">
              <a:off x="645660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2" name="Text Placeholder 49">
              <a:extLst>
                <a:ext uri="{FF2B5EF4-FFF2-40B4-BE49-F238E27FC236}">
                  <a16:creationId xmlns:a16="http://schemas.microsoft.com/office/drawing/2014/main" id="{2C383902-A778-8A69-3761-0EF2A710DE4F}"/>
                </a:ext>
              </a:extLst>
            </p:cNvPr>
            <p:cNvSpPr txBox="1">
              <a:spLocks noChangeAspect="1"/>
            </p:cNvSpPr>
            <p:nvPr/>
          </p:nvSpPr>
          <p:spPr>
            <a:xfrm flipV="1">
              <a:off x="75157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3" name="Text Placeholder 49">
              <a:extLst>
                <a:ext uri="{FF2B5EF4-FFF2-40B4-BE49-F238E27FC236}">
                  <a16:creationId xmlns:a16="http://schemas.microsoft.com/office/drawing/2014/main" id="{0467AC42-184B-11B8-EB32-ACE6634401CE}"/>
                </a:ext>
              </a:extLst>
            </p:cNvPr>
            <p:cNvSpPr txBox="1">
              <a:spLocks noChangeAspect="1"/>
            </p:cNvSpPr>
            <p:nvPr/>
          </p:nvSpPr>
          <p:spPr>
            <a:xfrm flipV="1">
              <a:off x="76670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4" name="Text Placeholder 49">
              <a:extLst>
                <a:ext uri="{FF2B5EF4-FFF2-40B4-BE49-F238E27FC236}">
                  <a16:creationId xmlns:a16="http://schemas.microsoft.com/office/drawing/2014/main" id="{05518C6A-67A4-3BD3-8219-27BE237E7C39}"/>
                </a:ext>
              </a:extLst>
            </p:cNvPr>
            <p:cNvSpPr txBox="1">
              <a:spLocks noChangeAspect="1"/>
            </p:cNvSpPr>
            <p:nvPr/>
          </p:nvSpPr>
          <p:spPr>
            <a:xfrm flipV="1">
              <a:off x="781835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5" name="Text Placeholder 49">
              <a:extLst>
                <a:ext uri="{FF2B5EF4-FFF2-40B4-BE49-F238E27FC236}">
                  <a16:creationId xmlns:a16="http://schemas.microsoft.com/office/drawing/2014/main" id="{FB6D9069-B5BF-AFF1-CB94-700B95037883}"/>
                </a:ext>
              </a:extLst>
            </p:cNvPr>
            <p:cNvSpPr txBox="1">
              <a:spLocks noChangeAspect="1"/>
            </p:cNvSpPr>
            <p:nvPr/>
          </p:nvSpPr>
          <p:spPr>
            <a:xfrm flipV="1">
              <a:off x="79696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6" name="Text Placeholder 49">
              <a:extLst>
                <a:ext uri="{FF2B5EF4-FFF2-40B4-BE49-F238E27FC236}">
                  <a16:creationId xmlns:a16="http://schemas.microsoft.com/office/drawing/2014/main" id="{E3735270-7D3B-0888-BF21-5B6016DF6C9B}"/>
                </a:ext>
              </a:extLst>
            </p:cNvPr>
            <p:cNvSpPr txBox="1">
              <a:spLocks noChangeAspect="1"/>
            </p:cNvSpPr>
            <p:nvPr/>
          </p:nvSpPr>
          <p:spPr>
            <a:xfrm flipV="1">
              <a:off x="81209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7" name="Text Placeholder 49">
              <a:extLst>
                <a:ext uri="{FF2B5EF4-FFF2-40B4-BE49-F238E27FC236}">
                  <a16:creationId xmlns:a16="http://schemas.microsoft.com/office/drawing/2014/main" id="{9F1131F4-85A5-889C-AD61-DADEBA1BF8EC}"/>
                </a:ext>
              </a:extLst>
            </p:cNvPr>
            <p:cNvSpPr txBox="1">
              <a:spLocks noChangeAspect="1"/>
            </p:cNvSpPr>
            <p:nvPr/>
          </p:nvSpPr>
          <p:spPr>
            <a:xfrm flipV="1">
              <a:off x="827227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8" name="Text Placeholder 49">
              <a:extLst>
                <a:ext uri="{FF2B5EF4-FFF2-40B4-BE49-F238E27FC236}">
                  <a16:creationId xmlns:a16="http://schemas.microsoft.com/office/drawing/2014/main" id="{A5F96459-437B-1DF8-4691-6F1B326F872D}"/>
                </a:ext>
              </a:extLst>
            </p:cNvPr>
            <p:cNvSpPr txBox="1">
              <a:spLocks noChangeAspect="1"/>
            </p:cNvSpPr>
            <p:nvPr/>
          </p:nvSpPr>
          <p:spPr>
            <a:xfrm flipV="1">
              <a:off x="84235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9" name="Text Placeholder 49">
              <a:extLst>
                <a:ext uri="{FF2B5EF4-FFF2-40B4-BE49-F238E27FC236}">
                  <a16:creationId xmlns:a16="http://schemas.microsoft.com/office/drawing/2014/main" id="{D0B549E8-60CB-4D6B-6150-AF32F2CF031E}"/>
                </a:ext>
              </a:extLst>
            </p:cNvPr>
            <p:cNvSpPr txBox="1">
              <a:spLocks noChangeAspect="1"/>
            </p:cNvSpPr>
            <p:nvPr/>
          </p:nvSpPr>
          <p:spPr>
            <a:xfrm flipV="1">
              <a:off x="85748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0" name="Text Placeholder 49">
              <a:extLst>
                <a:ext uri="{FF2B5EF4-FFF2-40B4-BE49-F238E27FC236}">
                  <a16:creationId xmlns:a16="http://schemas.microsoft.com/office/drawing/2014/main" id="{2BBD72C3-636E-8986-3A20-040982E7D7C6}"/>
                </a:ext>
              </a:extLst>
            </p:cNvPr>
            <p:cNvSpPr txBox="1">
              <a:spLocks noChangeAspect="1"/>
            </p:cNvSpPr>
            <p:nvPr/>
          </p:nvSpPr>
          <p:spPr>
            <a:xfrm flipV="1">
              <a:off x="872619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1" name="Text Placeholder 49">
              <a:extLst>
                <a:ext uri="{FF2B5EF4-FFF2-40B4-BE49-F238E27FC236}">
                  <a16:creationId xmlns:a16="http://schemas.microsoft.com/office/drawing/2014/main" id="{EE82B323-062C-E17D-141A-7ACDD834CC1E}"/>
                </a:ext>
              </a:extLst>
            </p:cNvPr>
            <p:cNvSpPr txBox="1">
              <a:spLocks noChangeAspect="1"/>
            </p:cNvSpPr>
            <p:nvPr/>
          </p:nvSpPr>
          <p:spPr>
            <a:xfrm flipV="1">
              <a:off x="887749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2" name="Text Placeholder 49">
              <a:extLst>
                <a:ext uri="{FF2B5EF4-FFF2-40B4-BE49-F238E27FC236}">
                  <a16:creationId xmlns:a16="http://schemas.microsoft.com/office/drawing/2014/main" id="{D0A6DE84-FFC6-EEB8-06D2-01E71F685999}"/>
                </a:ext>
              </a:extLst>
            </p:cNvPr>
            <p:cNvSpPr txBox="1">
              <a:spLocks noChangeAspect="1"/>
            </p:cNvSpPr>
            <p:nvPr/>
          </p:nvSpPr>
          <p:spPr>
            <a:xfrm flipV="1">
              <a:off x="67592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3" name="Text Placeholder 49">
              <a:extLst>
                <a:ext uri="{FF2B5EF4-FFF2-40B4-BE49-F238E27FC236}">
                  <a16:creationId xmlns:a16="http://schemas.microsoft.com/office/drawing/2014/main" id="{B107042F-BFAA-27FA-9086-757C9DC27BC1}"/>
                </a:ext>
              </a:extLst>
            </p:cNvPr>
            <p:cNvSpPr txBox="1">
              <a:spLocks noChangeAspect="1"/>
            </p:cNvSpPr>
            <p:nvPr/>
          </p:nvSpPr>
          <p:spPr>
            <a:xfrm flipV="1">
              <a:off x="691052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4" name="Text Placeholder 49">
              <a:extLst>
                <a:ext uri="{FF2B5EF4-FFF2-40B4-BE49-F238E27FC236}">
                  <a16:creationId xmlns:a16="http://schemas.microsoft.com/office/drawing/2014/main" id="{6EACECCB-33A3-9289-3C74-46A1D496B857}"/>
                </a:ext>
              </a:extLst>
            </p:cNvPr>
            <p:cNvSpPr txBox="1">
              <a:spLocks noChangeAspect="1"/>
            </p:cNvSpPr>
            <p:nvPr/>
          </p:nvSpPr>
          <p:spPr>
            <a:xfrm flipV="1">
              <a:off x="70618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5" name="Text Placeholder 49">
              <a:extLst>
                <a:ext uri="{FF2B5EF4-FFF2-40B4-BE49-F238E27FC236}">
                  <a16:creationId xmlns:a16="http://schemas.microsoft.com/office/drawing/2014/main" id="{E851D1EE-7847-C035-AB18-4EFBD8130961}"/>
                </a:ext>
              </a:extLst>
            </p:cNvPr>
            <p:cNvSpPr txBox="1">
              <a:spLocks noChangeAspect="1"/>
            </p:cNvSpPr>
            <p:nvPr/>
          </p:nvSpPr>
          <p:spPr>
            <a:xfrm flipV="1">
              <a:off x="72131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6" name="Text Placeholder 49">
              <a:extLst>
                <a:ext uri="{FF2B5EF4-FFF2-40B4-BE49-F238E27FC236}">
                  <a16:creationId xmlns:a16="http://schemas.microsoft.com/office/drawing/2014/main" id="{342DABD9-A223-909E-ED89-9E582A7E3226}"/>
                </a:ext>
              </a:extLst>
            </p:cNvPr>
            <p:cNvSpPr txBox="1">
              <a:spLocks noChangeAspect="1"/>
            </p:cNvSpPr>
            <p:nvPr/>
          </p:nvSpPr>
          <p:spPr>
            <a:xfrm flipV="1">
              <a:off x="736444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7" name="Text Placeholder 49">
              <a:extLst>
                <a:ext uri="{FF2B5EF4-FFF2-40B4-BE49-F238E27FC236}">
                  <a16:creationId xmlns:a16="http://schemas.microsoft.com/office/drawing/2014/main" id="{02FECB2A-E31E-30E9-53C6-306B5E014F94}"/>
                </a:ext>
              </a:extLst>
            </p:cNvPr>
            <p:cNvSpPr txBox="1">
              <a:spLocks noChangeAspect="1"/>
            </p:cNvSpPr>
            <p:nvPr/>
          </p:nvSpPr>
          <p:spPr>
            <a:xfrm flipV="1">
              <a:off x="75157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8" name="Text Placeholder 49">
              <a:extLst>
                <a:ext uri="{FF2B5EF4-FFF2-40B4-BE49-F238E27FC236}">
                  <a16:creationId xmlns:a16="http://schemas.microsoft.com/office/drawing/2014/main" id="{D7C8C6B5-85AF-AA6B-672A-A1B87AA8E149}"/>
                </a:ext>
              </a:extLst>
            </p:cNvPr>
            <p:cNvSpPr txBox="1">
              <a:spLocks noChangeAspect="1"/>
            </p:cNvSpPr>
            <p:nvPr/>
          </p:nvSpPr>
          <p:spPr>
            <a:xfrm flipV="1">
              <a:off x="76670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9" name="Text Placeholder 49">
              <a:extLst>
                <a:ext uri="{FF2B5EF4-FFF2-40B4-BE49-F238E27FC236}">
                  <a16:creationId xmlns:a16="http://schemas.microsoft.com/office/drawing/2014/main" id="{E1705D36-076D-A1F3-3CA8-40250F10070B}"/>
                </a:ext>
              </a:extLst>
            </p:cNvPr>
            <p:cNvSpPr txBox="1">
              <a:spLocks noChangeAspect="1"/>
            </p:cNvSpPr>
            <p:nvPr/>
          </p:nvSpPr>
          <p:spPr>
            <a:xfrm flipV="1">
              <a:off x="781835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0" name="Text Placeholder 49">
              <a:extLst>
                <a:ext uri="{FF2B5EF4-FFF2-40B4-BE49-F238E27FC236}">
                  <a16:creationId xmlns:a16="http://schemas.microsoft.com/office/drawing/2014/main" id="{1A9BA499-F3BA-42F7-18A2-91D6573E986D}"/>
                </a:ext>
              </a:extLst>
            </p:cNvPr>
            <p:cNvSpPr txBox="1">
              <a:spLocks noChangeAspect="1"/>
            </p:cNvSpPr>
            <p:nvPr/>
          </p:nvSpPr>
          <p:spPr>
            <a:xfrm flipV="1">
              <a:off x="79696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1" name="Text Placeholder 49">
              <a:extLst>
                <a:ext uri="{FF2B5EF4-FFF2-40B4-BE49-F238E27FC236}">
                  <a16:creationId xmlns:a16="http://schemas.microsoft.com/office/drawing/2014/main" id="{1CF6F92D-37AD-3458-A385-D6188F8DD7EA}"/>
                </a:ext>
              </a:extLst>
            </p:cNvPr>
            <p:cNvSpPr txBox="1">
              <a:spLocks noChangeAspect="1"/>
            </p:cNvSpPr>
            <p:nvPr/>
          </p:nvSpPr>
          <p:spPr>
            <a:xfrm flipV="1">
              <a:off x="81209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2" name="Text Placeholder 49">
              <a:extLst>
                <a:ext uri="{FF2B5EF4-FFF2-40B4-BE49-F238E27FC236}">
                  <a16:creationId xmlns:a16="http://schemas.microsoft.com/office/drawing/2014/main" id="{DBB87B7D-0886-50B0-5040-33FF62E71048}"/>
                </a:ext>
              </a:extLst>
            </p:cNvPr>
            <p:cNvSpPr txBox="1">
              <a:spLocks noChangeAspect="1"/>
            </p:cNvSpPr>
            <p:nvPr/>
          </p:nvSpPr>
          <p:spPr>
            <a:xfrm flipV="1">
              <a:off x="827227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3" name="Text Placeholder 49">
              <a:extLst>
                <a:ext uri="{FF2B5EF4-FFF2-40B4-BE49-F238E27FC236}">
                  <a16:creationId xmlns:a16="http://schemas.microsoft.com/office/drawing/2014/main" id="{7879D124-2BDA-A662-81B2-3825B6106EE4}"/>
                </a:ext>
              </a:extLst>
            </p:cNvPr>
            <p:cNvSpPr txBox="1">
              <a:spLocks noChangeAspect="1"/>
            </p:cNvSpPr>
            <p:nvPr/>
          </p:nvSpPr>
          <p:spPr>
            <a:xfrm flipV="1">
              <a:off x="84235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4" name="Text Placeholder 49">
              <a:extLst>
                <a:ext uri="{FF2B5EF4-FFF2-40B4-BE49-F238E27FC236}">
                  <a16:creationId xmlns:a16="http://schemas.microsoft.com/office/drawing/2014/main" id="{C70AECAE-836D-9D69-6B08-5F3DF7B62BDB}"/>
                </a:ext>
              </a:extLst>
            </p:cNvPr>
            <p:cNvSpPr txBox="1">
              <a:spLocks noChangeAspect="1"/>
            </p:cNvSpPr>
            <p:nvPr/>
          </p:nvSpPr>
          <p:spPr>
            <a:xfrm flipV="1">
              <a:off x="85748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5" name="Text Placeholder 49">
              <a:extLst>
                <a:ext uri="{FF2B5EF4-FFF2-40B4-BE49-F238E27FC236}">
                  <a16:creationId xmlns:a16="http://schemas.microsoft.com/office/drawing/2014/main" id="{FCA4EC56-E8A6-6E49-6AE1-5FBA91504CFE}"/>
                </a:ext>
              </a:extLst>
            </p:cNvPr>
            <p:cNvSpPr txBox="1">
              <a:spLocks noChangeAspect="1"/>
            </p:cNvSpPr>
            <p:nvPr/>
          </p:nvSpPr>
          <p:spPr>
            <a:xfrm flipV="1">
              <a:off x="872619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6" name="Text Placeholder 49">
              <a:extLst>
                <a:ext uri="{FF2B5EF4-FFF2-40B4-BE49-F238E27FC236}">
                  <a16:creationId xmlns:a16="http://schemas.microsoft.com/office/drawing/2014/main" id="{7E7154A3-986E-0962-F28F-0A9FCF4CAB55}"/>
                </a:ext>
              </a:extLst>
            </p:cNvPr>
            <p:cNvSpPr txBox="1">
              <a:spLocks noChangeAspect="1"/>
            </p:cNvSpPr>
            <p:nvPr/>
          </p:nvSpPr>
          <p:spPr>
            <a:xfrm flipV="1">
              <a:off x="887749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7" name="Text Placeholder 49">
              <a:extLst>
                <a:ext uri="{FF2B5EF4-FFF2-40B4-BE49-F238E27FC236}">
                  <a16:creationId xmlns:a16="http://schemas.microsoft.com/office/drawing/2014/main" id="{89A90C6C-4EC7-4C37-7D97-453573B8A7D5}"/>
                </a:ext>
              </a:extLst>
            </p:cNvPr>
            <p:cNvSpPr txBox="1">
              <a:spLocks noChangeAspect="1"/>
            </p:cNvSpPr>
            <p:nvPr/>
          </p:nvSpPr>
          <p:spPr>
            <a:xfrm flipV="1">
              <a:off x="736444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8" name="Text Placeholder 49">
              <a:extLst>
                <a:ext uri="{FF2B5EF4-FFF2-40B4-BE49-F238E27FC236}">
                  <a16:creationId xmlns:a16="http://schemas.microsoft.com/office/drawing/2014/main" id="{8349565F-74D9-03B1-CD77-C42F1B863FBF}"/>
                </a:ext>
              </a:extLst>
            </p:cNvPr>
            <p:cNvSpPr txBox="1">
              <a:spLocks noChangeAspect="1"/>
            </p:cNvSpPr>
            <p:nvPr/>
          </p:nvSpPr>
          <p:spPr>
            <a:xfrm flipV="1">
              <a:off x="751574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9" name="Text Placeholder 49">
              <a:extLst>
                <a:ext uri="{FF2B5EF4-FFF2-40B4-BE49-F238E27FC236}">
                  <a16:creationId xmlns:a16="http://schemas.microsoft.com/office/drawing/2014/main" id="{6858ECC9-D3D8-074C-2171-8E447890B714}"/>
                </a:ext>
              </a:extLst>
            </p:cNvPr>
            <p:cNvSpPr txBox="1">
              <a:spLocks noChangeAspect="1"/>
            </p:cNvSpPr>
            <p:nvPr/>
          </p:nvSpPr>
          <p:spPr>
            <a:xfrm flipV="1">
              <a:off x="766705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0" name="Text Placeholder 49">
              <a:extLst>
                <a:ext uri="{FF2B5EF4-FFF2-40B4-BE49-F238E27FC236}">
                  <a16:creationId xmlns:a16="http://schemas.microsoft.com/office/drawing/2014/main" id="{C646ADFC-A9CD-2AA4-9E62-D82862641D2C}"/>
                </a:ext>
              </a:extLst>
            </p:cNvPr>
            <p:cNvSpPr txBox="1">
              <a:spLocks noChangeAspect="1"/>
            </p:cNvSpPr>
            <p:nvPr/>
          </p:nvSpPr>
          <p:spPr>
            <a:xfrm flipV="1">
              <a:off x="7818358"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1" name="Text Placeholder 49">
              <a:extLst>
                <a:ext uri="{FF2B5EF4-FFF2-40B4-BE49-F238E27FC236}">
                  <a16:creationId xmlns:a16="http://schemas.microsoft.com/office/drawing/2014/main" id="{8CB3D1FF-12B5-840D-E0E7-5785810440C4}"/>
                </a:ext>
              </a:extLst>
            </p:cNvPr>
            <p:cNvSpPr txBox="1">
              <a:spLocks noChangeAspect="1"/>
            </p:cNvSpPr>
            <p:nvPr/>
          </p:nvSpPr>
          <p:spPr>
            <a:xfrm flipV="1">
              <a:off x="796966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2" name="Text Placeholder 49">
              <a:extLst>
                <a:ext uri="{FF2B5EF4-FFF2-40B4-BE49-F238E27FC236}">
                  <a16:creationId xmlns:a16="http://schemas.microsoft.com/office/drawing/2014/main" id="{635DC7F6-1B74-D8FA-FF81-F3437A2EFE96}"/>
                </a:ext>
              </a:extLst>
            </p:cNvPr>
            <p:cNvSpPr txBox="1">
              <a:spLocks noChangeAspect="1"/>
            </p:cNvSpPr>
            <p:nvPr/>
          </p:nvSpPr>
          <p:spPr>
            <a:xfrm flipV="1">
              <a:off x="8120969"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3" name="Text Placeholder 49">
              <a:extLst>
                <a:ext uri="{FF2B5EF4-FFF2-40B4-BE49-F238E27FC236}">
                  <a16:creationId xmlns:a16="http://schemas.microsoft.com/office/drawing/2014/main" id="{621160D2-CE89-BF72-EECA-43A09532993A}"/>
                </a:ext>
              </a:extLst>
            </p:cNvPr>
            <p:cNvSpPr txBox="1">
              <a:spLocks noChangeAspect="1"/>
            </p:cNvSpPr>
            <p:nvPr/>
          </p:nvSpPr>
          <p:spPr>
            <a:xfrm flipV="1">
              <a:off x="8272275"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4" name="Text Placeholder 49">
              <a:extLst>
                <a:ext uri="{FF2B5EF4-FFF2-40B4-BE49-F238E27FC236}">
                  <a16:creationId xmlns:a16="http://schemas.microsoft.com/office/drawing/2014/main" id="{86EA6437-806F-896A-7459-60676FDF755C}"/>
                </a:ext>
              </a:extLst>
            </p:cNvPr>
            <p:cNvSpPr txBox="1">
              <a:spLocks noChangeAspect="1"/>
            </p:cNvSpPr>
            <p:nvPr/>
          </p:nvSpPr>
          <p:spPr>
            <a:xfrm flipV="1">
              <a:off x="8423580"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5" name="Text Placeholder 49">
              <a:extLst>
                <a:ext uri="{FF2B5EF4-FFF2-40B4-BE49-F238E27FC236}">
                  <a16:creationId xmlns:a16="http://schemas.microsoft.com/office/drawing/2014/main" id="{11F2C4F6-5997-7DF1-82D2-D5D7C252B840}"/>
                </a:ext>
              </a:extLst>
            </p:cNvPr>
            <p:cNvSpPr txBox="1">
              <a:spLocks noChangeAspect="1"/>
            </p:cNvSpPr>
            <p:nvPr/>
          </p:nvSpPr>
          <p:spPr>
            <a:xfrm flipV="1">
              <a:off x="857488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6" name="Text Placeholder 49">
              <a:extLst>
                <a:ext uri="{FF2B5EF4-FFF2-40B4-BE49-F238E27FC236}">
                  <a16:creationId xmlns:a16="http://schemas.microsoft.com/office/drawing/2014/main" id="{9E0C7943-4F6F-4ECD-CD4B-6C09B32DC440}"/>
                </a:ext>
              </a:extLst>
            </p:cNvPr>
            <p:cNvSpPr txBox="1">
              <a:spLocks noChangeAspect="1"/>
            </p:cNvSpPr>
            <p:nvPr/>
          </p:nvSpPr>
          <p:spPr>
            <a:xfrm flipV="1">
              <a:off x="872619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7" name="Text Placeholder 49">
              <a:extLst>
                <a:ext uri="{FF2B5EF4-FFF2-40B4-BE49-F238E27FC236}">
                  <a16:creationId xmlns:a16="http://schemas.microsoft.com/office/drawing/2014/main" id="{7F607311-0976-D8A6-E543-78CCA587A5F0}"/>
                </a:ext>
              </a:extLst>
            </p:cNvPr>
            <p:cNvSpPr txBox="1">
              <a:spLocks noChangeAspect="1"/>
            </p:cNvSpPr>
            <p:nvPr/>
          </p:nvSpPr>
          <p:spPr>
            <a:xfrm flipV="1">
              <a:off x="887749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8" name="Text Placeholder 49">
              <a:extLst>
                <a:ext uri="{FF2B5EF4-FFF2-40B4-BE49-F238E27FC236}">
                  <a16:creationId xmlns:a16="http://schemas.microsoft.com/office/drawing/2014/main" id="{DC11B58A-6662-D88E-4193-07D92D208939}"/>
                </a:ext>
              </a:extLst>
            </p:cNvPr>
            <p:cNvSpPr txBox="1">
              <a:spLocks noChangeAspect="1"/>
            </p:cNvSpPr>
            <p:nvPr/>
          </p:nvSpPr>
          <p:spPr>
            <a:xfrm flipV="1">
              <a:off x="796966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9" name="Text Placeholder 49">
              <a:extLst>
                <a:ext uri="{FF2B5EF4-FFF2-40B4-BE49-F238E27FC236}">
                  <a16:creationId xmlns:a16="http://schemas.microsoft.com/office/drawing/2014/main" id="{6EEB5C29-86E3-E813-A78B-B8D54A4A4B9E}"/>
                </a:ext>
              </a:extLst>
            </p:cNvPr>
            <p:cNvSpPr txBox="1">
              <a:spLocks noChangeAspect="1"/>
            </p:cNvSpPr>
            <p:nvPr/>
          </p:nvSpPr>
          <p:spPr>
            <a:xfrm flipV="1">
              <a:off x="8120969"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0" name="Text Placeholder 49">
              <a:extLst>
                <a:ext uri="{FF2B5EF4-FFF2-40B4-BE49-F238E27FC236}">
                  <a16:creationId xmlns:a16="http://schemas.microsoft.com/office/drawing/2014/main" id="{F88C2449-A737-7C81-46E5-966B5159AA18}"/>
                </a:ext>
              </a:extLst>
            </p:cNvPr>
            <p:cNvSpPr txBox="1">
              <a:spLocks noChangeAspect="1"/>
            </p:cNvSpPr>
            <p:nvPr/>
          </p:nvSpPr>
          <p:spPr>
            <a:xfrm flipV="1">
              <a:off x="8272275"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1" name="Text Placeholder 49">
              <a:extLst>
                <a:ext uri="{FF2B5EF4-FFF2-40B4-BE49-F238E27FC236}">
                  <a16:creationId xmlns:a16="http://schemas.microsoft.com/office/drawing/2014/main" id="{F389CC75-6CA9-D3AB-AB55-D97A95ED5B68}"/>
                </a:ext>
              </a:extLst>
            </p:cNvPr>
            <p:cNvSpPr txBox="1">
              <a:spLocks noChangeAspect="1"/>
            </p:cNvSpPr>
            <p:nvPr/>
          </p:nvSpPr>
          <p:spPr>
            <a:xfrm flipV="1">
              <a:off x="8423580"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2" name="Text Placeholder 49">
              <a:extLst>
                <a:ext uri="{FF2B5EF4-FFF2-40B4-BE49-F238E27FC236}">
                  <a16:creationId xmlns:a16="http://schemas.microsoft.com/office/drawing/2014/main" id="{08346ED6-8B2C-8B82-6F5C-0D4899339DDC}"/>
                </a:ext>
              </a:extLst>
            </p:cNvPr>
            <p:cNvSpPr txBox="1">
              <a:spLocks noChangeAspect="1"/>
            </p:cNvSpPr>
            <p:nvPr/>
          </p:nvSpPr>
          <p:spPr>
            <a:xfrm flipV="1">
              <a:off x="857488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3" name="Text Placeholder 49">
              <a:extLst>
                <a:ext uri="{FF2B5EF4-FFF2-40B4-BE49-F238E27FC236}">
                  <a16:creationId xmlns:a16="http://schemas.microsoft.com/office/drawing/2014/main" id="{56D40EF5-17FF-EFEB-AD2E-7E53C72EC0C5}"/>
                </a:ext>
              </a:extLst>
            </p:cNvPr>
            <p:cNvSpPr txBox="1">
              <a:spLocks noChangeAspect="1"/>
            </p:cNvSpPr>
            <p:nvPr/>
          </p:nvSpPr>
          <p:spPr>
            <a:xfrm flipV="1">
              <a:off x="8726192"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4" name="Text Placeholder 49">
              <a:extLst>
                <a:ext uri="{FF2B5EF4-FFF2-40B4-BE49-F238E27FC236}">
                  <a16:creationId xmlns:a16="http://schemas.microsoft.com/office/drawing/2014/main" id="{672B93B8-3112-4871-E40C-1FBD9E83E573}"/>
                </a:ext>
              </a:extLst>
            </p:cNvPr>
            <p:cNvSpPr txBox="1">
              <a:spLocks noChangeAspect="1"/>
            </p:cNvSpPr>
            <p:nvPr/>
          </p:nvSpPr>
          <p:spPr>
            <a:xfrm flipV="1">
              <a:off x="887749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5" name="Text Placeholder 49">
              <a:extLst>
                <a:ext uri="{FF2B5EF4-FFF2-40B4-BE49-F238E27FC236}">
                  <a16:creationId xmlns:a16="http://schemas.microsoft.com/office/drawing/2014/main" id="{8E3712C8-C026-72AF-8469-25A4B0F03B43}"/>
                </a:ext>
              </a:extLst>
            </p:cNvPr>
            <p:cNvSpPr txBox="1">
              <a:spLocks noChangeAspect="1"/>
            </p:cNvSpPr>
            <p:nvPr/>
          </p:nvSpPr>
          <p:spPr>
            <a:xfrm flipV="1">
              <a:off x="827227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6" name="Text Placeholder 49">
              <a:extLst>
                <a:ext uri="{FF2B5EF4-FFF2-40B4-BE49-F238E27FC236}">
                  <a16:creationId xmlns:a16="http://schemas.microsoft.com/office/drawing/2014/main" id="{EE094529-2211-7DCC-8E20-0CE366861504}"/>
                </a:ext>
              </a:extLst>
            </p:cNvPr>
            <p:cNvSpPr txBox="1">
              <a:spLocks noChangeAspect="1"/>
            </p:cNvSpPr>
            <p:nvPr/>
          </p:nvSpPr>
          <p:spPr>
            <a:xfrm flipV="1">
              <a:off x="84235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7" name="Text Placeholder 49">
              <a:extLst>
                <a:ext uri="{FF2B5EF4-FFF2-40B4-BE49-F238E27FC236}">
                  <a16:creationId xmlns:a16="http://schemas.microsoft.com/office/drawing/2014/main" id="{2327752D-381C-6CF2-A7C3-DEF2F339A6BB}"/>
                </a:ext>
              </a:extLst>
            </p:cNvPr>
            <p:cNvSpPr txBox="1">
              <a:spLocks noChangeAspect="1"/>
            </p:cNvSpPr>
            <p:nvPr/>
          </p:nvSpPr>
          <p:spPr>
            <a:xfrm flipV="1">
              <a:off x="85748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8" name="Text Placeholder 49">
              <a:extLst>
                <a:ext uri="{FF2B5EF4-FFF2-40B4-BE49-F238E27FC236}">
                  <a16:creationId xmlns:a16="http://schemas.microsoft.com/office/drawing/2014/main" id="{4449A115-FC48-9E1D-4D85-FC21E06E0DA6}"/>
                </a:ext>
              </a:extLst>
            </p:cNvPr>
            <p:cNvSpPr txBox="1">
              <a:spLocks noChangeAspect="1"/>
            </p:cNvSpPr>
            <p:nvPr/>
          </p:nvSpPr>
          <p:spPr>
            <a:xfrm flipV="1">
              <a:off x="872619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9" name="Text Placeholder 49">
              <a:extLst>
                <a:ext uri="{FF2B5EF4-FFF2-40B4-BE49-F238E27FC236}">
                  <a16:creationId xmlns:a16="http://schemas.microsoft.com/office/drawing/2014/main" id="{BC12A676-6B27-06B0-F5B0-B1688209BF41}"/>
                </a:ext>
              </a:extLst>
            </p:cNvPr>
            <p:cNvSpPr txBox="1">
              <a:spLocks noChangeAspect="1"/>
            </p:cNvSpPr>
            <p:nvPr/>
          </p:nvSpPr>
          <p:spPr>
            <a:xfrm flipV="1">
              <a:off x="887749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0" name="Text Placeholder 49">
              <a:extLst>
                <a:ext uri="{FF2B5EF4-FFF2-40B4-BE49-F238E27FC236}">
                  <a16:creationId xmlns:a16="http://schemas.microsoft.com/office/drawing/2014/main" id="{FF39D98A-1335-CD94-54C6-140CC4E6A614}"/>
                </a:ext>
              </a:extLst>
            </p:cNvPr>
            <p:cNvSpPr txBox="1">
              <a:spLocks noChangeAspect="1"/>
            </p:cNvSpPr>
            <p:nvPr/>
          </p:nvSpPr>
          <p:spPr>
            <a:xfrm flipV="1">
              <a:off x="872619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1" name="Text Placeholder 49">
              <a:extLst>
                <a:ext uri="{FF2B5EF4-FFF2-40B4-BE49-F238E27FC236}">
                  <a16:creationId xmlns:a16="http://schemas.microsoft.com/office/drawing/2014/main" id="{F2C84A28-2210-DB67-E9BA-EF34CFCA1436}"/>
                </a:ext>
              </a:extLst>
            </p:cNvPr>
            <p:cNvSpPr txBox="1">
              <a:spLocks noChangeAspect="1"/>
            </p:cNvSpPr>
            <p:nvPr/>
          </p:nvSpPr>
          <p:spPr>
            <a:xfrm flipV="1">
              <a:off x="887749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2" name="Text Placeholder 49">
              <a:extLst>
                <a:ext uri="{FF2B5EF4-FFF2-40B4-BE49-F238E27FC236}">
                  <a16:creationId xmlns:a16="http://schemas.microsoft.com/office/drawing/2014/main" id="{B57F9384-1B5C-AC57-1510-91863FAA7B0F}"/>
                </a:ext>
              </a:extLst>
            </p:cNvPr>
            <p:cNvSpPr txBox="1">
              <a:spLocks noChangeAspect="1"/>
            </p:cNvSpPr>
            <p:nvPr/>
          </p:nvSpPr>
          <p:spPr>
            <a:xfrm flipV="1">
              <a:off x="99366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3" name="Text Placeholder 49">
              <a:extLst>
                <a:ext uri="{FF2B5EF4-FFF2-40B4-BE49-F238E27FC236}">
                  <a16:creationId xmlns:a16="http://schemas.microsoft.com/office/drawing/2014/main" id="{2ECB4161-ED40-4898-EEC0-0608954401EB}"/>
                </a:ext>
              </a:extLst>
            </p:cNvPr>
            <p:cNvSpPr txBox="1">
              <a:spLocks noChangeAspect="1"/>
            </p:cNvSpPr>
            <p:nvPr/>
          </p:nvSpPr>
          <p:spPr>
            <a:xfrm flipV="1">
              <a:off x="1008794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4" name="Text Placeholder 49">
              <a:extLst>
                <a:ext uri="{FF2B5EF4-FFF2-40B4-BE49-F238E27FC236}">
                  <a16:creationId xmlns:a16="http://schemas.microsoft.com/office/drawing/2014/main" id="{CC037CD8-24B9-7A27-4535-299115BE73DC}"/>
                </a:ext>
              </a:extLst>
            </p:cNvPr>
            <p:cNvSpPr txBox="1">
              <a:spLocks noChangeAspect="1"/>
            </p:cNvSpPr>
            <p:nvPr/>
          </p:nvSpPr>
          <p:spPr>
            <a:xfrm flipV="1">
              <a:off x="102392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4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5" name="Text Placeholder 49">
              <a:extLst>
                <a:ext uri="{FF2B5EF4-FFF2-40B4-BE49-F238E27FC236}">
                  <a16:creationId xmlns:a16="http://schemas.microsoft.com/office/drawing/2014/main" id="{31E21681-D34E-77C6-8CD8-2507B89A0AA9}"/>
                </a:ext>
              </a:extLst>
            </p:cNvPr>
            <p:cNvSpPr txBox="1">
              <a:spLocks noChangeAspect="1"/>
            </p:cNvSpPr>
            <p:nvPr/>
          </p:nvSpPr>
          <p:spPr>
            <a:xfrm flipV="1">
              <a:off x="103905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6" name="Text Placeholder 49">
              <a:extLst>
                <a:ext uri="{FF2B5EF4-FFF2-40B4-BE49-F238E27FC236}">
                  <a16:creationId xmlns:a16="http://schemas.microsoft.com/office/drawing/2014/main" id="{D824CAFB-2EAC-E8B7-157C-3786BA643DAF}"/>
                </a:ext>
              </a:extLst>
            </p:cNvPr>
            <p:cNvSpPr txBox="1">
              <a:spLocks noChangeAspect="1"/>
            </p:cNvSpPr>
            <p:nvPr/>
          </p:nvSpPr>
          <p:spPr>
            <a:xfrm flipV="1">
              <a:off x="1054185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7" name="Text Placeholder 49">
              <a:extLst>
                <a:ext uri="{FF2B5EF4-FFF2-40B4-BE49-F238E27FC236}">
                  <a16:creationId xmlns:a16="http://schemas.microsoft.com/office/drawing/2014/main" id="{FD6173C4-CE66-EEA4-0DE1-7E1F8E9D8057}"/>
                </a:ext>
              </a:extLst>
            </p:cNvPr>
            <p:cNvSpPr txBox="1">
              <a:spLocks noChangeAspect="1"/>
            </p:cNvSpPr>
            <p:nvPr/>
          </p:nvSpPr>
          <p:spPr>
            <a:xfrm flipV="1">
              <a:off x="97853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8" name="Text Placeholder 49">
              <a:extLst>
                <a:ext uri="{FF2B5EF4-FFF2-40B4-BE49-F238E27FC236}">
                  <a16:creationId xmlns:a16="http://schemas.microsoft.com/office/drawing/2014/main" id="{2C916EB0-C9E6-C9D4-491B-DBC6D9E2F1DF}"/>
                </a:ext>
              </a:extLst>
            </p:cNvPr>
            <p:cNvSpPr txBox="1">
              <a:spLocks noChangeAspect="1"/>
            </p:cNvSpPr>
            <p:nvPr/>
          </p:nvSpPr>
          <p:spPr>
            <a:xfrm flipV="1">
              <a:off x="963402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9" name="Text Placeholder 49">
              <a:extLst>
                <a:ext uri="{FF2B5EF4-FFF2-40B4-BE49-F238E27FC236}">
                  <a16:creationId xmlns:a16="http://schemas.microsoft.com/office/drawing/2014/main" id="{31228C02-95D7-ED4C-E269-E2D425BCA299}"/>
                </a:ext>
              </a:extLst>
            </p:cNvPr>
            <p:cNvSpPr txBox="1">
              <a:spLocks noChangeAspect="1"/>
            </p:cNvSpPr>
            <p:nvPr/>
          </p:nvSpPr>
          <p:spPr>
            <a:xfrm flipV="1">
              <a:off x="94827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0" name="Text Placeholder 49">
              <a:extLst>
                <a:ext uri="{FF2B5EF4-FFF2-40B4-BE49-F238E27FC236}">
                  <a16:creationId xmlns:a16="http://schemas.microsoft.com/office/drawing/2014/main" id="{B0089111-E10E-353E-CF70-C77C3090D4D2}"/>
                </a:ext>
              </a:extLst>
            </p:cNvPr>
            <p:cNvSpPr txBox="1">
              <a:spLocks noChangeAspect="1"/>
            </p:cNvSpPr>
            <p:nvPr/>
          </p:nvSpPr>
          <p:spPr>
            <a:xfrm flipV="1">
              <a:off x="93314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1" name="Text Placeholder 49">
              <a:extLst>
                <a:ext uri="{FF2B5EF4-FFF2-40B4-BE49-F238E27FC236}">
                  <a16:creationId xmlns:a16="http://schemas.microsoft.com/office/drawing/2014/main" id="{AB7A7C3C-2B2D-57E6-E4F6-60FF760907A6}"/>
                </a:ext>
              </a:extLst>
            </p:cNvPr>
            <p:cNvSpPr txBox="1">
              <a:spLocks noChangeAspect="1"/>
            </p:cNvSpPr>
            <p:nvPr/>
          </p:nvSpPr>
          <p:spPr>
            <a:xfrm flipV="1">
              <a:off x="918010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2" name="Text Placeholder 49">
              <a:extLst>
                <a:ext uri="{FF2B5EF4-FFF2-40B4-BE49-F238E27FC236}">
                  <a16:creationId xmlns:a16="http://schemas.microsoft.com/office/drawing/2014/main" id="{1F0754BE-8B1C-9A05-2B9D-1FD06BBF8773}"/>
                </a:ext>
              </a:extLst>
            </p:cNvPr>
            <p:cNvSpPr txBox="1">
              <a:spLocks noChangeAspect="1"/>
            </p:cNvSpPr>
            <p:nvPr/>
          </p:nvSpPr>
          <p:spPr>
            <a:xfrm flipV="1">
              <a:off x="902880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3" name="Text Placeholder 49">
              <a:extLst>
                <a:ext uri="{FF2B5EF4-FFF2-40B4-BE49-F238E27FC236}">
                  <a16:creationId xmlns:a16="http://schemas.microsoft.com/office/drawing/2014/main" id="{8F1D38D5-4AA1-A428-35F6-8D321CF55BEE}"/>
                </a:ext>
              </a:extLst>
            </p:cNvPr>
            <p:cNvSpPr txBox="1">
              <a:spLocks noChangeAspect="1"/>
            </p:cNvSpPr>
            <p:nvPr/>
          </p:nvSpPr>
          <p:spPr>
            <a:xfrm flipV="1">
              <a:off x="106931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4" name="Text Placeholder 49">
              <a:extLst>
                <a:ext uri="{FF2B5EF4-FFF2-40B4-BE49-F238E27FC236}">
                  <a16:creationId xmlns:a16="http://schemas.microsoft.com/office/drawing/2014/main" id="{21400343-B2E0-9CB4-04D4-F3573B66D3AA}"/>
                </a:ext>
              </a:extLst>
            </p:cNvPr>
            <p:cNvSpPr txBox="1">
              <a:spLocks noChangeAspect="1"/>
            </p:cNvSpPr>
            <p:nvPr/>
          </p:nvSpPr>
          <p:spPr>
            <a:xfrm flipV="1">
              <a:off x="108444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5" name="Text Placeholder 49">
              <a:extLst>
                <a:ext uri="{FF2B5EF4-FFF2-40B4-BE49-F238E27FC236}">
                  <a16:creationId xmlns:a16="http://schemas.microsoft.com/office/drawing/2014/main" id="{8AE8DC00-26FC-CA10-B7F1-4FB63A71CA4E}"/>
                </a:ext>
              </a:extLst>
            </p:cNvPr>
            <p:cNvSpPr txBox="1">
              <a:spLocks noChangeAspect="1"/>
            </p:cNvSpPr>
            <p:nvPr/>
          </p:nvSpPr>
          <p:spPr>
            <a:xfrm flipV="1">
              <a:off x="1099577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6" name="Text Placeholder 49">
              <a:extLst>
                <a:ext uri="{FF2B5EF4-FFF2-40B4-BE49-F238E27FC236}">
                  <a16:creationId xmlns:a16="http://schemas.microsoft.com/office/drawing/2014/main" id="{32535DA3-366D-3972-0694-5519540E7C27}"/>
                </a:ext>
              </a:extLst>
            </p:cNvPr>
            <p:cNvSpPr txBox="1">
              <a:spLocks noChangeAspect="1"/>
            </p:cNvSpPr>
            <p:nvPr/>
          </p:nvSpPr>
          <p:spPr>
            <a:xfrm flipV="1">
              <a:off x="111470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7" name="Text Placeholder 49">
              <a:extLst>
                <a:ext uri="{FF2B5EF4-FFF2-40B4-BE49-F238E27FC236}">
                  <a16:creationId xmlns:a16="http://schemas.microsoft.com/office/drawing/2014/main" id="{E87D33E7-0BBC-3A0F-252E-62F9A38CD97A}"/>
                </a:ext>
              </a:extLst>
            </p:cNvPr>
            <p:cNvSpPr txBox="1">
              <a:spLocks noChangeAspect="1"/>
            </p:cNvSpPr>
            <p:nvPr/>
          </p:nvSpPr>
          <p:spPr>
            <a:xfrm flipV="1">
              <a:off x="112983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8" name="Text Placeholder 49">
              <a:extLst>
                <a:ext uri="{FF2B5EF4-FFF2-40B4-BE49-F238E27FC236}">
                  <a16:creationId xmlns:a16="http://schemas.microsoft.com/office/drawing/2014/main" id="{DB843030-D45E-8AFE-4A05-CB6E69FDEA9A}"/>
                </a:ext>
              </a:extLst>
            </p:cNvPr>
            <p:cNvSpPr txBox="1">
              <a:spLocks noChangeAspect="1"/>
            </p:cNvSpPr>
            <p:nvPr/>
          </p:nvSpPr>
          <p:spPr>
            <a:xfrm flipV="1">
              <a:off x="1144969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309" name="Text Placeholder 49">
              <a:extLst>
                <a:ext uri="{FF2B5EF4-FFF2-40B4-BE49-F238E27FC236}">
                  <a16:creationId xmlns:a16="http://schemas.microsoft.com/office/drawing/2014/main" id="{9FA2E9B0-5821-6C4D-830A-B526EA444F99}"/>
                </a:ext>
              </a:extLst>
            </p:cNvPr>
            <p:cNvSpPr txBox="1">
              <a:spLocks noChangeAspect="1"/>
            </p:cNvSpPr>
            <p:nvPr/>
          </p:nvSpPr>
          <p:spPr>
            <a:xfrm flipV="1">
              <a:off x="1160099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0" name="Text Placeholder 49">
              <a:extLst>
                <a:ext uri="{FF2B5EF4-FFF2-40B4-BE49-F238E27FC236}">
                  <a16:creationId xmlns:a16="http://schemas.microsoft.com/office/drawing/2014/main" id="{9257FD66-0076-95D8-9D05-84AC4CA3F557}"/>
                </a:ext>
              </a:extLst>
            </p:cNvPr>
            <p:cNvSpPr txBox="1">
              <a:spLocks noChangeAspect="1"/>
            </p:cNvSpPr>
            <p:nvPr/>
          </p:nvSpPr>
          <p:spPr>
            <a:xfrm flipV="1">
              <a:off x="1175230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1" name="Text Placeholder 49">
              <a:extLst>
                <a:ext uri="{FF2B5EF4-FFF2-40B4-BE49-F238E27FC236}">
                  <a16:creationId xmlns:a16="http://schemas.microsoft.com/office/drawing/2014/main" id="{F4C658E7-B794-83CA-58D3-28FBEE5FF5B9}"/>
                </a:ext>
              </a:extLst>
            </p:cNvPr>
            <p:cNvSpPr txBox="1">
              <a:spLocks noChangeAspect="1"/>
            </p:cNvSpPr>
            <p:nvPr/>
          </p:nvSpPr>
          <p:spPr>
            <a:xfrm flipV="1">
              <a:off x="1190360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40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2" name="Text Placeholder 49">
              <a:extLst>
                <a:ext uri="{FF2B5EF4-FFF2-40B4-BE49-F238E27FC236}">
                  <a16:creationId xmlns:a16="http://schemas.microsoft.com/office/drawing/2014/main" id="{8C04B3CC-7978-FF6D-0791-43A8C7644AD6}"/>
                </a:ext>
              </a:extLst>
            </p:cNvPr>
            <p:cNvSpPr txBox="1">
              <a:spLocks noChangeAspect="1"/>
            </p:cNvSpPr>
            <p:nvPr/>
          </p:nvSpPr>
          <p:spPr>
            <a:xfrm flipV="1">
              <a:off x="1205491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406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3" name="Text Placeholder 49">
              <a:extLst>
                <a:ext uri="{FF2B5EF4-FFF2-40B4-BE49-F238E27FC236}">
                  <a16:creationId xmlns:a16="http://schemas.microsoft.com/office/drawing/2014/main" id="{12DCCF68-2F74-26E4-9806-2E4DE8BF774A}"/>
                </a:ext>
              </a:extLst>
            </p:cNvPr>
            <p:cNvSpPr txBox="1">
              <a:spLocks noChangeAspect="1"/>
            </p:cNvSpPr>
            <p:nvPr/>
          </p:nvSpPr>
          <p:spPr>
            <a:xfrm flipV="1">
              <a:off x="99366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4" name="Text Placeholder 49">
              <a:extLst>
                <a:ext uri="{FF2B5EF4-FFF2-40B4-BE49-F238E27FC236}">
                  <a16:creationId xmlns:a16="http://schemas.microsoft.com/office/drawing/2014/main" id="{852FBCF0-8B62-5736-8636-124C03B9AD62}"/>
                </a:ext>
              </a:extLst>
            </p:cNvPr>
            <p:cNvSpPr txBox="1">
              <a:spLocks noChangeAspect="1"/>
            </p:cNvSpPr>
            <p:nvPr/>
          </p:nvSpPr>
          <p:spPr>
            <a:xfrm flipV="1">
              <a:off x="1008794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5" name="Text Placeholder 49">
              <a:extLst>
                <a:ext uri="{FF2B5EF4-FFF2-40B4-BE49-F238E27FC236}">
                  <a16:creationId xmlns:a16="http://schemas.microsoft.com/office/drawing/2014/main" id="{9908A96F-4069-D8A4-0E86-6196514A24C5}"/>
                </a:ext>
              </a:extLst>
            </p:cNvPr>
            <p:cNvSpPr txBox="1">
              <a:spLocks noChangeAspect="1"/>
            </p:cNvSpPr>
            <p:nvPr/>
          </p:nvSpPr>
          <p:spPr>
            <a:xfrm flipV="1">
              <a:off x="102392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6" name="Text Placeholder 49">
              <a:extLst>
                <a:ext uri="{FF2B5EF4-FFF2-40B4-BE49-F238E27FC236}">
                  <a16:creationId xmlns:a16="http://schemas.microsoft.com/office/drawing/2014/main" id="{008D401B-7893-14F7-1D34-43A3EFFFAF62}"/>
                </a:ext>
              </a:extLst>
            </p:cNvPr>
            <p:cNvSpPr txBox="1">
              <a:spLocks noChangeAspect="1"/>
            </p:cNvSpPr>
            <p:nvPr/>
          </p:nvSpPr>
          <p:spPr>
            <a:xfrm flipV="1">
              <a:off x="103905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7" name="Text Placeholder 49">
              <a:extLst>
                <a:ext uri="{FF2B5EF4-FFF2-40B4-BE49-F238E27FC236}">
                  <a16:creationId xmlns:a16="http://schemas.microsoft.com/office/drawing/2014/main" id="{D207DD4A-EB53-33EB-85A8-78E21B2873E7}"/>
                </a:ext>
              </a:extLst>
            </p:cNvPr>
            <p:cNvSpPr txBox="1">
              <a:spLocks noChangeAspect="1"/>
            </p:cNvSpPr>
            <p:nvPr/>
          </p:nvSpPr>
          <p:spPr>
            <a:xfrm flipV="1">
              <a:off x="1054185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8" name="Text Placeholder 49">
              <a:extLst>
                <a:ext uri="{FF2B5EF4-FFF2-40B4-BE49-F238E27FC236}">
                  <a16:creationId xmlns:a16="http://schemas.microsoft.com/office/drawing/2014/main" id="{2AA5B5C2-8619-605B-E059-0701CFFFDA86}"/>
                </a:ext>
              </a:extLst>
            </p:cNvPr>
            <p:cNvSpPr txBox="1">
              <a:spLocks noChangeAspect="1"/>
            </p:cNvSpPr>
            <p:nvPr/>
          </p:nvSpPr>
          <p:spPr>
            <a:xfrm flipV="1">
              <a:off x="97853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9" name="Text Placeholder 49">
              <a:extLst>
                <a:ext uri="{FF2B5EF4-FFF2-40B4-BE49-F238E27FC236}">
                  <a16:creationId xmlns:a16="http://schemas.microsoft.com/office/drawing/2014/main" id="{DB1F4B21-1008-7C55-4F99-8A0D2D9C194A}"/>
                </a:ext>
              </a:extLst>
            </p:cNvPr>
            <p:cNvSpPr txBox="1">
              <a:spLocks noChangeAspect="1"/>
            </p:cNvSpPr>
            <p:nvPr/>
          </p:nvSpPr>
          <p:spPr>
            <a:xfrm flipV="1">
              <a:off x="963402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1">
                <a:alpha val="3397"/>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0" name="Text Placeholder 49">
              <a:extLst>
                <a:ext uri="{FF2B5EF4-FFF2-40B4-BE49-F238E27FC236}">
                  <a16:creationId xmlns:a16="http://schemas.microsoft.com/office/drawing/2014/main" id="{24B95D16-170B-C6D1-99EF-EFBD7AF32BC0}"/>
                </a:ext>
              </a:extLst>
            </p:cNvPr>
            <p:cNvSpPr txBox="1">
              <a:spLocks noChangeAspect="1"/>
            </p:cNvSpPr>
            <p:nvPr userDrawn="1"/>
          </p:nvSpPr>
          <p:spPr>
            <a:xfrm flipV="1">
              <a:off x="94827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1" name="Text Placeholder 49">
              <a:extLst>
                <a:ext uri="{FF2B5EF4-FFF2-40B4-BE49-F238E27FC236}">
                  <a16:creationId xmlns:a16="http://schemas.microsoft.com/office/drawing/2014/main" id="{2D84AEA2-D1D6-31C9-E086-A27CC07EA00A}"/>
                </a:ext>
              </a:extLst>
            </p:cNvPr>
            <p:cNvSpPr txBox="1">
              <a:spLocks noChangeAspect="1"/>
            </p:cNvSpPr>
            <p:nvPr userDrawn="1"/>
          </p:nvSpPr>
          <p:spPr>
            <a:xfrm flipV="1">
              <a:off x="918010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2" name="Text Placeholder 49">
              <a:extLst>
                <a:ext uri="{FF2B5EF4-FFF2-40B4-BE49-F238E27FC236}">
                  <a16:creationId xmlns:a16="http://schemas.microsoft.com/office/drawing/2014/main" id="{26FD2714-22C4-AB98-5B63-99D14A5648D4}"/>
                </a:ext>
              </a:extLst>
            </p:cNvPr>
            <p:cNvSpPr txBox="1">
              <a:spLocks noChangeAspect="1"/>
            </p:cNvSpPr>
            <p:nvPr/>
          </p:nvSpPr>
          <p:spPr>
            <a:xfrm flipV="1">
              <a:off x="902880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3" name="Text Placeholder 49">
              <a:extLst>
                <a:ext uri="{FF2B5EF4-FFF2-40B4-BE49-F238E27FC236}">
                  <a16:creationId xmlns:a16="http://schemas.microsoft.com/office/drawing/2014/main" id="{D42C9EBF-62B0-77D8-BA2F-A7F90C877A76}"/>
                </a:ext>
              </a:extLst>
            </p:cNvPr>
            <p:cNvSpPr txBox="1">
              <a:spLocks noChangeAspect="1"/>
            </p:cNvSpPr>
            <p:nvPr/>
          </p:nvSpPr>
          <p:spPr>
            <a:xfrm flipV="1">
              <a:off x="106931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4" name="Text Placeholder 49">
              <a:extLst>
                <a:ext uri="{FF2B5EF4-FFF2-40B4-BE49-F238E27FC236}">
                  <a16:creationId xmlns:a16="http://schemas.microsoft.com/office/drawing/2014/main" id="{8652BF0C-2005-F3F5-2327-9E1C64E83069}"/>
                </a:ext>
              </a:extLst>
            </p:cNvPr>
            <p:cNvSpPr txBox="1">
              <a:spLocks noChangeAspect="1"/>
            </p:cNvSpPr>
            <p:nvPr/>
          </p:nvSpPr>
          <p:spPr>
            <a:xfrm flipV="1">
              <a:off x="108444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5" name="Text Placeholder 49">
              <a:extLst>
                <a:ext uri="{FF2B5EF4-FFF2-40B4-BE49-F238E27FC236}">
                  <a16:creationId xmlns:a16="http://schemas.microsoft.com/office/drawing/2014/main" id="{D909B4A5-FF6F-87FA-C810-C490B0C68ECF}"/>
                </a:ext>
              </a:extLst>
            </p:cNvPr>
            <p:cNvSpPr txBox="1">
              <a:spLocks noChangeAspect="1"/>
            </p:cNvSpPr>
            <p:nvPr/>
          </p:nvSpPr>
          <p:spPr>
            <a:xfrm flipV="1">
              <a:off x="1099577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6" name="Text Placeholder 49">
              <a:extLst>
                <a:ext uri="{FF2B5EF4-FFF2-40B4-BE49-F238E27FC236}">
                  <a16:creationId xmlns:a16="http://schemas.microsoft.com/office/drawing/2014/main" id="{72C035A2-C8B4-A63B-3A24-182D33CF0814}"/>
                </a:ext>
              </a:extLst>
            </p:cNvPr>
            <p:cNvSpPr txBox="1">
              <a:spLocks noChangeAspect="1"/>
            </p:cNvSpPr>
            <p:nvPr/>
          </p:nvSpPr>
          <p:spPr>
            <a:xfrm flipV="1">
              <a:off x="111470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7" name="Text Placeholder 49">
              <a:extLst>
                <a:ext uri="{FF2B5EF4-FFF2-40B4-BE49-F238E27FC236}">
                  <a16:creationId xmlns:a16="http://schemas.microsoft.com/office/drawing/2014/main" id="{41023EB3-D157-00FF-4FDD-9E453AE63591}"/>
                </a:ext>
              </a:extLst>
            </p:cNvPr>
            <p:cNvSpPr txBox="1">
              <a:spLocks noChangeAspect="1"/>
            </p:cNvSpPr>
            <p:nvPr/>
          </p:nvSpPr>
          <p:spPr>
            <a:xfrm flipV="1">
              <a:off x="112983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8" name="Text Placeholder 49">
              <a:extLst>
                <a:ext uri="{FF2B5EF4-FFF2-40B4-BE49-F238E27FC236}">
                  <a16:creationId xmlns:a16="http://schemas.microsoft.com/office/drawing/2014/main" id="{DB5CB22F-9340-0C92-2B41-A827C767FE73}"/>
                </a:ext>
              </a:extLst>
            </p:cNvPr>
            <p:cNvSpPr txBox="1">
              <a:spLocks noChangeAspect="1"/>
            </p:cNvSpPr>
            <p:nvPr/>
          </p:nvSpPr>
          <p:spPr>
            <a:xfrm flipV="1">
              <a:off x="1144969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9" name="Text Placeholder 49">
              <a:extLst>
                <a:ext uri="{FF2B5EF4-FFF2-40B4-BE49-F238E27FC236}">
                  <a16:creationId xmlns:a16="http://schemas.microsoft.com/office/drawing/2014/main" id="{C1B7770E-EAFF-3291-29EC-38E720BFCA83}"/>
                </a:ext>
              </a:extLst>
            </p:cNvPr>
            <p:cNvSpPr txBox="1">
              <a:spLocks noChangeAspect="1"/>
            </p:cNvSpPr>
            <p:nvPr/>
          </p:nvSpPr>
          <p:spPr>
            <a:xfrm flipV="1">
              <a:off x="1160099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0" name="Text Placeholder 49">
              <a:extLst>
                <a:ext uri="{FF2B5EF4-FFF2-40B4-BE49-F238E27FC236}">
                  <a16:creationId xmlns:a16="http://schemas.microsoft.com/office/drawing/2014/main" id="{F2AEE723-0703-FD19-B6E0-017F98317369}"/>
                </a:ext>
              </a:extLst>
            </p:cNvPr>
            <p:cNvSpPr txBox="1">
              <a:spLocks noChangeAspect="1"/>
            </p:cNvSpPr>
            <p:nvPr/>
          </p:nvSpPr>
          <p:spPr>
            <a:xfrm flipV="1">
              <a:off x="1175230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1" name="Text Placeholder 49">
              <a:extLst>
                <a:ext uri="{FF2B5EF4-FFF2-40B4-BE49-F238E27FC236}">
                  <a16:creationId xmlns:a16="http://schemas.microsoft.com/office/drawing/2014/main" id="{F1A01A40-6F76-06A1-F9D5-875FE37ED929}"/>
                </a:ext>
              </a:extLst>
            </p:cNvPr>
            <p:cNvSpPr txBox="1">
              <a:spLocks noChangeAspect="1"/>
            </p:cNvSpPr>
            <p:nvPr/>
          </p:nvSpPr>
          <p:spPr>
            <a:xfrm flipV="1">
              <a:off x="1190360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2" name="Text Placeholder 49">
              <a:extLst>
                <a:ext uri="{FF2B5EF4-FFF2-40B4-BE49-F238E27FC236}">
                  <a16:creationId xmlns:a16="http://schemas.microsoft.com/office/drawing/2014/main" id="{467CDEA1-62A1-4FE2-E15C-AD24F9AE6409}"/>
                </a:ext>
              </a:extLst>
            </p:cNvPr>
            <p:cNvSpPr txBox="1">
              <a:spLocks noChangeAspect="1"/>
            </p:cNvSpPr>
            <p:nvPr/>
          </p:nvSpPr>
          <p:spPr>
            <a:xfrm flipV="1">
              <a:off x="1205491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3" name="Text Placeholder 49">
              <a:extLst>
                <a:ext uri="{FF2B5EF4-FFF2-40B4-BE49-F238E27FC236}">
                  <a16:creationId xmlns:a16="http://schemas.microsoft.com/office/drawing/2014/main" id="{F8B71C0A-BBD8-47C0-942B-DAE2C4FDE861}"/>
                </a:ext>
              </a:extLst>
            </p:cNvPr>
            <p:cNvSpPr txBox="1">
              <a:spLocks noChangeAspect="1"/>
            </p:cNvSpPr>
            <p:nvPr/>
          </p:nvSpPr>
          <p:spPr>
            <a:xfrm flipV="1">
              <a:off x="902880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4" name="Text Placeholder 49">
              <a:extLst>
                <a:ext uri="{FF2B5EF4-FFF2-40B4-BE49-F238E27FC236}">
                  <a16:creationId xmlns:a16="http://schemas.microsoft.com/office/drawing/2014/main" id="{EF9A6774-10BB-D68D-4DDE-3943C749E3AC}"/>
                </a:ext>
              </a:extLst>
            </p:cNvPr>
            <p:cNvSpPr txBox="1">
              <a:spLocks noChangeAspect="1"/>
            </p:cNvSpPr>
            <p:nvPr/>
          </p:nvSpPr>
          <p:spPr>
            <a:xfrm flipV="1">
              <a:off x="1205491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5" name="Text Placeholder 49">
              <a:extLst>
                <a:ext uri="{FF2B5EF4-FFF2-40B4-BE49-F238E27FC236}">
                  <a16:creationId xmlns:a16="http://schemas.microsoft.com/office/drawing/2014/main" id="{D6DFB737-C20F-9658-33B8-EDEF0AB03967}"/>
                </a:ext>
              </a:extLst>
            </p:cNvPr>
            <p:cNvSpPr txBox="1">
              <a:spLocks noChangeAspect="1"/>
            </p:cNvSpPr>
            <p:nvPr/>
          </p:nvSpPr>
          <p:spPr>
            <a:xfrm flipV="1">
              <a:off x="9028801"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6" name="Text Placeholder 49">
              <a:extLst>
                <a:ext uri="{FF2B5EF4-FFF2-40B4-BE49-F238E27FC236}">
                  <a16:creationId xmlns:a16="http://schemas.microsoft.com/office/drawing/2014/main" id="{845FAA89-2999-F311-E1F5-97B9D9FE9089}"/>
                </a:ext>
              </a:extLst>
            </p:cNvPr>
            <p:cNvSpPr txBox="1">
              <a:spLocks noChangeAspect="1"/>
            </p:cNvSpPr>
            <p:nvPr/>
          </p:nvSpPr>
          <p:spPr>
            <a:xfrm flipV="1">
              <a:off x="1205491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7" name="Text Placeholder 49">
              <a:extLst>
                <a:ext uri="{FF2B5EF4-FFF2-40B4-BE49-F238E27FC236}">
                  <a16:creationId xmlns:a16="http://schemas.microsoft.com/office/drawing/2014/main" id="{E638EBFB-47F5-42F3-891F-CE84549C3E5E}"/>
                </a:ext>
              </a:extLst>
            </p:cNvPr>
            <p:cNvSpPr txBox="1">
              <a:spLocks noChangeAspect="1"/>
            </p:cNvSpPr>
            <p:nvPr/>
          </p:nvSpPr>
          <p:spPr>
            <a:xfrm flipV="1">
              <a:off x="993663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8" name="Text Placeholder 49">
              <a:extLst>
                <a:ext uri="{FF2B5EF4-FFF2-40B4-BE49-F238E27FC236}">
                  <a16:creationId xmlns:a16="http://schemas.microsoft.com/office/drawing/2014/main" id="{3D71FE2D-01B2-75F6-2DF9-7B4380DB5EC9}"/>
                </a:ext>
              </a:extLst>
            </p:cNvPr>
            <p:cNvSpPr txBox="1">
              <a:spLocks noChangeAspect="1"/>
            </p:cNvSpPr>
            <p:nvPr/>
          </p:nvSpPr>
          <p:spPr>
            <a:xfrm flipV="1">
              <a:off x="1008794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9" name="Text Placeholder 49">
              <a:extLst>
                <a:ext uri="{FF2B5EF4-FFF2-40B4-BE49-F238E27FC236}">
                  <a16:creationId xmlns:a16="http://schemas.microsoft.com/office/drawing/2014/main" id="{262245C9-1C89-D903-DFCF-E5B5C661AE71}"/>
                </a:ext>
              </a:extLst>
            </p:cNvPr>
            <p:cNvSpPr txBox="1">
              <a:spLocks noChangeAspect="1"/>
            </p:cNvSpPr>
            <p:nvPr/>
          </p:nvSpPr>
          <p:spPr>
            <a:xfrm flipV="1">
              <a:off x="1023924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0" name="Text Placeholder 49">
              <a:extLst>
                <a:ext uri="{FF2B5EF4-FFF2-40B4-BE49-F238E27FC236}">
                  <a16:creationId xmlns:a16="http://schemas.microsoft.com/office/drawing/2014/main" id="{B52CBE3C-A81B-27C0-06B9-E2B7E2DD406B}"/>
                </a:ext>
              </a:extLst>
            </p:cNvPr>
            <p:cNvSpPr txBox="1">
              <a:spLocks noChangeAspect="1"/>
            </p:cNvSpPr>
            <p:nvPr/>
          </p:nvSpPr>
          <p:spPr>
            <a:xfrm flipV="1">
              <a:off x="1039055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1" name="Text Placeholder 49">
              <a:extLst>
                <a:ext uri="{FF2B5EF4-FFF2-40B4-BE49-F238E27FC236}">
                  <a16:creationId xmlns:a16="http://schemas.microsoft.com/office/drawing/2014/main" id="{657AFDB2-7581-7B8B-1822-7FEFBD907D29}"/>
                </a:ext>
              </a:extLst>
            </p:cNvPr>
            <p:cNvSpPr txBox="1">
              <a:spLocks noChangeAspect="1"/>
            </p:cNvSpPr>
            <p:nvPr/>
          </p:nvSpPr>
          <p:spPr>
            <a:xfrm flipV="1">
              <a:off x="1054185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2" name="Text Placeholder 49">
              <a:extLst>
                <a:ext uri="{FF2B5EF4-FFF2-40B4-BE49-F238E27FC236}">
                  <a16:creationId xmlns:a16="http://schemas.microsoft.com/office/drawing/2014/main" id="{E3B38BDE-B408-AE6A-73D3-50A7A89F05AD}"/>
                </a:ext>
              </a:extLst>
            </p:cNvPr>
            <p:cNvSpPr txBox="1">
              <a:spLocks noChangeAspect="1"/>
            </p:cNvSpPr>
            <p:nvPr/>
          </p:nvSpPr>
          <p:spPr>
            <a:xfrm flipV="1">
              <a:off x="978532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3" name="Text Placeholder 49">
              <a:extLst>
                <a:ext uri="{FF2B5EF4-FFF2-40B4-BE49-F238E27FC236}">
                  <a16:creationId xmlns:a16="http://schemas.microsoft.com/office/drawing/2014/main" id="{05011A61-A074-F45F-E0D9-2B581AE10655}"/>
                </a:ext>
              </a:extLst>
            </p:cNvPr>
            <p:cNvSpPr txBox="1">
              <a:spLocks noChangeAspect="1"/>
            </p:cNvSpPr>
            <p:nvPr/>
          </p:nvSpPr>
          <p:spPr>
            <a:xfrm flipV="1">
              <a:off x="963402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4" name="Text Placeholder 49">
              <a:extLst>
                <a:ext uri="{FF2B5EF4-FFF2-40B4-BE49-F238E27FC236}">
                  <a16:creationId xmlns:a16="http://schemas.microsoft.com/office/drawing/2014/main" id="{AB4062C5-9846-39A0-5EDC-616F34A7AF39}"/>
                </a:ext>
              </a:extLst>
            </p:cNvPr>
            <p:cNvSpPr txBox="1">
              <a:spLocks noChangeAspect="1"/>
            </p:cNvSpPr>
            <p:nvPr/>
          </p:nvSpPr>
          <p:spPr>
            <a:xfrm flipV="1">
              <a:off x="948271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4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5" name="Text Placeholder 49">
              <a:extLst>
                <a:ext uri="{FF2B5EF4-FFF2-40B4-BE49-F238E27FC236}">
                  <a16:creationId xmlns:a16="http://schemas.microsoft.com/office/drawing/2014/main" id="{8A843A4E-F226-D339-041B-F6C530E58DBE}"/>
                </a:ext>
              </a:extLst>
            </p:cNvPr>
            <p:cNvSpPr txBox="1">
              <a:spLocks noChangeAspect="1"/>
            </p:cNvSpPr>
            <p:nvPr/>
          </p:nvSpPr>
          <p:spPr>
            <a:xfrm flipV="1">
              <a:off x="918010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6" name="Text Placeholder 49">
              <a:extLst>
                <a:ext uri="{FF2B5EF4-FFF2-40B4-BE49-F238E27FC236}">
                  <a16:creationId xmlns:a16="http://schemas.microsoft.com/office/drawing/2014/main" id="{6E69FC73-B889-4098-0E76-DA0DCB77573A}"/>
                </a:ext>
              </a:extLst>
            </p:cNvPr>
            <p:cNvSpPr txBox="1">
              <a:spLocks noChangeAspect="1"/>
            </p:cNvSpPr>
            <p:nvPr/>
          </p:nvSpPr>
          <p:spPr>
            <a:xfrm flipV="1">
              <a:off x="902880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7" name="Text Placeholder 49">
              <a:extLst>
                <a:ext uri="{FF2B5EF4-FFF2-40B4-BE49-F238E27FC236}">
                  <a16:creationId xmlns:a16="http://schemas.microsoft.com/office/drawing/2014/main" id="{FE499F4A-DCF9-3937-832E-6E365771FA48}"/>
                </a:ext>
              </a:extLst>
            </p:cNvPr>
            <p:cNvSpPr txBox="1">
              <a:spLocks noChangeAspect="1"/>
            </p:cNvSpPr>
            <p:nvPr/>
          </p:nvSpPr>
          <p:spPr>
            <a:xfrm flipV="1">
              <a:off x="1069316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8" name="Text Placeholder 49">
              <a:extLst>
                <a:ext uri="{FF2B5EF4-FFF2-40B4-BE49-F238E27FC236}">
                  <a16:creationId xmlns:a16="http://schemas.microsoft.com/office/drawing/2014/main" id="{1279487E-FEF7-CDAD-51C0-86CD3EF8AC65}"/>
                </a:ext>
              </a:extLst>
            </p:cNvPr>
            <p:cNvSpPr txBox="1">
              <a:spLocks noChangeAspect="1"/>
            </p:cNvSpPr>
            <p:nvPr/>
          </p:nvSpPr>
          <p:spPr>
            <a:xfrm flipV="1">
              <a:off x="1084446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9" name="Text Placeholder 49">
              <a:extLst>
                <a:ext uri="{FF2B5EF4-FFF2-40B4-BE49-F238E27FC236}">
                  <a16:creationId xmlns:a16="http://schemas.microsoft.com/office/drawing/2014/main" id="{555AA5B9-359D-7A50-BF22-F447D6CA8DA3}"/>
                </a:ext>
              </a:extLst>
            </p:cNvPr>
            <p:cNvSpPr txBox="1">
              <a:spLocks noChangeAspect="1"/>
            </p:cNvSpPr>
            <p:nvPr/>
          </p:nvSpPr>
          <p:spPr>
            <a:xfrm flipV="1">
              <a:off x="10995774"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0" name="Text Placeholder 49">
              <a:extLst>
                <a:ext uri="{FF2B5EF4-FFF2-40B4-BE49-F238E27FC236}">
                  <a16:creationId xmlns:a16="http://schemas.microsoft.com/office/drawing/2014/main" id="{BCF417E5-0C45-F8CD-5B57-7C5D98097DDD}"/>
                </a:ext>
              </a:extLst>
            </p:cNvPr>
            <p:cNvSpPr txBox="1">
              <a:spLocks noChangeAspect="1"/>
            </p:cNvSpPr>
            <p:nvPr/>
          </p:nvSpPr>
          <p:spPr>
            <a:xfrm flipV="1">
              <a:off x="111470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1" name="Text Placeholder 49">
              <a:extLst>
                <a:ext uri="{FF2B5EF4-FFF2-40B4-BE49-F238E27FC236}">
                  <a16:creationId xmlns:a16="http://schemas.microsoft.com/office/drawing/2014/main" id="{0AAB2AF6-A188-C657-84AE-66EA580E3FCE}"/>
                </a:ext>
              </a:extLst>
            </p:cNvPr>
            <p:cNvSpPr txBox="1">
              <a:spLocks noChangeAspect="1"/>
            </p:cNvSpPr>
            <p:nvPr/>
          </p:nvSpPr>
          <p:spPr>
            <a:xfrm flipV="1">
              <a:off x="112983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2" name="Text Placeholder 49">
              <a:extLst>
                <a:ext uri="{FF2B5EF4-FFF2-40B4-BE49-F238E27FC236}">
                  <a16:creationId xmlns:a16="http://schemas.microsoft.com/office/drawing/2014/main" id="{19C730FF-6C2E-4111-2777-510DF84D95CA}"/>
                </a:ext>
              </a:extLst>
            </p:cNvPr>
            <p:cNvSpPr txBox="1">
              <a:spLocks noChangeAspect="1"/>
            </p:cNvSpPr>
            <p:nvPr/>
          </p:nvSpPr>
          <p:spPr>
            <a:xfrm flipV="1">
              <a:off x="1144969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3" name="Text Placeholder 49">
              <a:extLst>
                <a:ext uri="{FF2B5EF4-FFF2-40B4-BE49-F238E27FC236}">
                  <a16:creationId xmlns:a16="http://schemas.microsoft.com/office/drawing/2014/main" id="{EAC539EE-157D-EB89-5225-A3A81678EB09}"/>
                </a:ext>
              </a:extLst>
            </p:cNvPr>
            <p:cNvSpPr txBox="1">
              <a:spLocks noChangeAspect="1"/>
            </p:cNvSpPr>
            <p:nvPr/>
          </p:nvSpPr>
          <p:spPr>
            <a:xfrm flipV="1">
              <a:off x="1160099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4" name="Text Placeholder 49">
              <a:extLst>
                <a:ext uri="{FF2B5EF4-FFF2-40B4-BE49-F238E27FC236}">
                  <a16:creationId xmlns:a16="http://schemas.microsoft.com/office/drawing/2014/main" id="{D564F3A9-20B0-E3A4-996A-AEC079D7FE96}"/>
                </a:ext>
              </a:extLst>
            </p:cNvPr>
            <p:cNvSpPr txBox="1">
              <a:spLocks noChangeAspect="1"/>
            </p:cNvSpPr>
            <p:nvPr/>
          </p:nvSpPr>
          <p:spPr>
            <a:xfrm flipV="1">
              <a:off x="1175230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5" name="Text Placeholder 49">
              <a:extLst>
                <a:ext uri="{FF2B5EF4-FFF2-40B4-BE49-F238E27FC236}">
                  <a16:creationId xmlns:a16="http://schemas.microsoft.com/office/drawing/2014/main" id="{CAE95D0F-E5E0-0C80-A4EF-13C5488FEAB5}"/>
                </a:ext>
              </a:extLst>
            </p:cNvPr>
            <p:cNvSpPr txBox="1">
              <a:spLocks noChangeAspect="1"/>
            </p:cNvSpPr>
            <p:nvPr/>
          </p:nvSpPr>
          <p:spPr>
            <a:xfrm flipV="1">
              <a:off x="1190360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6" name="Text Placeholder 49">
              <a:extLst>
                <a:ext uri="{FF2B5EF4-FFF2-40B4-BE49-F238E27FC236}">
                  <a16:creationId xmlns:a16="http://schemas.microsoft.com/office/drawing/2014/main" id="{0E9905DB-B3B6-1C6C-E270-D0BF471E77D2}"/>
                </a:ext>
              </a:extLst>
            </p:cNvPr>
            <p:cNvSpPr txBox="1">
              <a:spLocks noChangeAspect="1"/>
            </p:cNvSpPr>
            <p:nvPr/>
          </p:nvSpPr>
          <p:spPr>
            <a:xfrm flipV="1">
              <a:off x="1205491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7" name="Text Placeholder 49">
              <a:extLst>
                <a:ext uri="{FF2B5EF4-FFF2-40B4-BE49-F238E27FC236}">
                  <a16:creationId xmlns:a16="http://schemas.microsoft.com/office/drawing/2014/main" id="{958E31C2-7FDD-03C6-75D7-B4AA232CB2FC}"/>
                </a:ext>
              </a:extLst>
            </p:cNvPr>
            <p:cNvSpPr txBox="1">
              <a:spLocks noChangeAspect="1"/>
            </p:cNvSpPr>
            <p:nvPr/>
          </p:nvSpPr>
          <p:spPr>
            <a:xfrm flipV="1">
              <a:off x="9936635"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8" name="Text Placeholder 49">
              <a:extLst>
                <a:ext uri="{FF2B5EF4-FFF2-40B4-BE49-F238E27FC236}">
                  <a16:creationId xmlns:a16="http://schemas.microsoft.com/office/drawing/2014/main" id="{25994AEF-4C35-D21F-71B5-FC98E9FE4689}"/>
                </a:ext>
              </a:extLst>
            </p:cNvPr>
            <p:cNvSpPr txBox="1">
              <a:spLocks noChangeAspect="1"/>
            </p:cNvSpPr>
            <p:nvPr/>
          </p:nvSpPr>
          <p:spPr>
            <a:xfrm flipV="1">
              <a:off x="1008794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9" name="Text Placeholder 49">
              <a:extLst>
                <a:ext uri="{FF2B5EF4-FFF2-40B4-BE49-F238E27FC236}">
                  <a16:creationId xmlns:a16="http://schemas.microsoft.com/office/drawing/2014/main" id="{37E1B929-693D-A83B-C361-714FA715A748}"/>
                </a:ext>
              </a:extLst>
            </p:cNvPr>
            <p:cNvSpPr txBox="1">
              <a:spLocks noChangeAspect="1"/>
            </p:cNvSpPr>
            <p:nvPr/>
          </p:nvSpPr>
          <p:spPr>
            <a:xfrm flipV="1">
              <a:off x="1023924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365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0" name="Text Placeholder 49">
              <a:extLst>
                <a:ext uri="{FF2B5EF4-FFF2-40B4-BE49-F238E27FC236}">
                  <a16:creationId xmlns:a16="http://schemas.microsoft.com/office/drawing/2014/main" id="{D67F1BE3-6BDA-1946-09D3-98DE00F8A6E1}"/>
                </a:ext>
              </a:extLst>
            </p:cNvPr>
            <p:cNvSpPr txBox="1">
              <a:spLocks noChangeAspect="1"/>
            </p:cNvSpPr>
            <p:nvPr/>
          </p:nvSpPr>
          <p:spPr>
            <a:xfrm flipV="1">
              <a:off x="1039055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1" name="Text Placeholder 49">
              <a:extLst>
                <a:ext uri="{FF2B5EF4-FFF2-40B4-BE49-F238E27FC236}">
                  <a16:creationId xmlns:a16="http://schemas.microsoft.com/office/drawing/2014/main" id="{E561365E-7696-C0F9-A3FB-381B5E201C0E}"/>
                </a:ext>
              </a:extLst>
            </p:cNvPr>
            <p:cNvSpPr txBox="1">
              <a:spLocks noChangeAspect="1"/>
            </p:cNvSpPr>
            <p:nvPr/>
          </p:nvSpPr>
          <p:spPr>
            <a:xfrm flipV="1">
              <a:off x="1054185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2" name="Text Placeholder 49">
              <a:extLst>
                <a:ext uri="{FF2B5EF4-FFF2-40B4-BE49-F238E27FC236}">
                  <a16:creationId xmlns:a16="http://schemas.microsoft.com/office/drawing/2014/main" id="{66DA76C0-0B48-26D5-0890-5F0D4DF41C93}"/>
                </a:ext>
              </a:extLst>
            </p:cNvPr>
            <p:cNvSpPr txBox="1">
              <a:spLocks noChangeAspect="1"/>
            </p:cNvSpPr>
            <p:nvPr/>
          </p:nvSpPr>
          <p:spPr>
            <a:xfrm flipV="1">
              <a:off x="978532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3" name="Text Placeholder 49">
              <a:extLst>
                <a:ext uri="{FF2B5EF4-FFF2-40B4-BE49-F238E27FC236}">
                  <a16:creationId xmlns:a16="http://schemas.microsoft.com/office/drawing/2014/main" id="{2CC3974A-ABD7-7BA5-9B72-FD1FB5751797}"/>
                </a:ext>
              </a:extLst>
            </p:cNvPr>
            <p:cNvSpPr txBox="1">
              <a:spLocks noChangeAspect="1"/>
            </p:cNvSpPr>
            <p:nvPr/>
          </p:nvSpPr>
          <p:spPr>
            <a:xfrm flipV="1">
              <a:off x="963402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4" name="Text Placeholder 49">
              <a:extLst>
                <a:ext uri="{FF2B5EF4-FFF2-40B4-BE49-F238E27FC236}">
                  <a16:creationId xmlns:a16="http://schemas.microsoft.com/office/drawing/2014/main" id="{1E1C6111-AAD4-0B90-C4D3-8443139A587D}"/>
                </a:ext>
              </a:extLst>
            </p:cNvPr>
            <p:cNvSpPr txBox="1">
              <a:spLocks noChangeAspect="1"/>
            </p:cNvSpPr>
            <p:nvPr/>
          </p:nvSpPr>
          <p:spPr>
            <a:xfrm flipV="1">
              <a:off x="948271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5" name="Text Placeholder 49">
              <a:extLst>
                <a:ext uri="{FF2B5EF4-FFF2-40B4-BE49-F238E27FC236}">
                  <a16:creationId xmlns:a16="http://schemas.microsoft.com/office/drawing/2014/main" id="{514301C1-2516-85E3-66B0-518481514A8A}"/>
                </a:ext>
              </a:extLst>
            </p:cNvPr>
            <p:cNvSpPr txBox="1">
              <a:spLocks noChangeAspect="1"/>
            </p:cNvSpPr>
            <p:nvPr/>
          </p:nvSpPr>
          <p:spPr>
            <a:xfrm flipV="1">
              <a:off x="933141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6" name="Text Placeholder 49">
              <a:extLst>
                <a:ext uri="{FF2B5EF4-FFF2-40B4-BE49-F238E27FC236}">
                  <a16:creationId xmlns:a16="http://schemas.microsoft.com/office/drawing/2014/main" id="{147A76FC-C04F-955E-F854-D8F8F0328145}"/>
                </a:ext>
              </a:extLst>
            </p:cNvPr>
            <p:cNvSpPr txBox="1">
              <a:spLocks noChangeAspect="1"/>
            </p:cNvSpPr>
            <p:nvPr/>
          </p:nvSpPr>
          <p:spPr>
            <a:xfrm flipV="1">
              <a:off x="918010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7" name="Text Placeholder 49">
              <a:extLst>
                <a:ext uri="{FF2B5EF4-FFF2-40B4-BE49-F238E27FC236}">
                  <a16:creationId xmlns:a16="http://schemas.microsoft.com/office/drawing/2014/main" id="{EB36C11E-55E1-7E2D-515F-AA94C8EE7F96}"/>
                </a:ext>
              </a:extLst>
            </p:cNvPr>
            <p:cNvSpPr txBox="1">
              <a:spLocks noChangeAspect="1"/>
            </p:cNvSpPr>
            <p:nvPr/>
          </p:nvSpPr>
          <p:spPr>
            <a:xfrm flipV="1">
              <a:off x="902880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8" name="Text Placeholder 49">
              <a:extLst>
                <a:ext uri="{FF2B5EF4-FFF2-40B4-BE49-F238E27FC236}">
                  <a16:creationId xmlns:a16="http://schemas.microsoft.com/office/drawing/2014/main" id="{03262C32-AB73-1ADD-DEF3-A52A76C765A9}"/>
                </a:ext>
              </a:extLst>
            </p:cNvPr>
            <p:cNvSpPr txBox="1">
              <a:spLocks noChangeAspect="1"/>
            </p:cNvSpPr>
            <p:nvPr/>
          </p:nvSpPr>
          <p:spPr>
            <a:xfrm flipV="1">
              <a:off x="1069316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9" name="Text Placeholder 49">
              <a:extLst>
                <a:ext uri="{FF2B5EF4-FFF2-40B4-BE49-F238E27FC236}">
                  <a16:creationId xmlns:a16="http://schemas.microsoft.com/office/drawing/2014/main" id="{6EA899A6-24F0-682E-B070-BDF9895C5FB1}"/>
                </a:ext>
              </a:extLst>
            </p:cNvPr>
            <p:cNvSpPr txBox="1">
              <a:spLocks noChangeAspect="1"/>
            </p:cNvSpPr>
            <p:nvPr/>
          </p:nvSpPr>
          <p:spPr>
            <a:xfrm flipV="1">
              <a:off x="1084446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0" name="Text Placeholder 49">
              <a:extLst>
                <a:ext uri="{FF2B5EF4-FFF2-40B4-BE49-F238E27FC236}">
                  <a16:creationId xmlns:a16="http://schemas.microsoft.com/office/drawing/2014/main" id="{B920CC80-2852-291F-5438-B965071A1A6A}"/>
                </a:ext>
              </a:extLst>
            </p:cNvPr>
            <p:cNvSpPr txBox="1">
              <a:spLocks noChangeAspect="1"/>
            </p:cNvSpPr>
            <p:nvPr/>
          </p:nvSpPr>
          <p:spPr>
            <a:xfrm flipV="1">
              <a:off x="10995774"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1" name="Text Placeholder 49">
              <a:extLst>
                <a:ext uri="{FF2B5EF4-FFF2-40B4-BE49-F238E27FC236}">
                  <a16:creationId xmlns:a16="http://schemas.microsoft.com/office/drawing/2014/main" id="{1B378D19-1E47-511B-0E29-4E95237B64BA}"/>
                </a:ext>
              </a:extLst>
            </p:cNvPr>
            <p:cNvSpPr txBox="1">
              <a:spLocks noChangeAspect="1"/>
            </p:cNvSpPr>
            <p:nvPr/>
          </p:nvSpPr>
          <p:spPr>
            <a:xfrm flipV="1">
              <a:off x="1114708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2" name="Text Placeholder 49">
              <a:extLst>
                <a:ext uri="{FF2B5EF4-FFF2-40B4-BE49-F238E27FC236}">
                  <a16:creationId xmlns:a16="http://schemas.microsoft.com/office/drawing/2014/main" id="{48C7FB1D-7485-F15E-72C1-8664B5310CE5}"/>
                </a:ext>
              </a:extLst>
            </p:cNvPr>
            <p:cNvSpPr txBox="1">
              <a:spLocks noChangeAspect="1"/>
            </p:cNvSpPr>
            <p:nvPr/>
          </p:nvSpPr>
          <p:spPr>
            <a:xfrm flipV="1">
              <a:off x="1129838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3" name="Text Placeholder 49">
              <a:extLst>
                <a:ext uri="{FF2B5EF4-FFF2-40B4-BE49-F238E27FC236}">
                  <a16:creationId xmlns:a16="http://schemas.microsoft.com/office/drawing/2014/main" id="{9E7CAF6B-99F8-16C2-7134-8412F34954CC}"/>
                </a:ext>
              </a:extLst>
            </p:cNvPr>
            <p:cNvSpPr txBox="1">
              <a:spLocks noChangeAspect="1"/>
            </p:cNvSpPr>
            <p:nvPr/>
          </p:nvSpPr>
          <p:spPr>
            <a:xfrm flipV="1">
              <a:off x="1144969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4" name="Text Placeholder 49">
              <a:extLst>
                <a:ext uri="{FF2B5EF4-FFF2-40B4-BE49-F238E27FC236}">
                  <a16:creationId xmlns:a16="http://schemas.microsoft.com/office/drawing/2014/main" id="{8AD668D9-4C57-CAB4-FAB2-32A951B9CB18}"/>
                </a:ext>
              </a:extLst>
            </p:cNvPr>
            <p:cNvSpPr txBox="1">
              <a:spLocks noChangeAspect="1"/>
            </p:cNvSpPr>
            <p:nvPr/>
          </p:nvSpPr>
          <p:spPr>
            <a:xfrm flipV="1">
              <a:off x="1160099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5" name="Text Placeholder 49">
              <a:extLst>
                <a:ext uri="{FF2B5EF4-FFF2-40B4-BE49-F238E27FC236}">
                  <a16:creationId xmlns:a16="http://schemas.microsoft.com/office/drawing/2014/main" id="{C7F16066-A1F3-3B4F-516B-7B6AA438DFB9}"/>
                </a:ext>
              </a:extLst>
            </p:cNvPr>
            <p:cNvSpPr txBox="1">
              <a:spLocks noChangeAspect="1"/>
            </p:cNvSpPr>
            <p:nvPr/>
          </p:nvSpPr>
          <p:spPr>
            <a:xfrm flipV="1">
              <a:off x="1175230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6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6" name="Text Placeholder 49">
              <a:extLst>
                <a:ext uri="{FF2B5EF4-FFF2-40B4-BE49-F238E27FC236}">
                  <a16:creationId xmlns:a16="http://schemas.microsoft.com/office/drawing/2014/main" id="{AD04384D-97BF-784B-0A4E-83EBC0E90F4E}"/>
                </a:ext>
              </a:extLst>
            </p:cNvPr>
            <p:cNvSpPr txBox="1">
              <a:spLocks noChangeAspect="1"/>
            </p:cNvSpPr>
            <p:nvPr/>
          </p:nvSpPr>
          <p:spPr>
            <a:xfrm flipV="1">
              <a:off x="1190360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7" name="Text Placeholder 49">
              <a:extLst>
                <a:ext uri="{FF2B5EF4-FFF2-40B4-BE49-F238E27FC236}">
                  <a16:creationId xmlns:a16="http://schemas.microsoft.com/office/drawing/2014/main" id="{FEEB1486-B679-7442-7456-19C805AA043D}"/>
                </a:ext>
              </a:extLst>
            </p:cNvPr>
            <p:cNvSpPr txBox="1">
              <a:spLocks noChangeAspect="1"/>
            </p:cNvSpPr>
            <p:nvPr/>
          </p:nvSpPr>
          <p:spPr>
            <a:xfrm flipV="1">
              <a:off x="1205491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grpSp>
      <p:sp>
        <p:nvSpPr>
          <p:cNvPr id="378" name="TextBox 377">
            <a:extLst>
              <a:ext uri="{FF2B5EF4-FFF2-40B4-BE49-F238E27FC236}">
                <a16:creationId xmlns:a16="http://schemas.microsoft.com/office/drawing/2014/main" id="{5A9D03F0-B8E7-761A-AFA3-1C7BE1E9389E}"/>
              </a:ext>
            </a:extLst>
          </p:cNvPr>
          <p:cNvSpPr txBox="1"/>
          <p:nvPr userDrawn="1"/>
        </p:nvSpPr>
        <p:spPr>
          <a:xfrm>
            <a:off x="250371" y="5432266"/>
            <a:ext cx="9840685" cy="1181555"/>
          </a:xfrm>
          <a:prstGeom prst="roundRect">
            <a:avLst/>
          </a:prstGeom>
          <a:solidFill>
            <a:schemeClr val="bg1">
              <a:alpha val="48673"/>
            </a:schemeClr>
          </a:solidFill>
        </p:spPr>
        <p:txBody>
          <a:bodyPr wrap="square" lIns="0" tIns="0" rIns="0" bIns="0" rtlCol="0">
            <a:noAutofit/>
          </a:bodyPr>
          <a:lstStyle/>
          <a:p>
            <a:pPr algn="l"/>
            <a:endParaRPr lang="en-US" sz="2800" b="0" cap="none" spc="0" dirty="0">
              <a:ln>
                <a:noFill/>
              </a:ln>
              <a:solidFill>
                <a:schemeClr val="tx1"/>
              </a:solidFill>
              <a:effectLst/>
              <a:latin typeface="Arial"/>
              <a:cs typeface="Arial"/>
            </a:endParaRPr>
          </a:p>
        </p:txBody>
      </p:sp>
      <p:pic>
        <p:nvPicPr>
          <p:cNvPr id="381" name="Graphic 380">
            <a:extLst>
              <a:ext uri="{FF2B5EF4-FFF2-40B4-BE49-F238E27FC236}">
                <a16:creationId xmlns:a16="http://schemas.microsoft.com/office/drawing/2014/main" id="{FF6AABA9-EB28-99CE-8B6F-8AA679FC55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37262" y="3371850"/>
            <a:ext cx="114300" cy="114300"/>
          </a:xfrm>
          <a:prstGeom prst="rect">
            <a:avLst/>
          </a:prstGeom>
        </p:spPr>
      </p:pic>
      <p:pic>
        <p:nvPicPr>
          <p:cNvPr id="383" name="Graphic 382">
            <a:extLst>
              <a:ext uri="{FF2B5EF4-FFF2-40B4-BE49-F238E27FC236}">
                <a16:creationId xmlns:a16="http://schemas.microsoft.com/office/drawing/2014/main" id="{8B078D31-89BC-4EC6-282A-1BD98736C292}"/>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6037262" y="3371850"/>
            <a:ext cx="114300" cy="114300"/>
          </a:xfrm>
          <a:prstGeom prst="rect">
            <a:avLst/>
          </a:prstGeom>
        </p:spPr>
      </p:pic>
      <p:pic>
        <p:nvPicPr>
          <p:cNvPr id="385" name="Graphic 384">
            <a:extLst>
              <a:ext uri="{FF2B5EF4-FFF2-40B4-BE49-F238E27FC236}">
                <a16:creationId xmlns:a16="http://schemas.microsoft.com/office/drawing/2014/main" id="{D2FB3345-1A8C-B3AC-B49C-FC8D40EBB65D}"/>
              </a:ext>
            </a:extLst>
          </p:cNvPr>
          <p:cNvPicPr>
            <a:picLocks noChangeAspect="1"/>
          </p:cNvPicPr>
          <p:nvPr userDrawn="1"/>
        </p:nvPicPr>
        <p:blipFill>
          <a:blip r:embed="rId4">
            <a:extLst>
              <a:ext uri="{96DAC541-7B7A-43D3-8B79-37D633B846F1}">
                <asvg:svgBlip xmlns:asvg="http://schemas.microsoft.com/office/drawing/2016/SVG/main" r:embed="rId7"/>
              </a:ext>
            </a:extLst>
          </a:blip>
          <a:stretch>
            <a:fillRect/>
          </a:stretch>
        </p:blipFill>
        <p:spPr>
          <a:xfrm>
            <a:off x="6037262" y="3371850"/>
            <a:ext cx="114300" cy="114300"/>
          </a:xfrm>
          <a:prstGeom prst="rect">
            <a:avLst/>
          </a:prstGeom>
        </p:spPr>
      </p:pic>
      <p:pic>
        <p:nvPicPr>
          <p:cNvPr id="387" name="Graphic 386">
            <a:extLst>
              <a:ext uri="{FF2B5EF4-FFF2-40B4-BE49-F238E27FC236}">
                <a16:creationId xmlns:a16="http://schemas.microsoft.com/office/drawing/2014/main" id="{E3B0AD8F-D5D2-77DA-A799-BD0B46BB2DEA}"/>
              </a:ext>
            </a:extLst>
          </p:cNvPr>
          <p:cNvPicPr>
            <a:picLocks noChangeAspect="1"/>
          </p:cNvPicPr>
          <p:nvPr userDrawn="1"/>
        </p:nvPicPr>
        <p:blipFill>
          <a:blip r:embed="rId4">
            <a:extLst>
              <a:ext uri="{96DAC541-7B7A-43D3-8B79-37D633B846F1}">
                <asvg:svgBlip xmlns:asvg="http://schemas.microsoft.com/office/drawing/2016/SVG/main" r:embed="rId8"/>
              </a:ext>
            </a:extLst>
          </a:blip>
          <a:stretch>
            <a:fillRect/>
          </a:stretch>
        </p:blipFill>
        <p:spPr>
          <a:xfrm>
            <a:off x="6037262" y="3371850"/>
            <a:ext cx="114300" cy="114300"/>
          </a:xfrm>
          <a:prstGeom prst="rect">
            <a:avLst/>
          </a:prstGeom>
        </p:spPr>
      </p:pic>
      <p:pic>
        <p:nvPicPr>
          <p:cNvPr id="389" name="Graphic 388">
            <a:extLst>
              <a:ext uri="{FF2B5EF4-FFF2-40B4-BE49-F238E27FC236}">
                <a16:creationId xmlns:a16="http://schemas.microsoft.com/office/drawing/2014/main" id="{C34CFE32-B6C9-AAE0-9E4D-12B331E31B44}"/>
              </a:ext>
            </a:extLst>
          </p:cNvPr>
          <p:cNvPicPr>
            <a:picLocks noChangeAspect="1"/>
          </p:cNvPicPr>
          <p:nvPr userDrawn="1"/>
        </p:nvPicPr>
        <p:blipFill>
          <a:blip r:embed="rId4">
            <a:extLst>
              <a:ext uri="{96DAC541-7B7A-43D3-8B79-37D633B846F1}">
                <asvg:svgBlip xmlns:asvg="http://schemas.microsoft.com/office/drawing/2016/SVG/main" r:embed="rId9"/>
              </a:ext>
            </a:extLst>
          </a:blip>
          <a:stretch>
            <a:fillRect/>
          </a:stretch>
        </p:blipFill>
        <p:spPr>
          <a:xfrm>
            <a:off x="6037262" y="3371850"/>
            <a:ext cx="114300" cy="114300"/>
          </a:xfrm>
          <a:prstGeom prst="rect">
            <a:avLst/>
          </a:prstGeom>
        </p:spPr>
      </p:pic>
      <p:pic>
        <p:nvPicPr>
          <p:cNvPr id="391" name="Graphic 390">
            <a:extLst>
              <a:ext uri="{FF2B5EF4-FFF2-40B4-BE49-F238E27FC236}">
                <a16:creationId xmlns:a16="http://schemas.microsoft.com/office/drawing/2014/main" id="{52910BA3-BA05-2AE7-18C8-8632CC6863DA}"/>
              </a:ext>
            </a:extLst>
          </p:cNvPr>
          <p:cNvPicPr>
            <a:picLocks noChangeAspect="1"/>
          </p:cNvPicPr>
          <p:nvPr userDrawn="1"/>
        </p:nvPicPr>
        <p:blipFill>
          <a:blip r:embed="rId4">
            <a:extLst>
              <a:ext uri="{96DAC541-7B7A-43D3-8B79-37D633B846F1}">
                <asvg:svgBlip xmlns:asvg="http://schemas.microsoft.com/office/drawing/2016/SVG/main" r:embed="rId10"/>
              </a:ext>
            </a:extLst>
          </a:blip>
          <a:stretch>
            <a:fillRect/>
          </a:stretch>
        </p:blipFill>
        <p:spPr>
          <a:xfrm>
            <a:off x="6037262" y="3371850"/>
            <a:ext cx="114300" cy="114300"/>
          </a:xfrm>
          <a:prstGeom prst="rect">
            <a:avLst/>
          </a:prstGeom>
        </p:spPr>
      </p:pic>
      <p:pic>
        <p:nvPicPr>
          <p:cNvPr id="393" name="Graphic 392">
            <a:extLst>
              <a:ext uri="{FF2B5EF4-FFF2-40B4-BE49-F238E27FC236}">
                <a16:creationId xmlns:a16="http://schemas.microsoft.com/office/drawing/2014/main" id="{F2A3C621-7A2D-1BE1-BDDA-C6C05D45860F}"/>
              </a:ext>
            </a:extLst>
          </p:cNvPr>
          <p:cNvPicPr>
            <a:picLocks noChangeAspect="1"/>
          </p:cNvPicPr>
          <p:nvPr userDrawn="1"/>
        </p:nvPicPr>
        <p:blipFill>
          <a:blip r:embed="rId4">
            <a:extLst>
              <a:ext uri="{96DAC541-7B7A-43D3-8B79-37D633B846F1}">
                <asvg:svgBlip xmlns:asvg="http://schemas.microsoft.com/office/drawing/2016/SVG/main" r:embed="rId11"/>
              </a:ext>
            </a:extLst>
          </a:blip>
          <a:stretch>
            <a:fillRect/>
          </a:stretch>
        </p:blipFill>
        <p:spPr>
          <a:xfrm>
            <a:off x="6037262" y="3371850"/>
            <a:ext cx="114300" cy="114300"/>
          </a:xfrm>
          <a:prstGeom prst="rect">
            <a:avLst/>
          </a:prstGeom>
        </p:spPr>
      </p:pic>
      <p:pic>
        <p:nvPicPr>
          <p:cNvPr id="395" name="Graphic 394">
            <a:extLst>
              <a:ext uri="{FF2B5EF4-FFF2-40B4-BE49-F238E27FC236}">
                <a16:creationId xmlns:a16="http://schemas.microsoft.com/office/drawing/2014/main" id="{506039A7-1BF6-C6AF-02D9-F462456BED7F}"/>
              </a:ext>
            </a:extLst>
          </p:cNvPr>
          <p:cNvPicPr>
            <a:picLocks noChangeAspect="1"/>
          </p:cNvPicPr>
          <p:nvPr userDrawn="1"/>
        </p:nvPicPr>
        <p:blipFill>
          <a:blip r:embed="rId4">
            <a:extLst>
              <a:ext uri="{96DAC541-7B7A-43D3-8B79-37D633B846F1}">
                <asvg:svgBlip xmlns:asvg="http://schemas.microsoft.com/office/drawing/2016/SVG/main" r:embed="rId12"/>
              </a:ext>
            </a:extLst>
          </a:blip>
          <a:stretch>
            <a:fillRect/>
          </a:stretch>
        </p:blipFill>
        <p:spPr>
          <a:xfrm>
            <a:off x="6570662" y="2021622"/>
            <a:ext cx="114300" cy="114300"/>
          </a:xfrm>
          <a:prstGeom prst="rect">
            <a:avLst/>
          </a:prstGeom>
        </p:spPr>
      </p:pic>
    </p:spTree>
    <p:extLst>
      <p:ext uri="{BB962C8B-B14F-4D97-AF65-F5344CB8AC3E}">
        <p14:creationId xmlns:p14="http://schemas.microsoft.com/office/powerpoint/2010/main" val="3792789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_Title – Grid Light">
    <p:bg>
      <p:bgPr>
        <a:solidFill>
          <a:schemeClr val="bg1"/>
        </a:solidFill>
        <a:effectLst/>
      </p:bgPr>
    </p:bg>
    <p:spTree>
      <p:nvGrpSpPr>
        <p:cNvPr id="1" name=""/>
        <p:cNvGrpSpPr/>
        <p:nvPr/>
      </p:nvGrpSpPr>
      <p:grpSpPr>
        <a:xfrm>
          <a:off x="0" y="0"/>
          <a:ext cx="0" cy="0"/>
          <a:chOff x="0" y="0"/>
          <a:chExt cx="0" cy="0"/>
        </a:xfrm>
      </p:grpSpPr>
      <p:sp>
        <p:nvSpPr>
          <p:cNvPr id="11" name="Graphic 28">
            <a:extLst>
              <a:ext uri="{FF2B5EF4-FFF2-40B4-BE49-F238E27FC236}">
                <a16:creationId xmlns:a16="http://schemas.microsoft.com/office/drawing/2014/main" id="{D3913519-334E-AA1B-5C9D-8B00343187C6}"/>
              </a:ext>
            </a:extLst>
          </p:cNvPr>
          <p:cNvSpPr/>
          <p:nvPr userDrawn="1"/>
        </p:nvSpPr>
        <p:spPr>
          <a:xfrm rot="8875437">
            <a:off x="2350441" y="950542"/>
            <a:ext cx="12203161" cy="2887656"/>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rgbClr val="FFE4D1"/>
            </a:solidFill>
            <a:prstDash val="dash"/>
            <a:miter/>
          </a:ln>
        </p:spPr>
        <p:txBody>
          <a:bodyPr rtlCol="0" anchor="ctr"/>
          <a:lstStyle/>
          <a:p>
            <a:endParaRPr lang="en-NL"/>
          </a:p>
        </p:txBody>
      </p:sp>
      <p:sp>
        <p:nvSpPr>
          <p:cNvPr id="12" name="Graphic 20">
            <a:extLst>
              <a:ext uri="{FF2B5EF4-FFF2-40B4-BE49-F238E27FC236}">
                <a16:creationId xmlns:a16="http://schemas.microsoft.com/office/drawing/2014/main" id="{B0ED785E-ABFE-394B-BA9C-0AC8F403E3AE}"/>
              </a:ext>
            </a:extLst>
          </p:cNvPr>
          <p:cNvSpPr/>
          <p:nvPr userDrawn="1"/>
        </p:nvSpPr>
        <p:spPr>
          <a:xfrm flipH="1">
            <a:off x="-110403" y="4219934"/>
            <a:ext cx="12299225" cy="2708104"/>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rgbClr val="FFE4D1"/>
            </a:solidFill>
            <a:prstDash val="dash"/>
            <a:miter/>
          </a:ln>
        </p:spPr>
        <p:txBody>
          <a:bodyPr rtlCol="0" anchor="ctr"/>
          <a:lstStyle/>
          <a:p>
            <a:endParaRPr lang="en-NL"/>
          </a:p>
        </p:txBody>
      </p:sp>
      <p:sp>
        <p:nvSpPr>
          <p:cNvPr id="13" name="Text Placeholder 49">
            <a:extLst>
              <a:ext uri="{FF2B5EF4-FFF2-40B4-BE49-F238E27FC236}">
                <a16:creationId xmlns:a16="http://schemas.microsoft.com/office/drawing/2014/main" id="{7A41FFF9-499C-0EB1-D347-BDD8D71CD177}"/>
              </a:ext>
            </a:extLst>
          </p:cNvPr>
          <p:cNvSpPr txBox="1">
            <a:spLocks noChangeAspect="1"/>
          </p:cNvSpPr>
          <p:nvPr userDrawn="1"/>
        </p:nvSpPr>
        <p:spPr>
          <a:xfrm>
            <a:off x="4805040" y="188764"/>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 name="Text Placeholder 49">
            <a:extLst>
              <a:ext uri="{FF2B5EF4-FFF2-40B4-BE49-F238E27FC236}">
                <a16:creationId xmlns:a16="http://schemas.microsoft.com/office/drawing/2014/main" id="{0D66B5F5-165F-10E7-2839-D90D523B3A61}"/>
              </a:ext>
            </a:extLst>
          </p:cNvPr>
          <p:cNvSpPr txBox="1">
            <a:spLocks noChangeAspect="1"/>
          </p:cNvSpPr>
          <p:nvPr userDrawn="1"/>
        </p:nvSpPr>
        <p:spPr>
          <a:xfrm>
            <a:off x="2128101" y="129083"/>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 name="Text Placeholder 49">
            <a:extLst>
              <a:ext uri="{FF2B5EF4-FFF2-40B4-BE49-F238E27FC236}">
                <a16:creationId xmlns:a16="http://schemas.microsoft.com/office/drawing/2014/main" id="{4BECFCB7-44EF-8B4C-072D-451894EE1F84}"/>
              </a:ext>
            </a:extLst>
          </p:cNvPr>
          <p:cNvSpPr txBox="1">
            <a:spLocks noChangeAspect="1"/>
          </p:cNvSpPr>
          <p:nvPr userDrawn="1"/>
        </p:nvSpPr>
        <p:spPr>
          <a:xfrm>
            <a:off x="10734720" y="62566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6" name="TextBox 15">
            <a:extLst>
              <a:ext uri="{FF2B5EF4-FFF2-40B4-BE49-F238E27FC236}">
                <a16:creationId xmlns:a16="http://schemas.microsoft.com/office/drawing/2014/main" id="{2B4E4E49-E688-9CAB-A5FC-E6B861B28BA1}"/>
              </a:ext>
            </a:extLst>
          </p:cNvPr>
          <p:cNvSpPr txBox="1">
            <a:spLocks noChangeAspect="1"/>
          </p:cNvSpPr>
          <p:nvPr userDrawn="1"/>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accent1">
              <a:alpha val="7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8" name="Text Placeholder 49">
            <a:extLst>
              <a:ext uri="{FF2B5EF4-FFF2-40B4-BE49-F238E27FC236}">
                <a16:creationId xmlns:a16="http://schemas.microsoft.com/office/drawing/2014/main" id="{6E8EA342-BC1E-D53F-4FFD-BCA21EBB065B}"/>
              </a:ext>
            </a:extLst>
          </p:cNvPr>
          <p:cNvSpPr txBox="1">
            <a:spLocks noChangeAspect="1"/>
          </p:cNvSpPr>
          <p:nvPr userDrawn="1"/>
        </p:nvSpPr>
        <p:spPr>
          <a:xfrm>
            <a:off x="4778758" y="5960811"/>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9" name="Text Placeholder 49">
            <a:extLst>
              <a:ext uri="{FF2B5EF4-FFF2-40B4-BE49-F238E27FC236}">
                <a16:creationId xmlns:a16="http://schemas.microsoft.com/office/drawing/2014/main" id="{653D9AFD-D07A-5538-7203-21E4BAB45E6B}"/>
              </a:ext>
            </a:extLst>
          </p:cNvPr>
          <p:cNvSpPr txBox="1">
            <a:spLocks noChangeAspect="1"/>
          </p:cNvSpPr>
          <p:nvPr userDrawn="1"/>
        </p:nvSpPr>
        <p:spPr>
          <a:xfrm>
            <a:off x="8048399" y="1308723"/>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0" name="Text Placeholder 49">
            <a:extLst>
              <a:ext uri="{FF2B5EF4-FFF2-40B4-BE49-F238E27FC236}">
                <a16:creationId xmlns:a16="http://schemas.microsoft.com/office/drawing/2014/main" id="{34AB68E1-520E-9F17-9331-EACD78F3B98D}"/>
              </a:ext>
            </a:extLst>
          </p:cNvPr>
          <p:cNvSpPr txBox="1">
            <a:spLocks noChangeAspect="1"/>
          </p:cNvSpPr>
          <p:nvPr userDrawn="1"/>
        </p:nvSpPr>
        <p:spPr>
          <a:xfrm>
            <a:off x="7878887" y="4389265"/>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21" name="Picture 20" descr="A black background with a black square&#10;&#10;Description automatically generated with medium confidence">
            <a:extLst>
              <a:ext uri="{FF2B5EF4-FFF2-40B4-BE49-F238E27FC236}">
                <a16:creationId xmlns:a16="http://schemas.microsoft.com/office/drawing/2014/main" id="{B15DB054-19BB-D12C-8794-778B723B66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2971" y="6098828"/>
            <a:ext cx="3353833" cy="501054"/>
          </a:xfrm>
          <a:prstGeom prst="rect">
            <a:avLst/>
          </a:prstGeom>
          <a:noFill/>
        </p:spPr>
      </p:pic>
      <p:sp>
        <p:nvSpPr>
          <p:cNvPr id="22" name="Freeform 21">
            <a:extLst>
              <a:ext uri="{FF2B5EF4-FFF2-40B4-BE49-F238E27FC236}">
                <a16:creationId xmlns:a16="http://schemas.microsoft.com/office/drawing/2014/main" id="{FEAFBBC6-16D6-C9A4-DFFC-4227A97EFDEC}"/>
              </a:ext>
            </a:extLst>
          </p:cNvPr>
          <p:cNvSpPr>
            <a:spLocks noChangeAspect="1"/>
          </p:cNvSpPr>
          <p:nvPr userDrawn="1"/>
        </p:nvSpPr>
        <p:spPr>
          <a:xfrm>
            <a:off x="-6283" y="1975610"/>
            <a:ext cx="6806776" cy="2563579"/>
          </a:xfrm>
          <a:custGeom>
            <a:avLst/>
            <a:gdLst>
              <a:gd name="connsiteX0" fmla="*/ 0 w 2111363"/>
              <a:gd name="connsiteY0" fmla="*/ 0 h 795185"/>
              <a:gd name="connsiteX1" fmla="*/ 1713771 w 2111363"/>
              <a:gd name="connsiteY1" fmla="*/ 0 h 795185"/>
              <a:gd name="connsiteX2" fmla="*/ 1749077 w 2111363"/>
              <a:gd name="connsiteY2" fmla="*/ 1758 h 795185"/>
              <a:gd name="connsiteX3" fmla="*/ 2111363 w 2111363"/>
              <a:gd name="connsiteY3" fmla="*/ 397422 h 795185"/>
              <a:gd name="connsiteX4" fmla="*/ 1749077 w 2111363"/>
              <a:gd name="connsiteY4" fmla="*/ 793088 h 795185"/>
              <a:gd name="connsiteX5" fmla="*/ 1713771 w 2111363"/>
              <a:gd name="connsiteY5" fmla="*/ 794845 h 795185"/>
              <a:gd name="connsiteX6" fmla="*/ 1713771 w 2111363"/>
              <a:gd name="connsiteY6" fmla="*/ 795185 h 795185"/>
              <a:gd name="connsiteX7" fmla="*/ 0 w 2111363"/>
              <a:gd name="connsiteY7" fmla="*/ 795185 h 795185"/>
              <a:gd name="connsiteX8" fmla="*/ 0 w 2111363"/>
              <a:gd name="connsiteY8" fmla="*/ 0 h 79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1363" h="795185">
                <a:moveTo>
                  <a:pt x="0" y="0"/>
                </a:moveTo>
                <a:lnTo>
                  <a:pt x="1713771" y="0"/>
                </a:lnTo>
                <a:lnTo>
                  <a:pt x="1749077" y="1758"/>
                </a:lnTo>
                <a:cubicBezTo>
                  <a:pt x="1952569" y="22124"/>
                  <a:pt x="2111363" y="191497"/>
                  <a:pt x="2111363" y="397422"/>
                </a:cubicBezTo>
                <a:cubicBezTo>
                  <a:pt x="2111363" y="603348"/>
                  <a:pt x="1952569" y="772721"/>
                  <a:pt x="1749077" y="793088"/>
                </a:cubicBezTo>
                <a:lnTo>
                  <a:pt x="1713771" y="794845"/>
                </a:lnTo>
                <a:lnTo>
                  <a:pt x="1713771" y="795185"/>
                </a:lnTo>
                <a:lnTo>
                  <a:pt x="0" y="795185"/>
                </a:lnTo>
                <a:lnTo>
                  <a:pt x="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23" name="Title 1">
            <a:extLst>
              <a:ext uri="{FF2B5EF4-FFF2-40B4-BE49-F238E27FC236}">
                <a16:creationId xmlns:a16="http://schemas.microsoft.com/office/drawing/2014/main" id="{F7BFA49D-CAA0-0C48-5DB8-7205059C9F58}"/>
              </a:ext>
            </a:extLst>
          </p:cNvPr>
          <p:cNvSpPr>
            <a:spLocks noGrp="1"/>
          </p:cNvSpPr>
          <p:nvPr>
            <p:ph type="ctrTitle"/>
          </p:nvPr>
        </p:nvSpPr>
        <p:spPr>
          <a:xfrm>
            <a:off x="0" y="1981199"/>
            <a:ext cx="6597570" cy="976127"/>
          </a:xfrm>
          <a:noFill/>
        </p:spPr>
        <p:txBody>
          <a:bodyPr lIns="360000" tIns="0" rIns="0" bIns="0" anchor="b" anchorCtr="0">
            <a:noAutofit/>
          </a:bodyPr>
          <a:lstStyle>
            <a:lvl1pPr algn="l">
              <a:lnSpc>
                <a:spcPct val="80000"/>
              </a:lnSpc>
              <a:defRPr sz="5000" b="1" i="0" spc="-100">
                <a:solidFill>
                  <a:schemeClr val="bg1"/>
                </a:solidFill>
                <a:latin typeface="Poppins" pitchFamily="2" charset="77"/>
                <a:cs typeface="Poppins" pitchFamily="2" charset="77"/>
              </a:defRPr>
            </a:lvl1pPr>
          </a:lstStyle>
          <a:p>
            <a:endParaRPr lang="en-US" dirty="0"/>
          </a:p>
        </p:txBody>
      </p:sp>
      <p:sp>
        <p:nvSpPr>
          <p:cNvPr id="24" name="Subtitle 2">
            <a:extLst>
              <a:ext uri="{FF2B5EF4-FFF2-40B4-BE49-F238E27FC236}">
                <a16:creationId xmlns:a16="http://schemas.microsoft.com/office/drawing/2014/main" id="{1437071B-5A0C-DF06-43F1-95FBD123C95D}"/>
              </a:ext>
            </a:extLst>
          </p:cNvPr>
          <p:cNvSpPr>
            <a:spLocks noGrp="1"/>
          </p:cNvSpPr>
          <p:nvPr>
            <p:ph type="subTitle" idx="1"/>
          </p:nvPr>
        </p:nvSpPr>
        <p:spPr>
          <a:xfrm>
            <a:off x="0" y="2957327"/>
            <a:ext cx="6597570" cy="1588170"/>
          </a:xfrm>
          <a:prstGeom prst="rect">
            <a:avLst/>
          </a:prstGeom>
          <a:noFill/>
        </p:spPr>
        <p:txBody>
          <a:bodyPr lIns="360000" tIns="144000" rIns="0" bIns="0" anchor="t" anchorCtr="0">
            <a:normAutofit/>
          </a:bodyPr>
          <a:lstStyle>
            <a:lvl1pPr marL="0" indent="0" algn="l">
              <a:lnSpc>
                <a:spcPct val="85000"/>
              </a:lnSpc>
              <a:spcBef>
                <a:spcPts val="800"/>
              </a:spcBef>
              <a:buNone/>
              <a:defRPr sz="2800" b="1" i="0" spc="-50">
                <a:solidFill>
                  <a:schemeClr val="bg1"/>
                </a:solidFill>
                <a:latin typeface="Poppins" pitchFamily="2" charset="77"/>
                <a:cs typeface="Poppins"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2063455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nodePh="1">
                                  <p:stCondLst>
                                    <p:cond delay="0"/>
                                  </p:stCondLst>
                                  <p:endCondLst>
                                    <p:cond evt="begin" delay="0">
                                      <p:tn val="9"/>
                                    </p:cond>
                                  </p:end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nodePh="1">
                                  <p:stCondLst>
                                    <p:cond delay="0"/>
                                  </p:stCondLst>
                                  <p:endCondLst>
                                    <p:cond evt="begin" delay="0">
                                      <p:tn val="13"/>
                                    </p:cond>
                                  </p:endCondLst>
                                  <p:childTnLst>
                                    <p:set>
                                      <p:cBhvr>
                                        <p:cTn id="14" dur="1" fill="hold">
                                          <p:stCondLst>
                                            <p:cond delay="0"/>
                                          </p:stCondLst>
                                        </p:cTn>
                                        <p:tgtEl>
                                          <p:spTgt spid="24">
                                            <p:txEl>
                                              <p:pRg st="0" end="0"/>
                                            </p:txEl>
                                          </p:spTgt>
                                        </p:tgtEl>
                                        <p:attrNameLst>
                                          <p:attrName>style.visibility</p:attrName>
                                        </p:attrNameLst>
                                      </p:cBhvr>
                                      <p:to>
                                        <p:strVal val="visible"/>
                                      </p:to>
                                    </p:set>
                                    <p:anim calcmode="lin" valueType="num">
                                      <p:cBhvr additive="base">
                                        <p:cTn id="15" dur="5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4">
                                            <p:txEl>
                                              <p:pRg st="0" end="0"/>
                                            </p:txEl>
                                          </p:spTgt>
                                        </p:tgtEl>
                                        <p:attrNameLst>
                                          <p:attrName>ppt_y</p:attrName>
                                        </p:attrNameLst>
                                      </p:cBhvr>
                                      <p:tavLst>
                                        <p:tav tm="0">
                                          <p:val>
                                            <p:strVal val="#ppt_y"/>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2" grpId="0" animBg="1"/>
      <p:bldP spid="23" grpId="0"/>
      <p:bldP spid="24" grpId="0" build="p">
        <p:tmplLst>
          <p:tmpl lvl="1">
            <p:tnLst>
              <p:par>
                <p:cTn presetID="2" presetClass="entr" presetSubtype="8" fill="hold" nodeType="withEffect" nodePh="1">
                  <p:stCondLst>
                    <p:cond delay="0"/>
                  </p:stCondLst>
                  <p:endCondLst>
                    <p:cond delay="0"/>
                  </p:end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0-#ppt_w/2"/>
                          </p:val>
                        </p:tav>
                        <p:tav tm="100000">
                          <p:val>
                            <p:strVal val="#ppt_x"/>
                          </p:val>
                        </p:tav>
                      </p:tavLst>
                    </p:anim>
                    <p:anim calcmode="lin" valueType="num">
                      <p:cBhvr additive="base">
                        <p:cTn dur="500" fill="hold"/>
                        <p:tgtEl>
                          <p:spTgt spid="2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Title – Grid Light">
    <p:bg>
      <p:bgPr>
        <a:solidFill>
          <a:schemeClr val="accent6"/>
        </a:solidFill>
        <a:effectLst/>
      </p:bgPr>
    </p:bg>
    <p:spTree>
      <p:nvGrpSpPr>
        <p:cNvPr id="1" name=""/>
        <p:cNvGrpSpPr/>
        <p:nvPr/>
      </p:nvGrpSpPr>
      <p:grpSpPr>
        <a:xfrm>
          <a:off x="0" y="0"/>
          <a:ext cx="0" cy="0"/>
          <a:chOff x="0" y="0"/>
          <a:chExt cx="0" cy="0"/>
        </a:xfrm>
      </p:grpSpPr>
      <p:sp>
        <p:nvSpPr>
          <p:cNvPr id="7" name="Graphic 20">
            <a:extLst>
              <a:ext uri="{FF2B5EF4-FFF2-40B4-BE49-F238E27FC236}">
                <a16:creationId xmlns:a16="http://schemas.microsoft.com/office/drawing/2014/main" id="{98C73DC9-E3C1-FF40-AB13-8283D2E04919}"/>
              </a:ext>
            </a:extLst>
          </p:cNvPr>
          <p:cNvSpPr/>
          <p:nvPr userDrawn="1"/>
        </p:nvSpPr>
        <p:spPr>
          <a:xfrm rot="2832645" flipH="1">
            <a:off x="3366057" y="2499766"/>
            <a:ext cx="7624830" cy="1858467"/>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31872"/>
              </a:schemeClr>
            </a:solidFill>
            <a:prstDash val="dash"/>
            <a:miter/>
          </a:ln>
        </p:spPr>
        <p:txBody>
          <a:bodyPr rtlCol="0" anchor="ctr"/>
          <a:lstStyle/>
          <a:p>
            <a:endParaRPr lang="en-NL"/>
          </a:p>
        </p:txBody>
      </p:sp>
      <p:sp>
        <p:nvSpPr>
          <p:cNvPr id="2" name="Graphic 28">
            <a:extLst>
              <a:ext uri="{FF2B5EF4-FFF2-40B4-BE49-F238E27FC236}">
                <a16:creationId xmlns:a16="http://schemas.microsoft.com/office/drawing/2014/main" id="{B8597235-485F-AF53-255D-AD0D0EC4023E}"/>
              </a:ext>
            </a:extLst>
          </p:cNvPr>
          <p:cNvSpPr/>
          <p:nvPr userDrawn="1"/>
        </p:nvSpPr>
        <p:spPr>
          <a:xfrm rot="10121375">
            <a:off x="-384788" y="1886715"/>
            <a:ext cx="12932567" cy="2887656"/>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accent1">
                <a:alpha val="31872"/>
              </a:schemeClr>
            </a:solidFill>
            <a:prstDash val="dash"/>
            <a:miter/>
          </a:ln>
        </p:spPr>
        <p:txBody>
          <a:bodyPr rtlCol="0" anchor="ctr"/>
          <a:lstStyle/>
          <a:p>
            <a:endParaRPr lang="en-NL"/>
          </a:p>
        </p:txBody>
      </p:sp>
      <p:sp>
        <p:nvSpPr>
          <p:cNvPr id="8" name="Text Placeholder 49">
            <a:extLst>
              <a:ext uri="{FF2B5EF4-FFF2-40B4-BE49-F238E27FC236}">
                <a16:creationId xmlns:a16="http://schemas.microsoft.com/office/drawing/2014/main" id="{BFAE528B-DECE-7570-5002-D766FED30769}"/>
              </a:ext>
            </a:extLst>
          </p:cNvPr>
          <p:cNvSpPr txBox="1">
            <a:spLocks noChangeAspect="1"/>
          </p:cNvSpPr>
          <p:nvPr userDrawn="1"/>
        </p:nvSpPr>
        <p:spPr>
          <a:xfrm>
            <a:off x="4442104" y="1171915"/>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528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 name="Text Placeholder 49">
            <a:extLst>
              <a:ext uri="{FF2B5EF4-FFF2-40B4-BE49-F238E27FC236}">
                <a16:creationId xmlns:a16="http://schemas.microsoft.com/office/drawing/2014/main" id="{4745EFEF-E3C3-ED2F-339C-D3C766010A86}"/>
              </a:ext>
            </a:extLst>
          </p:cNvPr>
          <p:cNvSpPr txBox="1">
            <a:spLocks noChangeAspect="1"/>
          </p:cNvSpPr>
          <p:nvPr userDrawn="1"/>
        </p:nvSpPr>
        <p:spPr>
          <a:xfrm>
            <a:off x="2128101" y="129083"/>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 name="Text Placeholder 49">
            <a:extLst>
              <a:ext uri="{FF2B5EF4-FFF2-40B4-BE49-F238E27FC236}">
                <a16:creationId xmlns:a16="http://schemas.microsoft.com/office/drawing/2014/main" id="{AE82A3D0-8B91-B0C9-3369-BC260C3A2B3F}"/>
              </a:ext>
            </a:extLst>
          </p:cNvPr>
          <p:cNvSpPr txBox="1">
            <a:spLocks noChangeAspect="1"/>
          </p:cNvSpPr>
          <p:nvPr userDrawn="1"/>
        </p:nvSpPr>
        <p:spPr>
          <a:xfrm>
            <a:off x="10677543" y="116807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6" name="TextBox 15">
            <a:extLst>
              <a:ext uri="{FF2B5EF4-FFF2-40B4-BE49-F238E27FC236}">
                <a16:creationId xmlns:a16="http://schemas.microsoft.com/office/drawing/2014/main" id="{D33E7E98-B946-0A3A-6ABA-355E481770D5}"/>
              </a:ext>
            </a:extLst>
          </p:cNvPr>
          <p:cNvSpPr txBox="1">
            <a:spLocks noChangeAspect="1"/>
          </p:cNvSpPr>
          <p:nvPr userDrawn="1"/>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accent1">
              <a:alpha val="7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8" name="Text Placeholder 49">
            <a:extLst>
              <a:ext uri="{FF2B5EF4-FFF2-40B4-BE49-F238E27FC236}">
                <a16:creationId xmlns:a16="http://schemas.microsoft.com/office/drawing/2014/main" id="{A5AAB7DA-CE40-D9F9-1243-915A79C0A746}"/>
              </a:ext>
            </a:extLst>
          </p:cNvPr>
          <p:cNvSpPr txBox="1">
            <a:spLocks noChangeAspect="1"/>
          </p:cNvSpPr>
          <p:nvPr userDrawn="1"/>
        </p:nvSpPr>
        <p:spPr>
          <a:xfrm>
            <a:off x="4623758" y="5432267"/>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9" name="Text Placeholder 49">
            <a:extLst>
              <a:ext uri="{FF2B5EF4-FFF2-40B4-BE49-F238E27FC236}">
                <a16:creationId xmlns:a16="http://schemas.microsoft.com/office/drawing/2014/main" id="{2E50B75D-F7EB-A96C-004F-83187F87DCA9}"/>
              </a:ext>
            </a:extLst>
          </p:cNvPr>
          <p:cNvSpPr txBox="1">
            <a:spLocks noChangeAspect="1"/>
          </p:cNvSpPr>
          <p:nvPr userDrawn="1"/>
        </p:nvSpPr>
        <p:spPr>
          <a:xfrm>
            <a:off x="8010377" y="867589"/>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0" name="Text Placeholder 49">
            <a:extLst>
              <a:ext uri="{FF2B5EF4-FFF2-40B4-BE49-F238E27FC236}">
                <a16:creationId xmlns:a16="http://schemas.microsoft.com/office/drawing/2014/main" id="{0F29C781-9835-AF43-8E4F-6700C11E2510}"/>
              </a:ext>
            </a:extLst>
          </p:cNvPr>
          <p:cNvSpPr txBox="1">
            <a:spLocks noChangeAspect="1"/>
          </p:cNvSpPr>
          <p:nvPr userDrawn="1"/>
        </p:nvSpPr>
        <p:spPr>
          <a:xfrm>
            <a:off x="8197534" y="3464847"/>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21" name="Picture 20" descr="A white text on a black background&#10;&#10;Description automatically generated">
            <a:extLst>
              <a:ext uri="{FF2B5EF4-FFF2-40B4-BE49-F238E27FC236}">
                <a16:creationId xmlns:a16="http://schemas.microsoft.com/office/drawing/2014/main" id="{4B79BE85-4966-1D09-A3ED-B80E69BD07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2972" y="6099871"/>
            <a:ext cx="3353833" cy="501054"/>
          </a:xfrm>
          <a:prstGeom prst="rect">
            <a:avLst/>
          </a:prstGeom>
        </p:spPr>
      </p:pic>
      <p:sp>
        <p:nvSpPr>
          <p:cNvPr id="22" name="Freeform 21">
            <a:extLst>
              <a:ext uri="{FF2B5EF4-FFF2-40B4-BE49-F238E27FC236}">
                <a16:creationId xmlns:a16="http://schemas.microsoft.com/office/drawing/2014/main" id="{334A2935-22B7-ED8C-D733-8DF6666CA3B0}"/>
              </a:ext>
            </a:extLst>
          </p:cNvPr>
          <p:cNvSpPr>
            <a:spLocks noChangeAspect="1"/>
          </p:cNvSpPr>
          <p:nvPr userDrawn="1"/>
        </p:nvSpPr>
        <p:spPr>
          <a:xfrm>
            <a:off x="3342" y="1975610"/>
            <a:ext cx="6806776" cy="2563579"/>
          </a:xfrm>
          <a:custGeom>
            <a:avLst/>
            <a:gdLst>
              <a:gd name="connsiteX0" fmla="*/ 0 w 2111363"/>
              <a:gd name="connsiteY0" fmla="*/ 0 h 795185"/>
              <a:gd name="connsiteX1" fmla="*/ 1713771 w 2111363"/>
              <a:gd name="connsiteY1" fmla="*/ 0 h 795185"/>
              <a:gd name="connsiteX2" fmla="*/ 1749077 w 2111363"/>
              <a:gd name="connsiteY2" fmla="*/ 1758 h 795185"/>
              <a:gd name="connsiteX3" fmla="*/ 2111363 w 2111363"/>
              <a:gd name="connsiteY3" fmla="*/ 397422 h 795185"/>
              <a:gd name="connsiteX4" fmla="*/ 1749077 w 2111363"/>
              <a:gd name="connsiteY4" fmla="*/ 793088 h 795185"/>
              <a:gd name="connsiteX5" fmla="*/ 1713771 w 2111363"/>
              <a:gd name="connsiteY5" fmla="*/ 794845 h 795185"/>
              <a:gd name="connsiteX6" fmla="*/ 1713771 w 2111363"/>
              <a:gd name="connsiteY6" fmla="*/ 795185 h 795185"/>
              <a:gd name="connsiteX7" fmla="*/ 0 w 2111363"/>
              <a:gd name="connsiteY7" fmla="*/ 795185 h 795185"/>
              <a:gd name="connsiteX8" fmla="*/ 0 w 2111363"/>
              <a:gd name="connsiteY8" fmla="*/ 0 h 79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1363" h="795185">
                <a:moveTo>
                  <a:pt x="0" y="0"/>
                </a:moveTo>
                <a:lnTo>
                  <a:pt x="1713771" y="0"/>
                </a:lnTo>
                <a:lnTo>
                  <a:pt x="1749077" y="1758"/>
                </a:lnTo>
                <a:cubicBezTo>
                  <a:pt x="1952569" y="22124"/>
                  <a:pt x="2111363" y="191497"/>
                  <a:pt x="2111363" y="397422"/>
                </a:cubicBezTo>
                <a:cubicBezTo>
                  <a:pt x="2111363" y="603348"/>
                  <a:pt x="1952569" y="772721"/>
                  <a:pt x="1749077" y="793088"/>
                </a:cubicBezTo>
                <a:lnTo>
                  <a:pt x="1713771" y="794845"/>
                </a:lnTo>
                <a:lnTo>
                  <a:pt x="1713771" y="795185"/>
                </a:lnTo>
                <a:lnTo>
                  <a:pt x="0" y="795185"/>
                </a:lnTo>
                <a:lnTo>
                  <a:pt x="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23" name="Title 1">
            <a:extLst>
              <a:ext uri="{FF2B5EF4-FFF2-40B4-BE49-F238E27FC236}">
                <a16:creationId xmlns:a16="http://schemas.microsoft.com/office/drawing/2014/main" id="{DAE713E9-6F94-74B0-8748-A4D680743AC1}"/>
              </a:ext>
            </a:extLst>
          </p:cNvPr>
          <p:cNvSpPr>
            <a:spLocks noGrp="1"/>
          </p:cNvSpPr>
          <p:nvPr>
            <p:ph type="ctrTitle"/>
          </p:nvPr>
        </p:nvSpPr>
        <p:spPr>
          <a:xfrm>
            <a:off x="0" y="1981199"/>
            <a:ext cx="6597570" cy="976127"/>
          </a:xfrm>
          <a:noFill/>
        </p:spPr>
        <p:txBody>
          <a:bodyPr lIns="360000" tIns="0" rIns="0" bIns="0" anchor="b" anchorCtr="0">
            <a:noAutofit/>
          </a:bodyPr>
          <a:lstStyle>
            <a:lvl1pPr algn="l">
              <a:lnSpc>
                <a:spcPct val="80000"/>
              </a:lnSpc>
              <a:defRPr sz="5000" b="1" i="0" spc="-100">
                <a:solidFill>
                  <a:schemeClr val="bg1"/>
                </a:solidFill>
                <a:latin typeface="Poppins" pitchFamily="2" charset="77"/>
                <a:cs typeface="Poppins" pitchFamily="2" charset="77"/>
              </a:defRPr>
            </a:lvl1pPr>
          </a:lstStyle>
          <a:p>
            <a:endParaRPr lang="en-US" dirty="0"/>
          </a:p>
        </p:txBody>
      </p:sp>
      <p:sp>
        <p:nvSpPr>
          <p:cNvPr id="24" name="Subtitle 2">
            <a:extLst>
              <a:ext uri="{FF2B5EF4-FFF2-40B4-BE49-F238E27FC236}">
                <a16:creationId xmlns:a16="http://schemas.microsoft.com/office/drawing/2014/main" id="{EB48AE66-B91D-6A9F-0642-B5CD6A0B08DE}"/>
              </a:ext>
            </a:extLst>
          </p:cNvPr>
          <p:cNvSpPr>
            <a:spLocks noGrp="1"/>
          </p:cNvSpPr>
          <p:nvPr>
            <p:ph type="subTitle" idx="1"/>
          </p:nvPr>
        </p:nvSpPr>
        <p:spPr>
          <a:xfrm>
            <a:off x="0" y="2957327"/>
            <a:ext cx="6597570" cy="1588170"/>
          </a:xfrm>
          <a:prstGeom prst="rect">
            <a:avLst/>
          </a:prstGeom>
          <a:noFill/>
        </p:spPr>
        <p:txBody>
          <a:bodyPr lIns="360000" tIns="144000" rIns="0" bIns="0" anchor="t" anchorCtr="0">
            <a:normAutofit/>
          </a:bodyPr>
          <a:lstStyle>
            <a:lvl1pPr marL="0" indent="0" algn="l">
              <a:lnSpc>
                <a:spcPct val="85000"/>
              </a:lnSpc>
              <a:spcBef>
                <a:spcPts val="800"/>
              </a:spcBef>
              <a:buNone/>
              <a:defRPr sz="2800" b="1" i="0" spc="-50">
                <a:solidFill>
                  <a:schemeClr val="bg1"/>
                </a:solidFill>
                <a:latin typeface="Poppins" pitchFamily="2" charset="77"/>
                <a:cs typeface="Poppins"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3645844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nodePh="1">
                                  <p:stCondLst>
                                    <p:cond delay="0"/>
                                  </p:stCondLst>
                                  <p:endCondLst>
                                    <p:cond evt="begin" delay="0">
                                      <p:tn val="9"/>
                                    </p:cond>
                                  </p:end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nodePh="1">
                                  <p:stCondLst>
                                    <p:cond delay="0"/>
                                  </p:stCondLst>
                                  <p:endCondLst>
                                    <p:cond evt="begin" delay="0">
                                      <p:tn val="13"/>
                                    </p:cond>
                                  </p:endCondLst>
                                  <p:childTnLst>
                                    <p:set>
                                      <p:cBhvr>
                                        <p:cTn id="14" dur="1" fill="hold">
                                          <p:stCondLst>
                                            <p:cond delay="0"/>
                                          </p:stCondLst>
                                        </p:cTn>
                                        <p:tgtEl>
                                          <p:spTgt spid="24">
                                            <p:txEl>
                                              <p:pRg st="0" end="0"/>
                                            </p:txEl>
                                          </p:spTgt>
                                        </p:tgtEl>
                                        <p:attrNameLst>
                                          <p:attrName>style.visibility</p:attrName>
                                        </p:attrNameLst>
                                      </p:cBhvr>
                                      <p:to>
                                        <p:strVal val="visible"/>
                                      </p:to>
                                    </p:set>
                                    <p:anim calcmode="lin" valueType="num">
                                      <p:cBhvr additive="base">
                                        <p:cTn id="15" dur="5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4">
                                            <p:txEl>
                                              <p:pRg st="0" end="0"/>
                                            </p:txEl>
                                          </p:spTgt>
                                        </p:tgtEl>
                                        <p:attrNameLst>
                                          <p:attrName>ppt_y</p:attrName>
                                        </p:attrNameLst>
                                      </p:cBhvr>
                                      <p:tavLst>
                                        <p:tav tm="0">
                                          <p:val>
                                            <p:strVal val="#ppt_y"/>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22" grpId="0" animBg="1"/>
      <p:bldP spid="23" grpId="0"/>
      <p:bldP spid="24" grpId="0" build="p">
        <p:tmplLst>
          <p:tmpl lvl="1">
            <p:tnLst>
              <p:par>
                <p:cTn presetID="2" presetClass="entr" presetSubtype="8" fill="hold" nodeType="withEffect" nodePh="1">
                  <p:stCondLst>
                    <p:cond delay="0"/>
                  </p:stCondLst>
                  <p:endCondLst>
                    <p:cond delay="0"/>
                  </p:end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0-#ppt_w/2"/>
                          </p:val>
                        </p:tav>
                        <p:tav tm="100000">
                          <p:val>
                            <p:strVal val="#ppt_x"/>
                          </p:val>
                        </p:tav>
                      </p:tavLst>
                    </p:anim>
                    <p:anim calcmode="lin" valueType="num">
                      <p:cBhvr additive="base">
                        <p:cTn dur="500" fill="hold"/>
                        <p:tgtEl>
                          <p:spTgt spid="2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7_Title – Grid Light">
    <p:bg>
      <p:bgPr>
        <a:solidFill>
          <a:schemeClr val="bg2"/>
        </a:solidFill>
        <a:effectLst/>
      </p:bgPr>
    </p:bg>
    <p:spTree>
      <p:nvGrpSpPr>
        <p:cNvPr id="1" name=""/>
        <p:cNvGrpSpPr/>
        <p:nvPr/>
      </p:nvGrpSpPr>
      <p:grpSpPr>
        <a:xfrm>
          <a:off x="0" y="0"/>
          <a:ext cx="0" cy="0"/>
          <a:chOff x="0" y="0"/>
          <a:chExt cx="0" cy="0"/>
        </a:xfrm>
      </p:grpSpPr>
      <p:sp>
        <p:nvSpPr>
          <p:cNvPr id="5" name="Graphic 28">
            <a:extLst>
              <a:ext uri="{FF2B5EF4-FFF2-40B4-BE49-F238E27FC236}">
                <a16:creationId xmlns:a16="http://schemas.microsoft.com/office/drawing/2014/main" id="{91C5E29E-10FD-91A4-01F7-74B2350CE2F7}"/>
              </a:ext>
            </a:extLst>
          </p:cNvPr>
          <p:cNvSpPr/>
          <p:nvPr userDrawn="1"/>
        </p:nvSpPr>
        <p:spPr>
          <a:xfrm rot="14557768">
            <a:off x="558149" y="-311933"/>
            <a:ext cx="10932156" cy="7874052"/>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bg1">
                <a:alpha val="74817"/>
              </a:schemeClr>
            </a:solidFill>
            <a:prstDash val="dash"/>
            <a:miter/>
          </a:ln>
        </p:spPr>
        <p:txBody>
          <a:bodyPr rtlCol="0" anchor="ctr"/>
          <a:lstStyle/>
          <a:p>
            <a:endParaRPr lang="en-NL"/>
          </a:p>
        </p:txBody>
      </p:sp>
      <p:sp>
        <p:nvSpPr>
          <p:cNvPr id="8" name="Graphic 20">
            <a:extLst>
              <a:ext uri="{FF2B5EF4-FFF2-40B4-BE49-F238E27FC236}">
                <a16:creationId xmlns:a16="http://schemas.microsoft.com/office/drawing/2014/main" id="{F28A1709-BA3D-05E0-87C6-06ACF1F4CC1F}"/>
              </a:ext>
            </a:extLst>
          </p:cNvPr>
          <p:cNvSpPr/>
          <p:nvPr userDrawn="1"/>
        </p:nvSpPr>
        <p:spPr>
          <a:xfrm rot="19565370" flipH="1">
            <a:off x="-342270" y="2023988"/>
            <a:ext cx="12907202" cy="2708104"/>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bg1">
                <a:alpha val="74817"/>
              </a:schemeClr>
            </a:solidFill>
            <a:prstDash val="dash"/>
            <a:miter/>
          </a:ln>
        </p:spPr>
        <p:txBody>
          <a:bodyPr rtlCol="0" anchor="ctr"/>
          <a:lstStyle/>
          <a:p>
            <a:endParaRPr lang="en-NL"/>
          </a:p>
        </p:txBody>
      </p:sp>
      <p:sp>
        <p:nvSpPr>
          <p:cNvPr id="9" name="Text Placeholder 49">
            <a:extLst>
              <a:ext uri="{FF2B5EF4-FFF2-40B4-BE49-F238E27FC236}">
                <a16:creationId xmlns:a16="http://schemas.microsoft.com/office/drawing/2014/main" id="{1ED98C64-833C-B306-6015-DC7C750EA57C}"/>
              </a:ext>
            </a:extLst>
          </p:cNvPr>
          <p:cNvSpPr txBox="1">
            <a:spLocks noChangeAspect="1"/>
          </p:cNvSpPr>
          <p:nvPr userDrawn="1"/>
        </p:nvSpPr>
        <p:spPr>
          <a:xfrm>
            <a:off x="1394328" y="4768522"/>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528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6" name="Text Placeholder 49">
            <a:extLst>
              <a:ext uri="{FF2B5EF4-FFF2-40B4-BE49-F238E27FC236}">
                <a16:creationId xmlns:a16="http://schemas.microsoft.com/office/drawing/2014/main" id="{FE98B3B2-A9A8-0BAE-93E1-31EB9B4EE8EC}"/>
              </a:ext>
            </a:extLst>
          </p:cNvPr>
          <p:cNvSpPr txBox="1">
            <a:spLocks noChangeAspect="1"/>
          </p:cNvSpPr>
          <p:nvPr userDrawn="1"/>
        </p:nvSpPr>
        <p:spPr>
          <a:xfrm>
            <a:off x="2475573" y="664566"/>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8" name="Text Placeholder 49">
            <a:extLst>
              <a:ext uri="{FF2B5EF4-FFF2-40B4-BE49-F238E27FC236}">
                <a16:creationId xmlns:a16="http://schemas.microsoft.com/office/drawing/2014/main" id="{6FF9E8F2-CC25-1EE2-6D51-F92B891BD766}"/>
              </a:ext>
            </a:extLst>
          </p:cNvPr>
          <p:cNvSpPr txBox="1">
            <a:spLocks noChangeAspect="1"/>
          </p:cNvSpPr>
          <p:nvPr userDrawn="1"/>
        </p:nvSpPr>
        <p:spPr>
          <a:xfrm>
            <a:off x="9817578" y="269756"/>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76884"/>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9" name="Text Placeholder 49">
            <a:extLst>
              <a:ext uri="{FF2B5EF4-FFF2-40B4-BE49-F238E27FC236}">
                <a16:creationId xmlns:a16="http://schemas.microsoft.com/office/drawing/2014/main" id="{0D2A9301-55E5-FCBA-2E2F-77681DA1C1C4}"/>
              </a:ext>
            </a:extLst>
          </p:cNvPr>
          <p:cNvSpPr txBox="1">
            <a:spLocks noChangeAspect="1"/>
          </p:cNvSpPr>
          <p:nvPr userDrawn="1"/>
        </p:nvSpPr>
        <p:spPr>
          <a:xfrm>
            <a:off x="4778758" y="5960811"/>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0" name="Text Placeholder 49">
            <a:extLst>
              <a:ext uri="{FF2B5EF4-FFF2-40B4-BE49-F238E27FC236}">
                <a16:creationId xmlns:a16="http://schemas.microsoft.com/office/drawing/2014/main" id="{C37A958E-BCDF-C9C4-18FA-04652D012AB7}"/>
              </a:ext>
            </a:extLst>
          </p:cNvPr>
          <p:cNvSpPr txBox="1">
            <a:spLocks noChangeAspect="1"/>
          </p:cNvSpPr>
          <p:nvPr userDrawn="1"/>
        </p:nvSpPr>
        <p:spPr>
          <a:xfrm>
            <a:off x="6796871" y="668026"/>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1" name="Text Placeholder 49">
            <a:extLst>
              <a:ext uri="{FF2B5EF4-FFF2-40B4-BE49-F238E27FC236}">
                <a16:creationId xmlns:a16="http://schemas.microsoft.com/office/drawing/2014/main" id="{536A6532-7C95-27CC-EB08-5A7BCA1A342B}"/>
              </a:ext>
            </a:extLst>
          </p:cNvPr>
          <p:cNvSpPr txBox="1">
            <a:spLocks noChangeAspect="1"/>
          </p:cNvSpPr>
          <p:nvPr userDrawn="1"/>
        </p:nvSpPr>
        <p:spPr>
          <a:xfrm>
            <a:off x="6223737" y="5543064"/>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5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 name="TextBox 21">
            <a:extLst>
              <a:ext uri="{FF2B5EF4-FFF2-40B4-BE49-F238E27FC236}">
                <a16:creationId xmlns:a16="http://schemas.microsoft.com/office/drawing/2014/main" id="{9F956065-9E4B-B4B1-6362-54AB1C0D262B}"/>
              </a:ext>
            </a:extLst>
          </p:cNvPr>
          <p:cNvSpPr txBox="1"/>
          <p:nvPr userDrawn="1"/>
        </p:nvSpPr>
        <p:spPr>
          <a:xfrm>
            <a:off x="8257032" y="557784"/>
            <a:ext cx="0" cy="0"/>
          </a:xfrm>
          <a:prstGeom prst="rect">
            <a:avLst/>
          </a:prstGeom>
          <a:noFill/>
        </p:spPr>
        <p:txBody>
          <a:bodyPr wrap="none" lIns="0" tIns="0" rIns="0" bIns="0" rtlCol="0">
            <a:noAutofit/>
          </a:bodyPr>
          <a:lstStyle/>
          <a:p>
            <a:endParaRPr lang="en-NL" sz="1400" err="1">
              <a:latin typeface="Arial"/>
              <a:cs typeface="Arial"/>
            </a:endParaRPr>
          </a:p>
        </p:txBody>
      </p:sp>
      <p:pic>
        <p:nvPicPr>
          <p:cNvPr id="23" name="Picture 22" descr="A black background with a black square&#10;&#10;Description automatically generated with medium confidence">
            <a:extLst>
              <a:ext uri="{FF2B5EF4-FFF2-40B4-BE49-F238E27FC236}">
                <a16:creationId xmlns:a16="http://schemas.microsoft.com/office/drawing/2014/main" id="{7DB4B610-2DC8-6A3E-30C7-DB9034B5A3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2971" y="6098828"/>
            <a:ext cx="3353833" cy="501054"/>
          </a:xfrm>
          <a:prstGeom prst="rect">
            <a:avLst/>
          </a:prstGeom>
          <a:noFill/>
        </p:spPr>
      </p:pic>
      <p:sp>
        <p:nvSpPr>
          <p:cNvPr id="24" name="TextBox 23">
            <a:extLst>
              <a:ext uri="{FF2B5EF4-FFF2-40B4-BE49-F238E27FC236}">
                <a16:creationId xmlns:a16="http://schemas.microsoft.com/office/drawing/2014/main" id="{7BD82D12-070D-4D51-1822-0C1CE80A61D0}"/>
              </a:ext>
            </a:extLst>
          </p:cNvPr>
          <p:cNvSpPr txBox="1">
            <a:spLocks noChangeAspect="1"/>
          </p:cNvSpPr>
          <p:nvPr userDrawn="1"/>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bg1">
              <a:lumMod val="9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 name="Text Placeholder 49">
            <a:extLst>
              <a:ext uri="{FF2B5EF4-FFF2-40B4-BE49-F238E27FC236}">
                <a16:creationId xmlns:a16="http://schemas.microsoft.com/office/drawing/2014/main" id="{58489C37-F8A5-5570-F7DC-89992F93BB0D}"/>
              </a:ext>
            </a:extLst>
          </p:cNvPr>
          <p:cNvSpPr txBox="1">
            <a:spLocks noChangeAspect="1"/>
          </p:cNvSpPr>
          <p:nvPr userDrawn="1"/>
        </p:nvSpPr>
        <p:spPr>
          <a:xfrm>
            <a:off x="9347330" y="3125021"/>
            <a:ext cx="354912" cy="35491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9189"/>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 name="Freeform 25">
            <a:extLst>
              <a:ext uri="{FF2B5EF4-FFF2-40B4-BE49-F238E27FC236}">
                <a16:creationId xmlns:a16="http://schemas.microsoft.com/office/drawing/2014/main" id="{11FCD6A3-7D00-2384-A8A7-4D1A9A151397}"/>
              </a:ext>
            </a:extLst>
          </p:cNvPr>
          <p:cNvSpPr>
            <a:spLocks noChangeAspect="1"/>
          </p:cNvSpPr>
          <p:nvPr userDrawn="1"/>
        </p:nvSpPr>
        <p:spPr>
          <a:xfrm>
            <a:off x="3342" y="1975610"/>
            <a:ext cx="6806776" cy="2563579"/>
          </a:xfrm>
          <a:custGeom>
            <a:avLst/>
            <a:gdLst>
              <a:gd name="connsiteX0" fmla="*/ 0 w 2111363"/>
              <a:gd name="connsiteY0" fmla="*/ 0 h 795185"/>
              <a:gd name="connsiteX1" fmla="*/ 1713771 w 2111363"/>
              <a:gd name="connsiteY1" fmla="*/ 0 h 795185"/>
              <a:gd name="connsiteX2" fmla="*/ 1749077 w 2111363"/>
              <a:gd name="connsiteY2" fmla="*/ 1758 h 795185"/>
              <a:gd name="connsiteX3" fmla="*/ 2111363 w 2111363"/>
              <a:gd name="connsiteY3" fmla="*/ 397422 h 795185"/>
              <a:gd name="connsiteX4" fmla="*/ 1749077 w 2111363"/>
              <a:gd name="connsiteY4" fmla="*/ 793088 h 795185"/>
              <a:gd name="connsiteX5" fmla="*/ 1713771 w 2111363"/>
              <a:gd name="connsiteY5" fmla="*/ 794845 h 795185"/>
              <a:gd name="connsiteX6" fmla="*/ 1713771 w 2111363"/>
              <a:gd name="connsiteY6" fmla="*/ 795185 h 795185"/>
              <a:gd name="connsiteX7" fmla="*/ 0 w 2111363"/>
              <a:gd name="connsiteY7" fmla="*/ 795185 h 795185"/>
              <a:gd name="connsiteX8" fmla="*/ 0 w 2111363"/>
              <a:gd name="connsiteY8" fmla="*/ 0 h 79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1363" h="795185">
                <a:moveTo>
                  <a:pt x="0" y="0"/>
                </a:moveTo>
                <a:lnTo>
                  <a:pt x="1713771" y="0"/>
                </a:lnTo>
                <a:lnTo>
                  <a:pt x="1749077" y="1758"/>
                </a:lnTo>
                <a:cubicBezTo>
                  <a:pt x="1952569" y="22124"/>
                  <a:pt x="2111363" y="191497"/>
                  <a:pt x="2111363" y="397422"/>
                </a:cubicBezTo>
                <a:cubicBezTo>
                  <a:pt x="2111363" y="603348"/>
                  <a:pt x="1952569" y="772721"/>
                  <a:pt x="1749077" y="793088"/>
                </a:cubicBezTo>
                <a:lnTo>
                  <a:pt x="1713771" y="794845"/>
                </a:lnTo>
                <a:lnTo>
                  <a:pt x="1713771" y="795185"/>
                </a:lnTo>
                <a:lnTo>
                  <a:pt x="0" y="795185"/>
                </a:lnTo>
                <a:lnTo>
                  <a:pt x="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27" name="Title 1">
            <a:extLst>
              <a:ext uri="{FF2B5EF4-FFF2-40B4-BE49-F238E27FC236}">
                <a16:creationId xmlns:a16="http://schemas.microsoft.com/office/drawing/2014/main" id="{9E9DC8A4-1C35-FCDC-4A9A-00D263956E8C}"/>
              </a:ext>
            </a:extLst>
          </p:cNvPr>
          <p:cNvSpPr>
            <a:spLocks noGrp="1"/>
          </p:cNvSpPr>
          <p:nvPr>
            <p:ph type="ctrTitle"/>
          </p:nvPr>
        </p:nvSpPr>
        <p:spPr>
          <a:xfrm>
            <a:off x="0" y="1981199"/>
            <a:ext cx="6597570" cy="976127"/>
          </a:xfrm>
          <a:noFill/>
        </p:spPr>
        <p:txBody>
          <a:bodyPr lIns="360000" tIns="0" rIns="0" bIns="0" anchor="b" anchorCtr="0">
            <a:noAutofit/>
          </a:bodyPr>
          <a:lstStyle>
            <a:lvl1pPr algn="l">
              <a:lnSpc>
                <a:spcPct val="80000"/>
              </a:lnSpc>
              <a:defRPr sz="5000" b="1" i="0" spc="-100">
                <a:solidFill>
                  <a:schemeClr val="bg1"/>
                </a:solidFill>
                <a:latin typeface="Poppins" pitchFamily="2" charset="77"/>
                <a:cs typeface="Poppins" pitchFamily="2" charset="77"/>
              </a:defRPr>
            </a:lvl1pPr>
          </a:lstStyle>
          <a:p>
            <a:endParaRPr lang="en-US" dirty="0"/>
          </a:p>
        </p:txBody>
      </p:sp>
      <p:sp>
        <p:nvSpPr>
          <p:cNvPr id="28" name="Subtitle 2">
            <a:extLst>
              <a:ext uri="{FF2B5EF4-FFF2-40B4-BE49-F238E27FC236}">
                <a16:creationId xmlns:a16="http://schemas.microsoft.com/office/drawing/2014/main" id="{74B5F588-DC7F-0558-50D6-72D1C0257C50}"/>
              </a:ext>
            </a:extLst>
          </p:cNvPr>
          <p:cNvSpPr>
            <a:spLocks noGrp="1"/>
          </p:cNvSpPr>
          <p:nvPr>
            <p:ph type="subTitle" idx="1"/>
          </p:nvPr>
        </p:nvSpPr>
        <p:spPr>
          <a:xfrm>
            <a:off x="0" y="2957327"/>
            <a:ext cx="6597570" cy="1588170"/>
          </a:xfrm>
          <a:prstGeom prst="rect">
            <a:avLst/>
          </a:prstGeom>
          <a:noFill/>
        </p:spPr>
        <p:txBody>
          <a:bodyPr lIns="360000" tIns="144000" rIns="0" bIns="0" anchor="t" anchorCtr="0">
            <a:normAutofit/>
          </a:bodyPr>
          <a:lstStyle>
            <a:lvl1pPr marL="0" indent="0" algn="l">
              <a:lnSpc>
                <a:spcPct val="85000"/>
              </a:lnSpc>
              <a:spcBef>
                <a:spcPts val="800"/>
              </a:spcBef>
              <a:buNone/>
              <a:defRPr sz="2800" b="1" i="0" spc="-50">
                <a:solidFill>
                  <a:schemeClr val="bg1"/>
                </a:solidFill>
                <a:latin typeface="Poppins" pitchFamily="2" charset="77"/>
                <a:cs typeface="Poppins"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4144701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nodePh="1">
                                  <p:stCondLst>
                                    <p:cond delay="0"/>
                                  </p:stCondLst>
                                  <p:endCondLst>
                                    <p:cond evt="begin" delay="0">
                                      <p:tn val="9"/>
                                    </p:cond>
                                  </p:end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nodePh="1">
                                  <p:stCondLst>
                                    <p:cond delay="0"/>
                                  </p:stCondLst>
                                  <p:endCondLst>
                                    <p:cond evt="begin" delay="0">
                                      <p:tn val="13"/>
                                    </p:cond>
                                  </p:endCondLst>
                                  <p:childTnLst>
                                    <p:set>
                                      <p:cBhvr>
                                        <p:cTn id="14" dur="1" fill="hold">
                                          <p:stCondLst>
                                            <p:cond delay="0"/>
                                          </p:stCondLst>
                                        </p:cTn>
                                        <p:tgtEl>
                                          <p:spTgt spid="28">
                                            <p:txEl>
                                              <p:pRg st="0" end="0"/>
                                            </p:txEl>
                                          </p:spTgt>
                                        </p:tgtEl>
                                        <p:attrNameLst>
                                          <p:attrName>style.visibility</p:attrName>
                                        </p:attrNameLst>
                                      </p:cBhvr>
                                      <p:to>
                                        <p:strVal val="visible"/>
                                      </p:to>
                                    </p:set>
                                    <p:anim calcmode="lin" valueType="num">
                                      <p:cBhvr additive="base">
                                        <p:cTn id="15" dur="5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8">
                                            <p:txEl>
                                              <p:pRg st="0" end="0"/>
                                            </p:txEl>
                                          </p:spTgt>
                                        </p:tgtEl>
                                        <p:attrNameLst>
                                          <p:attrName>ppt_y</p:attrName>
                                        </p:attrNameLst>
                                      </p:cBhvr>
                                      <p:tavLst>
                                        <p:tav tm="0">
                                          <p:val>
                                            <p:strVal val="#ppt_y"/>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6" grpId="0" animBg="1"/>
      <p:bldP spid="27" grpId="0"/>
      <p:bldP spid="28" grpId="0" build="p">
        <p:tmplLst>
          <p:tmpl lvl="1">
            <p:tnLst>
              <p:par>
                <p:cTn presetID="2" presetClass="entr" presetSubtype="8" fill="hold" nodeType="withEffect" nodePh="1">
                  <p:stCondLst>
                    <p:cond delay="0"/>
                  </p:stCondLst>
                  <p:endCondLst>
                    <p:cond delay="0"/>
                  </p:endCondLst>
                  <p:childTnLst>
                    <p:set>
                      <p:cBhvr>
                        <p:cTn dur="1" fill="hold">
                          <p:stCondLst>
                            <p:cond delay="0"/>
                          </p:stCondLst>
                        </p:cTn>
                        <p:tgtEl>
                          <p:spTgt spid="28"/>
                        </p:tgtEl>
                        <p:attrNameLst>
                          <p:attrName>style.visibility</p:attrName>
                        </p:attrNameLst>
                      </p:cBhvr>
                      <p:to>
                        <p:strVal val="visible"/>
                      </p:to>
                    </p:set>
                    <p:anim calcmode="lin" valueType="num">
                      <p:cBhvr additive="base">
                        <p:cTn dur="500" fill="hold"/>
                        <p:tgtEl>
                          <p:spTgt spid="28"/>
                        </p:tgtEl>
                        <p:attrNameLst>
                          <p:attrName>ppt_x</p:attrName>
                        </p:attrNameLst>
                      </p:cBhvr>
                      <p:tavLst>
                        <p:tav tm="0">
                          <p:val>
                            <p:strVal val="0-#ppt_w/2"/>
                          </p:val>
                        </p:tav>
                        <p:tav tm="100000">
                          <p:val>
                            <p:strVal val="#ppt_x"/>
                          </p:val>
                        </p:tav>
                      </p:tavLst>
                    </p:anim>
                    <p:anim calcmode="lin" valueType="num">
                      <p:cBhvr additive="base">
                        <p:cTn dur="500" fill="hold"/>
                        <p:tgtEl>
                          <p:spTgt spid="2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Title – Grid Light">
    <p:bg>
      <p:bgPr>
        <a:solidFill>
          <a:schemeClr val="accent1"/>
        </a:solidFill>
        <a:effectLst/>
      </p:bgPr>
    </p:bg>
    <p:spTree>
      <p:nvGrpSpPr>
        <p:cNvPr id="1" name=""/>
        <p:cNvGrpSpPr/>
        <p:nvPr/>
      </p:nvGrpSpPr>
      <p:grpSpPr>
        <a:xfrm>
          <a:off x="0" y="0"/>
          <a:ext cx="0" cy="0"/>
          <a:chOff x="0" y="0"/>
          <a:chExt cx="0" cy="0"/>
        </a:xfrm>
      </p:grpSpPr>
      <p:sp>
        <p:nvSpPr>
          <p:cNvPr id="5" name="Graphic 28">
            <a:extLst>
              <a:ext uri="{FF2B5EF4-FFF2-40B4-BE49-F238E27FC236}">
                <a16:creationId xmlns:a16="http://schemas.microsoft.com/office/drawing/2014/main" id="{8FE4B500-072B-E02A-0F9E-2920FD80EDDF}"/>
              </a:ext>
            </a:extLst>
          </p:cNvPr>
          <p:cNvSpPr/>
          <p:nvPr userDrawn="1"/>
        </p:nvSpPr>
        <p:spPr>
          <a:xfrm rot="14064109">
            <a:off x="2954212" y="2687714"/>
            <a:ext cx="8348404" cy="3245573"/>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rgbClr val="FFE4D1">
                <a:alpha val="25151"/>
              </a:srgbClr>
            </a:solidFill>
            <a:prstDash val="dash"/>
            <a:miter/>
          </a:ln>
        </p:spPr>
        <p:txBody>
          <a:bodyPr rtlCol="0" anchor="ctr"/>
          <a:lstStyle/>
          <a:p>
            <a:endParaRPr lang="en-NL"/>
          </a:p>
        </p:txBody>
      </p:sp>
      <p:sp>
        <p:nvSpPr>
          <p:cNvPr id="7" name="Graphic 20">
            <a:extLst>
              <a:ext uri="{FF2B5EF4-FFF2-40B4-BE49-F238E27FC236}">
                <a16:creationId xmlns:a16="http://schemas.microsoft.com/office/drawing/2014/main" id="{C3155CA2-B17B-FC2E-95F7-54A791C7EF96}"/>
              </a:ext>
            </a:extLst>
          </p:cNvPr>
          <p:cNvSpPr/>
          <p:nvPr userDrawn="1"/>
        </p:nvSpPr>
        <p:spPr>
          <a:xfrm rot="532425">
            <a:off x="116678" y="-3078"/>
            <a:ext cx="11916027" cy="2763078"/>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rgbClr val="FFE4D1">
                <a:alpha val="25151"/>
              </a:srgbClr>
            </a:solidFill>
            <a:prstDash val="dash"/>
            <a:miter/>
          </a:ln>
        </p:spPr>
        <p:txBody>
          <a:bodyPr rtlCol="0" anchor="ctr"/>
          <a:lstStyle/>
          <a:p>
            <a:endParaRPr lang="en-NL"/>
          </a:p>
        </p:txBody>
      </p:sp>
      <p:sp>
        <p:nvSpPr>
          <p:cNvPr id="23" name="Text Placeholder 49">
            <a:extLst>
              <a:ext uri="{FF2B5EF4-FFF2-40B4-BE49-F238E27FC236}">
                <a16:creationId xmlns:a16="http://schemas.microsoft.com/office/drawing/2014/main" id="{C1C336C2-D8DE-C94F-1C63-D83D387A0935}"/>
              </a:ext>
            </a:extLst>
          </p:cNvPr>
          <p:cNvSpPr txBox="1">
            <a:spLocks noChangeAspect="1"/>
          </p:cNvSpPr>
          <p:nvPr userDrawn="1"/>
        </p:nvSpPr>
        <p:spPr>
          <a:xfrm rot="19822871">
            <a:off x="4805040" y="188764"/>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 name="Text Placeholder 49">
            <a:extLst>
              <a:ext uri="{FF2B5EF4-FFF2-40B4-BE49-F238E27FC236}">
                <a16:creationId xmlns:a16="http://schemas.microsoft.com/office/drawing/2014/main" id="{571E637D-EACD-F9E0-0C9D-54E95B322E85}"/>
              </a:ext>
            </a:extLst>
          </p:cNvPr>
          <p:cNvSpPr txBox="1">
            <a:spLocks noChangeAspect="1"/>
          </p:cNvSpPr>
          <p:nvPr userDrawn="1"/>
        </p:nvSpPr>
        <p:spPr>
          <a:xfrm>
            <a:off x="2128101" y="129083"/>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 name="Text Placeholder 49">
            <a:extLst>
              <a:ext uri="{FF2B5EF4-FFF2-40B4-BE49-F238E27FC236}">
                <a16:creationId xmlns:a16="http://schemas.microsoft.com/office/drawing/2014/main" id="{84885D61-88F6-E166-709A-1A044220C78F}"/>
              </a:ext>
            </a:extLst>
          </p:cNvPr>
          <p:cNvSpPr txBox="1">
            <a:spLocks noChangeAspect="1"/>
          </p:cNvSpPr>
          <p:nvPr userDrawn="1"/>
        </p:nvSpPr>
        <p:spPr>
          <a:xfrm>
            <a:off x="10734720" y="62566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 name="Text Placeholder 49">
            <a:extLst>
              <a:ext uri="{FF2B5EF4-FFF2-40B4-BE49-F238E27FC236}">
                <a16:creationId xmlns:a16="http://schemas.microsoft.com/office/drawing/2014/main" id="{E904C964-A29E-9561-BD4D-3B4056442945}"/>
              </a:ext>
            </a:extLst>
          </p:cNvPr>
          <p:cNvSpPr txBox="1">
            <a:spLocks noChangeAspect="1"/>
          </p:cNvSpPr>
          <p:nvPr userDrawn="1"/>
        </p:nvSpPr>
        <p:spPr>
          <a:xfrm rot="656952">
            <a:off x="4575662" y="4671253"/>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 name="Text Placeholder 49">
            <a:extLst>
              <a:ext uri="{FF2B5EF4-FFF2-40B4-BE49-F238E27FC236}">
                <a16:creationId xmlns:a16="http://schemas.microsoft.com/office/drawing/2014/main" id="{627BF878-1D96-536A-451D-E8ED52A75E31}"/>
              </a:ext>
            </a:extLst>
          </p:cNvPr>
          <p:cNvSpPr txBox="1">
            <a:spLocks noChangeAspect="1"/>
          </p:cNvSpPr>
          <p:nvPr userDrawn="1"/>
        </p:nvSpPr>
        <p:spPr>
          <a:xfrm rot="1260500">
            <a:off x="6561326" y="1331190"/>
            <a:ext cx="749296" cy="749291"/>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 name="Text Placeholder 49">
            <a:extLst>
              <a:ext uri="{FF2B5EF4-FFF2-40B4-BE49-F238E27FC236}">
                <a16:creationId xmlns:a16="http://schemas.microsoft.com/office/drawing/2014/main" id="{301C791A-A2B8-7F14-0499-661DDD70789B}"/>
              </a:ext>
            </a:extLst>
          </p:cNvPr>
          <p:cNvSpPr txBox="1">
            <a:spLocks noChangeAspect="1"/>
          </p:cNvSpPr>
          <p:nvPr userDrawn="1"/>
        </p:nvSpPr>
        <p:spPr>
          <a:xfrm>
            <a:off x="10781784" y="530221"/>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1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29" name="Picture 28" descr="A white text on a black background&#10;&#10;Description automatically generated">
            <a:extLst>
              <a:ext uri="{FF2B5EF4-FFF2-40B4-BE49-F238E27FC236}">
                <a16:creationId xmlns:a16="http://schemas.microsoft.com/office/drawing/2014/main" id="{BF3E3747-2225-C5CA-BB90-0D9D76102A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3111" y="2859601"/>
            <a:ext cx="7622602" cy="1138797"/>
          </a:xfrm>
          <a:prstGeom prst="rect">
            <a:avLst/>
          </a:prstGeom>
        </p:spPr>
      </p:pic>
      <p:sp>
        <p:nvSpPr>
          <p:cNvPr id="30" name="TextBox 29">
            <a:extLst>
              <a:ext uri="{FF2B5EF4-FFF2-40B4-BE49-F238E27FC236}">
                <a16:creationId xmlns:a16="http://schemas.microsoft.com/office/drawing/2014/main" id="{29171F5E-5C26-D969-A98B-6049BBB04562}"/>
              </a:ext>
            </a:extLst>
          </p:cNvPr>
          <p:cNvSpPr txBox="1">
            <a:spLocks noChangeAspect="1"/>
          </p:cNvSpPr>
          <p:nvPr userDrawn="1"/>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bg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 name="Text Placeholder 49">
            <a:extLst>
              <a:ext uri="{FF2B5EF4-FFF2-40B4-BE49-F238E27FC236}">
                <a16:creationId xmlns:a16="http://schemas.microsoft.com/office/drawing/2014/main" id="{51D8A286-DA67-F07E-B60E-DCECB70A1F19}"/>
              </a:ext>
            </a:extLst>
          </p:cNvPr>
          <p:cNvSpPr txBox="1">
            <a:spLocks noChangeAspect="1"/>
          </p:cNvSpPr>
          <p:nvPr userDrawn="1"/>
        </p:nvSpPr>
        <p:spPr>
          <a:xfrm>
            <a:off x="1238343" y="4731672"/>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14912"/>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 name="Text Placeholder 49">
            <a:extLst>
              <a:ext uri="{FF2B5EF4-FFF2-40B4-BE49-F238E27FC236}">
                <a16:creationId xmlns:a16="http://schemas.microsoft.com/office/drawing/2014/main" id="{5E8CF8A6-5996-C211-DCD5-A6C2CEEE779D}"/>
              </a:ext>
            </a:extLst>
          </p:cNvPr>
          <p:cNvSpPr txBox="1">
            <a:spLocks noChangeAspect="1"/>
          </p:cNvSpPr>
          <p:nvPr userDrawn="1"/>
        </p:nvSpPr>
        <p:spPr>
          <a:xfrm>
            <a:off x="501118" y="2470014"/>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5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 name="Text Placeholder 49">
            <a:extLst>
              <a:ext uri="{FF2B5EF4-FFF2-40B4-BE49-F238E27FC236}">
                <a16:creationId xmlns:a16="http://schemas.microsoft.com/office/drawing/2014/main" id="{6363B291-6C4D-2933-1DC7-C7EC374F4CB9}"/>
              </a:ext>
            </a:extLst>
          </p:cNvPr>
          <p:cNvSpPr txBox="1">
            <a:spLocks noChangeAspect="1"/>
          </p:cNvSpPr>
          <p:nvPr userDrawn="1"/>
        </p:nvSpPr>
        <p:spPr>
          <a:xfrm>
            <a:off x="11557986" y="2910935"/>
            <a:ext cx="381178" cy="381176"/>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5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 name="Freeform 36">
            <a:extLst>
              <a:ext uri="{FF2B5EF4-FFF2-40B4-BE49-F238E27FC236}">
                <a16:creationId xmlns:a16="http://schemas.microsoft.com/office/drawing/2014/main" id="{0FEAC024-D426-EEC0-B7A7-9296D9B995B0}"/>
              </a:ext>
            </a:extLst>
          </p:cNvPr>
          <p:cNvSpPr>
            <a:spLocks noChangeAspect="1" noEditPoints="1"/>
          </p:cNvSpPr>
          <p:nvPr userDrawn="1"/>
        </p:nvSpPr>
        <p:spPr bwMode="auto">
          <a:xfrm rot="19411309">
            <a:off x="1431438" y="4846113"/>
            <a:ext cx="392987" cy="550290"/>
          </a:xfrm>
          <a:custGeom>
            <a:avLst/>
            <a:gdLst>
              <a:gd name="T0" fmla="*/ 151 w 247"/>
              <a:gd name="T1" fmla="*/ 259 h 347"/>
              <a:gd name="T2" fmla="*/ 92 w 247"/>
              <a:gd name="T3" fmla="*/ 259 h 347"/>
              <a:gd name="T4" fmla="*/ 91 w 247"/>
              <a:gd name="T5" fmla="*/ 243 h 347"/>
              <a:gd name="T6" fmla="*/ 101 w 247"/>
              <a:gd name="T7" fmla="*/ 195 h 347"/>
              <a:gd name="T8" fmla="*/ 139 w 247"/>
              <a:gd name="T9" fmla="*/ 153 h 347"/>
              <a:gd name="T10" fmla="*/ 174 w 247"/>
              <a:gd name="T11" fmla="*/ 122 h 347"/>
              <a:gd name="T12" fmla="*/ 183 w 247"/>
              <a:gd name="T13" fmla="*/ 97 h 347"/>
              <a:gd name="T14" fmla="*/ 167 w 247"/>
              <a:gd name="T15" fmla="*/ 64 h 347"/>
              <a:gd name="T16" fmla="*/ 126 w 247"/>
              <a:gd name="T17" fmla="*/ 50 h 347"/>
              <a:gd name="T18" fmla="*/ 84 w 247"/>
              <a:gd name="T19" fmla="*/ 65 h 347"/>
              <a:gd name="T20" fmla="*/ 61 w 247"/>
              <a:gd name="T21" fmla="*/ 108 h 347"/>
              <a:gd name="T22" fmla="*/ 0 w 247"/>
              <a:gd name="T23" fmla="*/ 101 h 347"/>
              <a:gd name="T24" fmla="*/ 36 w 247"/>
              <a:gd name="T25" fmla="*/ 30 h 347"/>
              <a:gd name="T26" fmla="*/ 123 w 247"/>
              <a:gd name="T27" fmla="*/ 0 h 347"/>
              <a:gd name="T28" fmla="*/ 213 w 247"/>
              <a:gd name="T29" fmla="*/ 30 h 347"/>
              <a:gd name="T30" fmla="*/ 247 w 247"/>
              <a:gd name="T31" fmla="*/ 99 h 347"/>
              <a:gd name="T32" fmla="*/ 235 w 247"/>
              <a:gd name="T33" fmla="*/ 140 h 347"/>
              <a:gd name="T34" fmla="*/ 182 w 247"/>
              <a:gd name="T35" fmla="*/ 193 h 347"/>
              <a:gd name="T36" fmla="*/ 156 w 247"/>
              <a:gd name="T37" fmla="*/ 221 h 347"/>
              <a:gd name="T38" fmla="*/ 151 w 247"/>
              <a:gd name="T39" fmla="*/ 259 h 347"/>
              <a:gd name="T40" fmla="*/ 92 w 247"/>
              <a:gd name="T41" fmla="*/ 347 h 347"/>
              <a:gd name="T42" fmla="*/ 92 w 247"/>
              <a:gd name="T43" fmla="*/ 282 h 347"/>
              <a:gd name="T44" fmla="*/ 158 w 247"/>
              <a:gd name="T45" fmla="*/ 282 h 347"/>
              <a:gd name="T46" fmla="*/ 158 w 247"/>
              <a:gd name="T47" fmla="*/ 347 h 347"/>
              <a:gd name="T48" fmla="*/ 92 w 247"/>
              <a:gd name="T49"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7" h="347">
                <a:moveTo>
                  <a:pt x="151" y="259"/>
                </a:moveTo>
                <a:cubicBezTo>
                  <a:pt x="92" y="259"/>
                  <a:pt x="92" y="259"/>
                  <a:pt x="92" y="259"/>
                </a:cubicBezTo>
                <a:cubicBezTo>
                  <a:pt x="92" y="250"/>
                  <a:pt x="91" y="245"/>
                  <a:pt x="91" y="243"/>
                </a:cubicBezTo>
                <a:cubicBezTo>
                  <a:pt x="91" y="224"/>
                  <a:pt x="95" y="208"/>
                  <a:pt x="101" y="195"/>
                </a:cubicBezTo>
                <a:cubicBezTo>
                  <a:pt x="107" y="183"/>
                  <a:pt x="120" y="169"/>
                  <a:pt x="139" y="153"/>
                </a:cubicBezTo>
                <a:cubicBezTo>
                  <a:pt x="159" y="137"/>
                  <a:pt x="170" y="127"/>
                  <a:pt x="174" y="122"/>
                </a:cubicBezTo>
                <a:cubicBezTo>
                  <a:pt x="180" y="115"/>
                  <a:pt x="183" y="106"/>
                  <a:pt x="183" y="97"/>
                </a:cubicBezTo>
                <a:cubicBezTo>
                  <a:pt x="183" y="84"/>
                  <a:pt x="177" y="73"/>
                  <a:pt x="167" y="64"/>
                </a:cubicBezTo>
                <a:cubicBezTo>
                  <a:pt x="157" y="55"/>
                  <a:pt x="143" y="50"/>
                  <a:pt x="126" y="50"/>
                </a:cubicBezTo>
                <a:cubicBezTo>
                  <a:pt x="109" y="50"/>
                  <a:pt x="95" y="55"/>
                  <a:pt x="84" y="65"/>
                </a:cubicBezTo>
                <a:cubicBezTo>
                  <a:pt x="73" y="74"/>
                  <a:pt x="65" y="89"/>
                  <a:pt x="61" y="108"/>
                </a:cubicBezTo>
                <a:cubicBezTo>
                  <a:pt x="0" y="101"/>
                  <a:pt x="0" y="101"/>
                  <a:pt x="0" y="101"/>
                </a:cubicBezTo>
                <a:cubicBezTo>
                  <a:pt x="2" y="73"/>
                  <a:pt x="14" y="49"/>
                  <a:pt x="36" y="30"/>
                </a:cubicBezTo>
                <a:cubicBezTo>
                  <a:pt x="58" y="10"/>
                  <a:pt x="87" y="0"/>
                  <a:pt x="123" y="0"/>
                </a:cubicBezTo>
                <a:cubicBezTo>
                  <a:pt x="161" y="0"/>
                  <a:pt x="191" y="10"/>
                  <a:pt x="213" y="30"/>
                </a:cubicBezTo>
                <a:cubicBezTo>
                  <a:pt x="236" y="50"/>
                  <a:pt x="247" y="73"/>
                  <a:pt x="247" y="99"/>
                </a:cubicBezTo>
                <a:cubicBezTo>
                  <a:pt x="247" y="113"/>
                  <a:pt x="243" y="127"/>
                  <a:pt x="235" y="140"/>
                </a:cubicBezTo>
                <a:cubicBezTo>
                  <a:pt x="226" y="153"/>
                  <a:pt x="209" y="171"/>
                  <a:pt x="182" y="193"/>
                </a:cubicBezTo>
                <a:cubicBezTo>
                  <a:pt x="168" y="205"/>
                  <a:pt x="159" y="214"/>
                  <a:pt x="156" y="221"/>
                </a:cubicBezTo>
                <a:cubicBezTo>
                  <a:pt x="153" y="228"/>
                  <a:pt x="151" y="241"/>
                  <a:pt x="151" y="259"/>
                </a:cubicBezTo>
                <a:close/>
                <a:moveTo>
                  <a:pt x="92" y="347"/>
                </a:moveTo>
                <a:cubicBezTo>
                  <a:pt x="92" y="282"/>
                  <a:pt x="92" y="282"/>
                  <a:pt x="92" y="282"/>
                </a:cubicBezTo>
                <a:cubicBezTo>
                  <a:pt x="158" y="282"/>
                  <a:pt x="158" y="282"/>
                  <a:pt x="158" y="282"/>
                </a:cubicBezTo>
                <a:cubicBezTo>
                  <a:pt x="158" y="347"/>
                  <a:pt x="158" y="347"/>
                  <a:pt x="158" y="347"/>
                </a:cubicBezTo>
                <a:lnTo>
                  <a:pt x="92" y="347"/>
                </a:lnTo>
                <a:close/>
              </a:path>
            </a:pathLst>
          </a:custGeom>
          <a:solidFill>
            <a:schemeClr val="accent1">
              <a:lumMod val="60000"/>
              <a:lumOff val="40000"/>
            </a:schemeClr>
          </a:solidFill>
          <a:ln w="9525">
            <a:noFill/>
            <a:round/>
            <a:headEnd/>
            <a:tailEnd/>
          </a:ln>
        </p:spPr>
        <p:txBody>
          <a:bodyPr vert="horz" wrap="square" lIns="91416" tIns="45708" rIns="91416" bIns="45708" numCol="1" anchor="t" anchorCtr="0" compatLnSpc="1">
            <a:prstTxWarp prst="textNoShape">
              <a:avLst/>
            </a:prstTxWarp>
          </a:bodyPr>
          <a:lstStyle/>
          <a:p>
            <a:endParaRPr lang="en-US" sz="1799">
              <a:solidFill>
                <a:prstClr val="black"/>
              </a:solidFill>
            </a:endParaRPr>
          </a:p>
        </p:txBody>
      </p:sp>
      <p:sp>
        <p:nvSpPr>
          <p:cNvPr id="38" name="Freeform 5">
            <a:extLst>
              <a:ext uri="{FF2B5EF4-FFF2-40B4-BE49-F238E27FC236}">
                <a16:creationId xmlns:a16="http://schemas.microsoft.com/office/drawing/2014/main" id="{9903166A-AB9B-8921-6F3C-0961E8C61DE7}"/>
              </a:ext>
            </a:extLst>
          </p:cNvPr>
          <p:cNvSpPr>
            <a:spLocks noChangeAspect="1" noEditPoints="1"/>
          </p:cNvSpPr>
          <p:nvPr userDrawn="1"/>
        </p:nvSpPr>
        <p:spPr bwMode="auto">
          <a:xfrm rot="1260500">
            <a:off x="6740351" y="1426716"/>
            <a:ext cx="384954" cy="539041"/>
          </a:xfrm>
          <a:custGeom>
            <a:avLst/>
            <a:gdLst>
              <a:gd name="T0" fmla="*/ 151 w 247"/>
              <a:gd name="T1" fmla="*/ 259 h 347"/>
              <a:gd name="T2" fmla="*/ 92 w 247"/>
              <a:gd name="T3" fmla="*/ 259 h 347"/>
              <a:gd name="T4" fmla="*/ 91 w 247"/>
              <a:gd name="T5" fmla="*/ 243 h 347"/>
              <a:gd name="T6" fmla="*/ 101 w 247"/>
              <a:gd name="T7" fmla="*/ 195 h 347"/>
              <a:gd name="T8" fmla="*/ 139 w 247"/>
              <a:gd name="T9" fmla="*/ 153 h 347"/>
              <a:gd name="T10" fmla="*/ 174 w 247"/>
              <a:gd name="T11" fmla="*/ 122 h 347"/>
              <a:gd name="T12" fmla="*/ 183 w 247"/>
              <a:gd name="T13" fmla="*/ 97 h 347"/>
              <a:gd name="T14" fmla="*/ 167 w 247"/>
              <a:gd name="T15" fmla="*/ 64 h 347"/>
              <a:gd name="T16" fmla="*/ 126 w 247"/>
              <a:gd name="T17" fmla="*/ 50 h 347"/>
              <a:gd name="T18" fmla="*/ 84 w 247"/>
              <a:gd name="T19" fmla="*/ 65 h 347"/>
              <a:gd name="T20" fmla="*/ 61 w 247"/>
              <a:gd name="T21" fmla="*/ 108 h 347"/>
              <a:gd name="T22" fmla="*/ 0 w 247"/>
              <a:gd name="T23" fmla="*/ 101 h 347"/>
              <a:gd name="T24" fmla="*/ 36 w 247"/>
              <a:gd name="T25" fmla="*/ 30 h 347"/>
              <a:gd name="T26" fmla="*/ 123 w 247"/>
              <a:gd name="T27" fmla="*/ 0 h 347"/>
              <a:gd name="T28" fmla="*/ 213 w 247"/>
              <a:gd name="T29" fmla="*/ 30 h 347"/>
              <a:gd name="T30" fmla="*/ 247 w 247"/>
              <a:gd name="T31" fmla="*/ 99 h 347"/>
              <a:gd name="T32" fmla="*/ 235 w 247"/>
              <a:gd name="T33" fmla="*/ 140 h 347"/>
              <a:gd name="T34" fmla="*/ 182 w 247"/>
              <a:gd name="T35" fmla="*/ 193 h 347"/>
              <a:gd name="T36" fmla="*/ 156 w 247"/>
              <a:gd name="T37" fmla="*/ 221 h 347"/>
              <a:gd name="T38" fmla="*/ 151 w 247"/>
              <a:gd name="T39" fmla="*/ 259 h 347"/>
              <a:gd name="T40" fmla="*/ 92 w 247"/>
              <a:gd name="T41" fmla="*/ 347 h 347"/>
              <a:gd name="T42" fmla="*/ 92 w 247"/>
              <a:gd name="T43" fmla="*/ 282 h 347"/>
              <a:gd name="T44" fmla="*/ 158 w 247"/>
              <a:gd name="T45" fmla="*/ 282 h 347"/>
              <a:gd name="T46" fmla="*/ 158 w 247"/>
              <a:gd name="T47" fmla="*/ 347 h 347"/>
              <a:gd name="T48" fmla="*/ 92 w 247"/>
              <a:gd name="T49"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7" h="347">
                <a:moveTo>
                  <a:pt x="151" y="259"/>
                </a:moveTo>
                <a:cubicBezTo>
                  <a:pt x="92" y="259"/>
                  <a:pt x="92" y="259"/>
                  <a:pt x="92" y="259"/>
                </a:cubicBezTo>
                <a:cubicBezTo>
                  <a:pt x="92" y="250"/>
                  <a:pt x="91" y="245"/>
                  <a:pt x="91" y="243"/>
                </a:cubicBezTo>
                <a:cubicBezTo>
                  <a:pt x="91" y="224"/>
                  <a:pt x="95" y="208"/>
                  <a:pt x="101" y="195"/>
                </a:cubicBezTo>
                <a:cubicBezTo>
                  <a:pt x="107" y="183"/>
                  <a:pt x="120" y="169"/>
                  <a:pt x="139" y="153"/>
                </a:cubicBezTo>
                <a:cubicBezTo>
                  <a:pt x="159" y="137"/>
                  <a:pt x="170" y="127"/>
                  <a:pt x="174" y="122"/>
                </a:cubicBezTo>
                <a:cubicBezTo>
                  <a:pt x="180" y="115"/>
                  <a:pt x="183" y="106"/>
                  <a:pt x="183" y="97"/>
                </a:cubicBezTo>
                <a:cubicBezTo>
                  <a:pt x="183" y="84"/>
                  <a:pt x="177" y="73"/>
                  <a:pt x="167" y="64"/>
                </a:cubicBezTo>
                <a:cubicBezTo>
                  <a:pt x="157" y="55"/>
                  <a:pt x="143" y="50"/>
                  <a:pt x="126" y="50"/>
                </a:cubicBezTo>
                <a:cubicBezTo>
                  <a:pt x="109" y="50"/>
                  <a:pt x="95" y="55"/>
                  <a:pt x="84" y="65"/>
                </a:cubicBezTo>
                <a:cubicBezTo>
                  <a:pt x="73" y="74"/>
                  <a:pt x="65" y="89"/>
                  <a:pt x="61" y="108"/>
                </a:cubicBezTo>
                <a:cubicBezTo>
                  <a:pt x="0" y="101"/>
                  <a:pt x="0" y="101"/>
                  <a:pt x="0" y="101"/>
                </a:cubicBezTo>
                <a:cubicBezTo>
                  <a:pt x="2" y="73"/>
                  <a:pt x="14" y="49"/>
                  <a:pt x="36" y="30"/>
                </a:cubicBezTo>
                <a:cubicBezTo>
                  <a:pt x="58" y="10"/>
                  <a:pt x="87" y="0"/>
                  <a:pt x="123" y="0"/>
                </a:cubicBezTo>
                <a:cubicBezTo>
                  <a:pt x="161" y="0"/>
                  <a:pt x="191" y="10"/>
                  <a:pt x="213" y="30"/>
                </a:cubicBezTo>
                <a:cubicBezTo>
                  <a:pt x="236" y="50"/>
                  <a:pt x="247" y="73"/>
                  <a:pt x="247" y="99"/>
                </a:cubicBezTo>
                <a:cubicBezTo>
                  <a:pt x="247" y="113"/>
                  <a:pt x="243" y="127"/>
                  <a:pt x="235" y="140"/>
                </a:cubicBezTo>
                <a:cubicBezTo>
                  <a:pt x="226" y="153"/>
                  <a:pt x="209" y="171"/>
                  <a:pt x="182" y="193"/>
                </a:cubicBezTo>
                <a:cubicBezTo>
                  <a:pt x="168" y="205"/>
                  <a:pt x="159" y="214"/>
                  <a:pt x="156" y="221"/>
                </a:cubicBezTo>
                <a:cubicBezTo>
                  <a:pt x="153" y="228"/>
                  <a:pt x="151" y="241"/>
                  <a:pt x="151" y="259"/>
                </a:cubicBezTo>
                <a:close/>
                <a:moveTo>
                  <a:pt x="92" y="347"/>
                </a:moveTo>
                <a:cubicBezTo>
                  <a:pt x="92" y="282"/>
                  <a:pt x="92" y="282"/>
                  <a:pt x="92" y="282"/>
                </a:cubicBezTo>
                <a:cubicBezTo>
                  <a:pt x="158" y="282"/>
                  <a:pt x="158" y="282"/>
                  <a:pt x="158" y="282"/>
                </a:cubicBezTo>
                <a:cubicBezTo>
                  <a:pt x="158" y="347"/>
                  <a:pt x="158" y="347"/>
                  <a:pt x="158" y="347"/>
                </a:cubicBezTo>
                <a:lnTo>
                  <a:pt x="92" y="347"/>
                </a:lnTo>
                <a:close/>
              </a:path>
            </a:pathLst>
          </a:custGeom>
          <a:solidFill>
            <a:schemeClr val="bg1">
              <a:alpha val="40000"/>
            </a:schemeClr>
          </a:solidFill>
          <a:ln w="9525">
            <a:noFill/>
            <a:round/>
            <a:headEnd/>
            <a:tailEnd/>
          </a:ln>
        </p:spPr>
        <p:txBody>
          <a:bodyPr vert="horz" wrap="square" lIns="91416" tIns="45708" rIns="91416" bIns="45708" numCol="1" anchor="t" anchorCtr="0" compatLnSpc="1">
            <a:prstTxWarp prst="textNoShape">
              <a:avLst/>
            </a:prstTxWarp>
          </a:bodyPr>
          <a:lstStyle/>
          <a:p>
            <a:endParaRPr lang="en-US" sz="1799">
              <a:solidFill>
                <a:prstClr val="black"/>
              </a:solidFill>
            </a:endParaRPr>
          </a:p>
        </p:txBody>
      </p:sp>
      <p:sp>
        <p:nvSpPr>
          <p:cNvPr id="39" name="Freeform 5">
            <a:extLst>
              <a:ext uri="{FF2B5EF4-FFF2-40B4-BE49-F238E27FC236}">
                <a16:creationId xmlns:a16="http://schemas.microsoft.com/office/drawing/2014/main" id="{44B8A73E-E39F-5979-B9DB-A7B1A4FC98D0}"/>
              </a:ext>
            </a:extLst>
          </p:cNvPr>
          <p:cNvSpPr>
            <a:spLocks noChangeAspect="1" noEditPoints="1"/>
          </p:cNvSpPr>
          <p:nvPr userDrawn="1"/>
        </p:nvSpPr>
        <p:spPr bwMode="auto">
          <a:xfrm rot="656952">
            <a:off x="4783598" y="4811563"/>
            <a:ext cx="348152" cy="487508"/>
          </a:xfrm>
          <a:custGeom>
            <a:avLst/>
            <a:gdLst>
              <a:gd name="T0" fmla="*/ 151 w 247"/>
              <a:gd name="T1" fmla="*/ 259 h 347"/>
              <a:gd name="T2" fmla="*/ 92 w 247"/>
              <a:gd name="T3" fmla="*/ 259 h 347"/>
              <a:gd name="T4" fmla="*/ 91 w 247"/>
              <a:gd name="T5" fmla="*/ 243 h 347"/>
              <a:gd name="T6" fmla="*/ 101 w 247"/>
              <a:gd name="T7" fmla="*/ 195 h 347"/>
              <a:gd name="T8" fmla="*/ 139 w 247"/>
              <a:gd name="T9" fmla="*/ 153 h 347"/>
              <a:gd name="T10" fmla="*/ 174 w 247"/>
              <a:gd name="T11" fmla="*/ 122 h 347"/>
              <a:gd name="T12" fmla="*/ 183 w 247"/>
              <a:gd name="T13" fmla="*/ 97 h 347"/>
              <a:gd name="T14" fmla="*/ 167 w 247"/>
              <a:gd name="T15" fmla="*/ 64 h 347"/>
              <a:gd name="T16" fmla="*/ 126 w 247"/>
              <a:gd name="T17" fmla="*/ 50 h 347"/>
              <a:gd name="T18" fmla="*/ 84 w 247"/>
              <a:gd name="T19" fmla="*/ 65 h 347"/>
              <a:gd name="T20" fmla="*/ 61 w 247"/>
              <a:gd name="T21" fmla="*/ 108 h 347"/>
              <a:gd name="T22" fmla="*/ 0 w 247"/>
              <a:gd name="T23" fmla="*/ 101 h 347"/>
              <a:gd name="T24" fmla="*/ 36 w 247"/>
              <a:gd name="T25" fmla="*/ 30 h 347"/>
              <a:gd name="T26" fmla="*/ 123 w 247"/>
              <a:gd name="T27" fmla="*/ 0 h 347"/>
              <a:gd name="T28" fmla="*/ 213 w 247"/>
              <a:gd name="T29" fmla="*/ 30 h 347"/>
              <a:gd name="T30" fmla="*/ 247 w 247"/>
              <a:gd name="T31" fmla="*/ 99 h 347"/>
              <a:gd name="T32" fmla="*/ 235 w 247"/>
              <a:gd name="T33" fmla="*/ 140 h 347"/>
              <a:gd name="T34" fmla="*/ 182 w 247"/>
              <a:gd name="T35" fmla="*/ 193 h 347"/>
              <a:gd name="T36" fmla="*/ 156 w 247"/>
              <a:gd name="T37" fmla="*/ 221 h 347"/>
              <a:gd name="T38" fmla="*/ 151 w 247"/>
              <a:gd name="T39" fmla="*/ 259 h 347"/>
              <a:gd name="T40" fmla="*/ 92 w 247"/>
              <a:gd name="T41" fmla="*/ 347 h 347"/>
              <a:gd name="T42" fmla="*/ 92 w 247"/>
              <a:gd name="T43" fmla="*/ 282 h 347"/>
              <a:gd name="T44" fmla="*/ 158 w 247"/>
              <a:gd name="T45" fmla="*/ 282 h 347"/>
              <a:gd name="T46" fmla="*/ 158 w 247"/>
              <a:gd name="T47" fmla="*/ 347 h 347"/>
              <a:gd name="T48" fmla="*/ 92 w 247"/>
              <a:gd name="T49"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7" h="347">
                <a:moveTo>
                  <a:pt x="151" y="259"/>
                </a:moveTo>
                <a:cubicBezTo>
                  <a:pt x="92" y="259"/>
                  <a:pt x="92" y="259"/>
                  <a:pt x="92" y="259"/>
                </a:cubicBezTo>
                <a:cubicBezTo>
                  <a:pt x="92" y="250"/>
                  <a:pt x="91" y="245"/>
                  <a:pt x="91" y="243"/>
                </a:cubicBezTo>
                <a:cubicBezTo>
                  <a:pt x="91" y="224"/>
                  <a:pt x="95" y="208"/>
                  <a:pt x="101" y="195"/>
                </a:cubicBezTo>
                <a:cubicBezTo>
                  <a:pt x="107" y="183"/>
                  <a:pt x="120" y="169"/>
                  <a:pt x="139" y="153"/>
                </a:cubicBezTo>
                <a:cubicBezTo>
                  <a:pt x="159" y="137"/>
                  <a:pt x="170" y="127"/>
                  <a:pt x="174" y="122"/>
                </a:cubicBezTo>
                <a:cubicBezTo>
                  <a:pt x="180" y="115"/>
                  <a:pt x="183" y="106"/>
                  <a:pt x="183" y="97"/>
                </a:cubicBezTo>
                <a:cubicBezTo>
                  <a:pt x="183" y="84"/>
                  <a:pt x="177" y="73"/>
                  <a:pt x="167" y="64"/>
                </a:cubicBezTo>
                <a:cubicBezTo>
                  <a:pt x="157" y="55"/>
                  <a:pt x="143" y="50"/>
                  <a:pt x="126" y="50"/>
                </a:cubicBezTo>
                <a:cubicBezTo>
                  <a:pt x="109" y="50"/>
                  <a:pt x="95" y="55"/>
                  <a:pt x="84" y="65"/>
                </a:cubicBezTo>
                <a:cubicBezTo>
                  <a:pt x="73" y="74"/>
                  <a:pt x="65" y="89"/>
                  <a:pt x="61" y="108"/>
                </a:cubicBezTo>
                <a:cubicBezTo>
                  <a:pt x="0" y="101"/>
                  <a:pt x="0" y="101"/>
                  <a:pt x="0" y="101"/>
                </a:cubicBezTo>
                <a:cubicBezTo>
                  <a:pt x="2" y="73"/>
                  <a:pt x="14" y="49"/>
                  <a:pt x="36" y="30"/>
                </a:cubicBezTo>
                <a:cubicBezTo>
                  <a:pt x="58" y="10"/>
                  <a:pt x="87" y="0"/>
                  <a:pt x="123" y="0"/>
                </a:cubicBezTo>
                <a:cubicBezTo>
                  <a:pt x="161" y="0"/>
                  <a:pt x="191" y="10"/>
                  <a:pt x="213" y="30"/>
                </a:cubicBezTo>
                <a:cubicBezTo>
                  <a:pt x="236" y="50"/>
                  <a:pt x="247" y="73"/>
                  <a:pt x="247" y="99"/>
                </a:cubicBezTo>
                <a:cubicBezTo>
                  <a:pt x="247" y="113"/>
                  <a:pt x="243" y="127"/>
                  <a:pt x="235" y="140"/>
                </a:cubicBezTo>
                <a:cubicBezTo>
                  <a:pt x="226" y="153"/>
                  <a:pt x="209" y="171"/>
                  <a:pt x="182" y="193"/>
                </a:cubicBezTo>
                <a:cubicBezTo>
                  <a:pt x="168" y="205"/>
                  <a:pt x="159" y="214"/>
                  <a:pt x="156" y="221"/>
                </a:cubicBezTo>
                <a:cubicBezTo>
                  <a:pt x="153" y="228"/>
                  <a:pt x="151" y="241"/>
                  <a:pt x="151" y="259"/>
                </a:cubicBezTo>
                <a:close/>
                <a:moveTo>
                  <a:pt x="92" y="347"/>
                </a:moveTo>
                <a:cubicBezTo>
                  <a:pt x="92" y="282"/>
                  <a:pt x="92" y="282"/>
                  <a:pt x="92" y="282"/>
                </a:cubicBezTo>
                <a:cubicBezTo>
                  <a:pt x="158" y="282"/>
                  <a:pt x="158" y="282"/>
                  <a:pt x="158" y="282"/>
                </a:cubicBezTo>
                <a:cubicBezTo>
                  <a:pt x="158" y="347"/>
                  <a:pt x="158" y="347"/>
                  <a:pt x="158" y="347"/>
                </a:cubicBezTo>
                <a:lnTo>
                  <a:pt x="92" y="347"/>
                </a:lnTo>
                <a:close/>
              </a:path>
            </a:pathLst>
          </a:custGeom>
          <a:solidFill>
            <a:schemeClr val="bg1">
              <a:alpha val="41444"/>
            </a:schemeClr>
          </a:solidFill>
          <a:ln w="9525">
            <a:noFill/>
            <a:round/>
            <a:headEnd/>
            <a:tailEnd/>
          </a:ln>
        </p:spPr>
        <p:txBody>
          <a:bodyPr vert="horz" wrap="square" lIns="91416" tIns="45708" rIns="91416" bIns="45708" numCol="1" anchor="t" anchorCtr="0" compatLnSpc="1">
            <a:prstTxWarp prst="textNoShape">
              <a:avLst/>
            </a:prstTxWarp>
          </a:bodyPr>
          <a:lstStyle/>
          <a:p>
            <a:endParaRPr lang="en-US" sz="1799">
              <a:solidFill>
                <a:prstClr val="black"/>
              </a:solidFill>
            </a:endParaRPr>
          </a:p>
        </p:txBody>
      </p:sp>
      <p:sp>
        <p:nvSpPr>
          <p:cNvPr id="40" name="Freeform 5">
            <a:extLst>
              <a:ext uri="{FF2B5EF4-FFF2-40B4-BE49-F238E27FC236}">
                <a16:creationId xmlns:a16="http://schemas.microsoft.com/office/drawing/2014/main" id="{F862F29E-ECC7-C75B-9D83-D94532CBCCAE}"/>
              </a:ext>
            </a:extLst>
          </p:cNvPr>
          <p:cNvSpPr>
            <a:spLocks noChangeAspect="1" noEditPoints="1"/>
          </p:cNvSpPr>
          <p:nvPr userDrawn="1"/>
        </p:nvSpPr>
        <p:spPr bwMode="auto">
          <a:xfrm rot="20907393">
            <a:off x="10275459" y="4596107"/>
            <a:ext cx="1350045" cy="1890433"/>
          </a:xfrm>
          <a:custGeom>
            <a:avLst/>
            <a:gdLst>
              <a:gd name="T0" fmla="*/ 151 w 247"/>
              <a:gd name="T1" fmla="*/ 259 h 347"/>
              <a:gd name="T2" fmla="*/ 92 w 247"/>
              <a:gd name="T3" fmla="*/ 259 h 347"/>
              <a:gd name="T4" fmla="*/ 91 w 247"/>
              <a:gd name="T5" fmla="*/ 243 h 347"/>
              <a:gd name="T6" fmla="*/ 101 w 247"/>
              <a:gd name="T7" fmla="*/ 195 h 347"/>
              <a:gd name="T8" fmla="*/ 139 w 247"/>
              <a:gd name="T9" fmla="*/ 153 h 347"/>
              <a:gd name="T10" fmla="*/ 174 w 247"/>
              <a:gd name="T11" fmla="*/ 122 h 347"/>
              <a:gd name="T12" fmla="*/ 183 w 247"/>
              <a:gd name="T13" fmla="*/ 97 h 347"/>
              <a:gd name="T14" fmla="*/ 167 w 247"/>
              <a:gd name="T15" fmla="*/ 64 h 347"/>
              <a:gd name="T16" fmla="*/ 126 w 247"/>
              <a:gd name="T17" fmla="*/ 50 h 347"/>
              <a:gd name="T18" fmla="*/ 84 w 247"/>
              <a:gd name="T19" fmla="*/ 65 h 347"/>
              <a:gd name="T20" fmla="*/ 61 w 247"/>
              <a:gd name="T21" fmla="*/ 108 h 347"/>
              <a:gd name="T22" fmla="*/ 0 w 247"/>
              <a:gd name="T23" fmla="*/ 101 h 347"/>
              <a:gd name="T24" fmla="*/ 36 w 247"/>
              <a:gd name="T25" fmla="*/ 30 h 347"/>
              <a:gd name="T26" fmla="*/ 123 w 247"/>
              <a:gd name="T27" fmla="*/ 0 h 347"/>
              <a:gd name="T28" fmla="*/ 213 w 247"/>
              <a:gd name="T29" fmla="*/ 30 h 347"/>
              <a:gd name="T30" fmla="*/ 247 w 247"/>
              <a:gd name="T31" fmla="*/ 99 h 347"/>
              <a:gd name="T32" fmla="*/ 235 w 247"/>
              <a:gd name="T33" fmla="*/ 140 h 347"/>
              <a:gd name="T34" fmla="*/ 182 w 247"/>
              <a:gd name="T35" fmla="*/ 193 h 347"/>
              <a:gd name="T36" fmla="*/ 156 w 247"/>
              <a:gd name="T37" fmla="*/ 221 h 347"/>
              <a:gd name="T38" fmla="*/ 151 w 247"/>
              <a:gd name="T39" fmla="*/ 259 h 347"/>
              <a:gd name="T40" fmla="*/ 92 w 247"/>
              <a:gd name="T41" fmla="*/ 347 h 347"/>
              <a:gd name="T42" fmla="*/ 92 w 247"/>
              <a:gd name="T43" fmla="*/ 282 h 347"/>
              <a:gd name="T44" fmla="*/ 158 w 247"/>
              <a:gd name="T45" fmla="*/ 282 h 347"/>
              <a:gd name="T46" fmla="*/ 158 w 247"/>
              <a:gd name="T47" fmla="*/ 347 h 347"/>
              <a:gd name="T48" fmla="*/ 92 w 247"/>
              <a:gd name="T49"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7" h="347">
                <a:moveTo>
                  <a:pt x="151" y="259"/>
                </a:moveTo>
                <a:cubicBezTo>
                  <a:pt x="92" y="259"/>
                  <a:pt x="92" y="259"/>
                  <a:pt x="92" y="259"/>
                </a:cubicBezTo>
                <a:cubicBezTo>
                  <a:pt x="92" y="250"/>
                  <a:pt x="91" y="245"/>
                  <a:pt x="91" y="243"/>
                </a:cubicBezTo>
                <a:cubicBezTo>
                  <a:pt x="91" y="224"/>
                  <a:pt x="95" y="208"/>
                  <a:pt x="101" y="195"/>
                </a:cubicBezTo>
                <a:cubicBezTo>
                  <a:pt x="107" y="183"/>
                  <a:pt x="120" y="169"/>
                  <a:pt x="139" y="153"/>
                </a:cubicBezTo>
                <a:cubicBezTo>
                  <a:pt x="159" y="137"/>
                  <a:pt x="170" y="127"/>
                  <a:pt x="174" y="122"/>
                </a:cubicBezTo>
                <a:cubicBezTo>
                  <a:pt x="180" y="115"/>
                  <a:pt x="183" y="106"/>
                  <a:pt x="183" y="97"/>
                </a:cubicBezTo>
                <a:cubicBezTo>
                  <a:pt x="183" y="84"/>
                  <a:pt x="177" y="73"/>
                  <a:pt x="167" y="64"/>
                </a:cubicBezTo>
                <a:cubicBezTo>
                  <a:pt x="157" y="55"/>
                  <a:pt x="143" y="50"/>
                  <a:pt x="126" y="50"/>
                </a:cubicBezTo>
                <a:cubicBezTo>
                  <a:pt x="109" y="50"/>
                  <a:pt x="95" y="55"/>
                  <a:pt x="84" y="65"/>
                </a:cubicBezTo>
                <a:cubicBezTo>
                  <a:pt x="73" y="74"/>
                  <a:pt x="65" y="89"/>
                  <a:pt x="61" y="108"/>
                </a:cubicBezTo>
                <a:cubicBezTo>
                  <a:pt x="0" y="101"/>
                  <a:pt x="0" y="101"/>
                  <a:pt x="0" y="101"/>
                </a:cubicBezTo>
                <a:cubicBezTo>
                  <a:pt x="2" y="73"/>
                  <a:pt x="14" y="49"/>
                  <a:pt x="36" y="30"/>
                </a:cubicBezTo>
                <a:cubicBezTo>
                  <a:pt x="58" y="10"/>
                  <a:pt x="87" y="0"/>
                  <a:pt x="123" y="0"/>
                </a:cubicBezTo>
                <a:cubicBezTo>
                  <a:pt x="161" y="0"/>
                  <a:pt x="191" y="10"/>
                  <a:pt x="213" y="30"/>
                </a:cubicBezTo>
                <a:cubicBezTo>
                  <a:pt x="236" y="50"/>
                  <a:pt x="247" y="73"/>
                  <a:pt x="247" y="99"/>
                </a:cubicBezTo>
                <a:cubicBezTo>
                  <a:pt x="247" y="113"/>
                  <a:pt x="243" y="127"/>
                  <a:pt x="235" y="140"/>
                </a:cubicBezTo>
                <a:cubicBezTo>
                  <a:pt x="226" y="153"/>
                  <a:pt x="209" y="171"/>
                  <a:pt x="182" y="193"/>
                </a:cubicBezTo>
                <a:cubicBezTo>
                  <a:pt x="168" y="205"/>
                  <a:pt x="159" y="214"/>
                  <a:pt x="156" y="221"/>
                </a:cubicBezTo>
                <a:cubicBezTo>
                  <a:pt x="153" y="228"/>
                  <a:pt x="151" y="241"/>
                  <a:pt x="151" y="259"/>
                </a:cubicBezTo>
                <a:close/>
                <a:moveTo>
                  <a:pt x="92" y="347"/>
                </a:moveTo>
                <a:cubicBezTo>
                  <a:pt x="92" y="282"/>
                  <a:pt x="92" y="282"/>
                  <a:pt x="92" y="282"/>
                </a:cubicBezTo>
                <a:cubicBezTo>
                  <a:pt x="158" y="282"/>
                  <a:pt x="158" y="282"/>
                  <a:pt x="158" y="282"/>
                </a:cubicBezTo>
                <a:cubicBezTo>
                  <a:pt x="158" y="347"/>
                  <a:pt x="158" y="347"/>
                  <a:pt x="158" y="347"/>
                </a:cubicBezTo>
                <a:lnTo>
                  <a:pt x="92" y="347"/>
                </a:lnTo>
                <a:close/>
              </a:path>
            </a:pathLst>
          </a:custGeom>
          <a:solidFill>
            <a:schemeClr val="bg1">
              <a:alpha val="27000"/>
            </a:schemeClr>
          </a:solidFill>
          <a:ln w="9525">
            <a:noFill/>
            <a:round/>
            <a:headEnd/>
            <a:tailEnd/>
          </a:ln>
        </p:spPr>
        <p:txBody>
          <a:bodyPr vert="horz" wrap="square" lIns="91416" tIns="45708" rIns="91416" bIns="45708" numCol="1" anchor="t" anchorCtr="0" compatLnSpc="1">
            <a:prstTxWarp prst="textNoShape">
              <a:avLst/>
            </a:prstTxWarp>
          </a:bodyPr>
          <a:lstStyle/>
          <a:p>
            <a:endParaRPr lang="en-US" sz="1799">
              <a:solidFill>
                <a:prstClr val="black"/>
              </a:solidFill>
            </a:endParaRPr>
          </a:p>
        </p:txBody>
      </p:sp>
      <p:sp>
        <p:nvSpPr>
          <p:cNvPr id="41" name="Text Placeholder 49">
            <a:extLst>
              <a:ext uri="{FF2B5EF4-FFF2-40B4-BE49-F238E27FC236}">
                <a16:creationId xmlns:a16="http://schemas.microsoft.com/office/drawing/2014/main" id="{2A634587-3ED6-6E49-577B-6E891F75CC51}"/>
              </a:ext>
            </a:extLst>
          </p:cNvPr>
          <p:cNvSpPr txBox="1">
            <a:spLocks noChangeAspect="1"/>
          </p:cNvSpPr>
          <p:nvPr userDrawn="1"/>
        </p:nvSpPr>
        <p:spPr>
          <a:xfrm>
            <a:off x="8366608" y="2764393"/>
            <a:ext cx="285797" cy="285796"/>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5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3" name="Freeform 42">
            <a:extLst>
              <a:ext uri="{FF2B5EF4-FFF2-40B4-BE49-F238E27FC236}">
                <a16:creationId xmlns:a16="http://schemas.microsoft.com/office/drawing/2014/main" id="{AED778B9-1B7E-2279-4C21-E9D164823D50}"/>
              </a:ext>
            </a:extLst>
          </p:cNvPr>
          <p:cNvSpPr>
            <a:spLocks noChangeAspect="1" noEditPoints="1"/>
          </p:cNvSpPr>
          <p:nvPr userDrawn="1"/>
        </p:nvSpPr>
        <p:spPr bwMode="auto">
          <a:xfrm rot="21088876">
            <a:off x="2283676" y="223653"/>
            <a:ext cx="392987" cy="550290"/>
          </a:xfrm>
          <a:custGeom>
            <a:avLst/>
            <a:gdLst>
              <a:gd name="T0" fmla="*/ 151 w 247"/>
              <a:gd name="T1" fmla="*/ 259 h 347"/>
              <a:gd name="T2" fmla="*/ 92 w 247"/>
              <a:gd name="T3" fmla="*/ 259 h 347"/>
              <a:gd name="T4" fmla="*/ 91 w 247"/>
              <a:gd name="T5" fmla="*/ 243 h 347"/>
              <a:gd name="T6" fmla="*/ 101 w 247"/>
              <a:gd name="T7" fmla="*/ 195 h 347"/>
              <a:gd name="T8" fmla="*/ 139 w 247"/>
              <a:gd name="T9" fmla="*/ 153 h 347"/>
              <a:gd name="T10" fmla="*/ 174 w 247"/>
              <a:gd name="T11" fmla="*/ 122 h 347"/>
              <a:gd name="T12" fmla="*/ 183 w 247"/>
              <a:gd name="T13" fmla="*/ 97 h 347"/>
              <a:gd name="T14" fmla="*/ 167 w 247"/>
              <a:gd name="T15" fmla="*/ 64 h 347"/>
              <a:gd name="T16" fmla="*/ 126 w 247"/>
              <a:gd name="T17" fmla="*/ 50 h 347"/>
              <a:gd name="T18" fmla="*/ 84 w 247"/>
              <a:gd name="T19" fmla="*/ 65 h 347"/>
              <a:gd name="T20" fmla="*/ 61 w 247"/>
              <a:gd name="T21" fmla="*/ 108 h 347"/>
              <a:gd name="T22" fmla="*/ 0 w 247"/>
              <a:gd name="T23" fmla="*/ 101 h 347"/>
              <a:gd name="T24" fmla="*/ 36 w 247"/>
              <a:gd name="T25" fmla="*/ 30 h 347"/>
              <a:gd name="T26" fmla="*/ 123 w 247"/>
              <a:gd name="T27" fmla="*/ 0 h 347"/>
              <a:gd name="T28" fmla="*/ 213 w 247"/>
              <a:gd name="T29" fmla="*/ 30 h 347"/>
              <a:gd name="T30" fmla="*/ 247 w 247"/>
              <a:gd name="T31" fmla="*/ 99 h 347"/>
              <a:gd name="T32" fmla="*/ 235 w 247"/>
              <a:gd name="T33" fmla="*/ 140 h 347"/>
              <a:gd name="T34" fmla="*/ 182 w 247"/>
              <a:gd name="T35" fmla="*/ 193 h 347"/>
              <a:gd name="T36" fmla="*/ 156 w 247"/>
              <a:gd name="T37" fmla="*/ 221 h 347"/>
              <a:gd name="T38" fmla="*/ 151 w 247"/>
              <a:gd name="T39" fmla="*/ 259 h 347"/>
              <a:gd name="T40" fmla="*/ 92 w 247"/>
              <a:gd name="T41" fmla="*/ 347 h 347"/>
              <a:gd name="T42" fmla="*/ 92 w 247"/>
              <a:gd name="T43" fmla="*/ 282 h 347"/>
              <a:gd name="T44" fmla="*/ 158 w 247"/>
              <a:gd name="T45" fmla="*/ 282 h 347"/>
              <a:gd name="T46" fmla="*/ 158 w 247"/>
              <a:gd name="T47" fmla="*/ 347 h 347"/>
              <a:gd name="T48" fmla="*/ 92 w 247"/>
              <a:gd name="T49"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7" h="347">
                <a:moveTo>
                  <a:pt x="151" y="259"/>
                </a:moveTo>
                <a:cubicBezTo>
                  <a:pt x="92" y="259"/>
                  <a:pt x="92" y="259"/>
                  <a:pt x="92" y="259"/>
                </a:cubicBezTo>
                <a:cubicBezTo>
                  <a:pt x="92" y="250"/>
                  <a:pt x="91" y="245"/>
                  <a:pt x="91" y="243"/>
                </a:cubicBezTo>
                <a:cubicBezTo>
                  <a:pt x="91" y="224"/>
                  <a:pt x="95" y="208"/>
                  <a:pt x="101" y="195"/>
                </a:cubicBezTo>
                <a:cubicBezTo>
                  <a:pt x="107" y="183"/>
                  <a:pt x="120" y="169"/>
                  <a:pt x="139" y="153"/>
                </a:cubicBezTo>
                <a:cubicBezTo>
                  <a:pt x="159" y="137"/>
                  <a:pt x="170" y="127"/>
                  <a:pt x="174" y="122"/>
                </a:cubicBezTo>
                <a:cubicBezTo>
                  <a:pt x="180" y="115"/>
                  <a:pt x="183" y="106"/>
                  <a:pt x="183" y="97"/>
                </a:cubicBezTo>
                <a:cubicBezTo>
                  <a:pt x="183" y="84"/>
                  <a:pt x="177" y="73"/>
                  <a:pt x="167" y="64"/>
                </a:cubicBezTo>
                <a:cubicBezTo>
                  <a:pt x="157" y="55"/>
                  <a:pt x="143" y="50"/>
                  <a:pt x="126" y="50"/>
                </a:cubicBezTo>
                <a:cubicBezTo>
                  <a:pt x="109" y="50"/>
                  <a:pt x="95" y="55"/>
                  <a:pt x="84" y="65"/>
                </a:cubicBezTo>
                <a:cubicBezTo>
                  <a:pt x="73" y="74"/>
                  <a:pt x="65" y="89"/>
                  <a:pt x="61" y="108"/>
                </a:cubicBezTo>
                <a:cubicBezTo>
                  <a:pt x="0" y="101"/>
                  <a:pt x="0" y="101"/>
                  <a:pt x="0" y="101"/>
                </a:cubicBezTo>
                <a:cubicBezTo>
                  <a:pt x="2" y="73"/>
                  <a:pt x="14" y="49"/>
                  <a:pt x="36" y="30"/>
                </a:cubicBezTo>
                <a:cubicBezTo>
                  <a:pt x="58" y="10"/>
                  <a:pt x="87" y="0"/>
                  <a:pt x="123" y="0"/>
                </a:cubicBezTo>
                <a:cubicBezTo>
                  <a:pt x="161" y="0"/>
                  <a:pt x="191" y="10"/>
                  <a:pt x="213" y="30"/>
                </a:cubicBezTo>
                <a:cubicBezTo>
                  <a:pt x="236" y="50"/>
                  <a:pt x="247" y="73"/>
                  <a:pt x="247" y="99"/>
                </a:cubicBezTo>
                <a:cubicBezTo>
                  <a:pt x="247" y="113"/>
                  <a:pt x="243" y="127"/>
                  <a:pt x="235" y="140"/>
                </a:cubicBezTo>
                <a:cubicBezTo>
                  <a:pt x="226" y="153"/>
                  <a:pt x="209" y="171"/>
                  <a:pt x="182" y="193"/>
                </a:cubicBezTo>
                <a:cubicBezTo>
                  <a:pt x="168" y="205"/>
                  <a:pt x="159" y="214"/>
                  <a:pt x="156" y="221"/>
                </a:cubicBezTo>
                <a:cubicBezTo>
                  <a:pt x="153" y="228"/>
                  <a:pt x="151" y="241"/>
                  <a:pt x="151" y="259"/>
                </a:cubicBezTo>
                <a:close/>
                <a:moveTo>
                  <a:pt x="92" y="347"/>
                </a:moveTo>
                <a:cubicBezTo>
                  <a:pt x="92" y="282"/>
                  <a:pt x="92" y="282"/>
                  <a:pt x="92" y="282"/>
                </a:cubicBezTo>
                <a:cubicBezTo>
                  <a:pt x="158" y="282"/>
                  <a:pt x="158" y="282"/>
                  <a:pt x="158" y="282"/>
                </a:cubicBezTo>
                <a:cubicBezTo>
                  <a:pt x="158" y="347"/>
                  <a:pt x="158" y="347"/>
                  <a:pt x="158" y="347"/>
                </a:cubicBezTo>
                <a:lnTo>
                  <a:pt x="92" y="347"/>
                </a:lnTo>
                <a:close/>
              </a:path>
            </a:pathLst>
          </a:custGeom>
          <a:solidFill>
            <a:schemeClr val="accent1">
              <a:alpha val="62743"/>
            </a:schemeClr>
          </a:solidFill>
          <a:ln w="9525">
            <a:noFill/>
            <a:round/>
            <a:headEnd/>
            <a:tailEnd/>
          </a:ln>
        </p:spPr>
        <p:txBody>
          <a:bodyPr vert="horz" wrap="square" lIns="91416" tIns="45708" rIns="91416" bIns="45708" numCol="1" anchor="t" anchorCtr="0" compatLnSpc="1">
            <a:prstTxWarp prst="textNoShape">
              <a:avLst/>
            </a:prstTxWarp>
          </a:bodyPr>
          <a:lstStyle/>
          <a:p>
            <a:endParaRPr lang="en-US" sz="1799">
              <a:solidFill>
                <a:prstClr val="black"/>
              </a:solidFill>
            </a:endParaRPr>
          </a:p>
        </p:txBody>
      </p:sp>
      <p:sp>
        <p:nvSpPr>
          <p:cNvPr id="44" name="Freeform 43">
            <a:extLst>
              <a:ext uri="{FF2B5EF4-FFF2-40B4-BE49-F238E27FC236}">
                <a16:creationId xmlns:a16="http://schemas.microsoft.com/office/drawing/2014/main" id="{E6349840-2A6E-68A1-3244-A04F46756A60}"/>
              </a:ext>
            </a:extLst>
          </p:cNvPr>
          <p:cNvSpPr>
            <a:spLocks noChangeAspect="1" noEditPoints="1"/>
          </p:cNvSpPr>
          <p:nvPr userDrawn="1"/>
        </p:nvSpPr>
        <p:spPr bwMode="auto">
          <a:xfrm rot="1046272">
            <a:off x="683558" y="2584455"/>
            <a:ext cx="392987" cy="550290"/>
          </a:xfrm>
          <a:custGeom>
            <a:avLst/>
            <a:gdLst>
              <a:gd name="T0" fmla="*/ 151 w 247"/>
              <a:gd name="T1" fmla="*/ 259 h 347"/>
              <a:gd name="T2" fmla="*/ 92 w 247"/>
              <a:gd name="T3" fmla="*/ 259 h 347"/>
              <a:gd name="T4" fmla="*/ 91 w 247"/>
              <a:gd name="T5" fmla="*/ 243 h 347"/>
              <a:gd name="T6" fmla="*/ 101 w 247"/>
              <a:gd name="T7" fmla="*/ 195 h 347"/>
              <a:gd name="T8" fmla="*/ 139 w 247"/>
              <a:gd name="T9" fmla="*/ 153 h 347"/>
              <a:gd name="T10" fmla="*/ 174 w 247"/>
              <a:gd name="T11" fmla="*/ 122 h 347"/>
              <a:gd name="T12" fmla="*/ 183 w 247"/>
              <a:gd name="T13" fmla="*/ 97 h 347"/>
              <a:gd name="T14" fmla="*/ 167 w 247"/>
              <a:gd name="T15" fmla="*/ 64 h 347"/>
              <a:gd name="T16" fmla="*/ 126 w 247"/>
              <a:gd name="T17" fmla="*/ 50 h 347"/>
              <a:gd name="T18" fmla="*/ 84 w 247"/>
              <a:gd name="T19" fmla="*/ 65 h 347"/>
              <a:gd name="T20" fmla="*/ 61 w 247"/>
              <a:gd name="T21" fmla="*/ 108 h 347"/>
              <a:gd name="T22" fmla="*/ 0 w 247"/>
              <a:gd name="T23" fmla="*/ 101 h 347"/>
              <a:gd name="T24" fmla="*/ 36 w 247"/>
              <a:gd name="T25" fmla="*/ 30 h 347"/>
              <a:gd name="T26" fmla="*/ 123 w 247"/>
              <a:gd name="T27" fmla="*/ 0 h 347"/>
              <a:gd name="T28" fmla="*/ 213 w 247"/>
              <a:gd name="T29" fmla="*/ 30 h 347"/>
              <a:gd name="T30" fmla="*/ 247 w 247"/>
              <a:gd name="T31" fmla="*/ 99 h 347"/>
              <a:gd name="T32" fmla="*/ 235 w 247"/>
              <a:gd name="T33" fmla="*/ 140 h 347"/>
              <a:gd name="T34" fmla="*/ 182 w 247"/>
              <a:gd name="T35" fmla="*/ 193 h 347"/>
              <a:gd name="T36" fmla="*/ 156 w 247"/>
              <a:gd name="T37" fmla="*/ 221 h 347"/>
              <a:gd name="T38" fmla="*/ 151 w 247"/>
              <a:gd name="T39" fmla="*/ 259 h 347"/>
              <a:gd name="T40" fmla="*/ 92 w 247"/>
              <a:gd name="T41" fmla="*/ 347 h 347"/>
              <a:gd name="T42" fmla="*/ 92 w 247"/>
              <a:gd name="T43" fmla="*/ 282 h 347"/>
              <a:gd name="T44" fmla="*/ 158 w 247"/>
              <a:gd name="T45" fmla="*/ 282 h 347"/>
              <a:gd name="T46" fmla="*/ 158 w 247"/>
              <a:gd name="T47" fmla="*/ 347 h 347"/>
              <a:gd name="T48" fmla="*/ 92 w 247"/>
              <a:gd name="T49"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7" h="347">
                <a:moveTo>
                  <a:pt x="151" y="259"/>
                </a:moveTo>
                <a:cubicBezTo>
                  <a:pt x="92" y="259"/>
                  <a:pt x="92" y="259"/>
                  <a:pt x="92" y="259"/>
                </a:cubicBezTo>
                <a:cubicBezTo>
                  <a:pt x="92" y="250"/>
                  <a:pt x="91" y="245"/>
                  <a:pt x="91" y="243"/>
                </a:cubicBezTo>
                <a:cubicBezTo>
                  <a:pt x="91" y="224"/>
                  <a:pt x="95" y="208"/>
                  <a:pt x="101" y="195"/>
                </a:cubicBezTo>
                <a:cubicBezTo>
                  <a:pt x="107" y="183"/>
                  <a:pt x="120" y="169"/>
                  <a:pt x="139" y="153"/>
                </a:cubicBezTo>
                <a:cubicBezTo>
                  <a:pt x="159" y="137"/>
                  <a:pt x="170" y="127"/>
                  <a:pt x="174" y="122"/>
                </a:cubicBezTo>
                <a:cubicBezTo>
                  <a:pt x="180" y="115"/>
                  <a:pt x="183" y="106"/>
                  <a:pt x="183" y="97"/>
                </a:cubicBezTo>
                <a:cubicBezTo>
                  <a:pt x="183" y="84"/>
                  <a:pt x="177" y="73"/>
                  <a:pt x="167" y="64"/>
                </a:cubicBezTo>
                <a:cubicBezTo>
                  <a:pt x="157" y="55"/>
                  <a:pt x="143" y="50"/>
                  <a:pt x="126" y="50"/>
                </a:cubicBezTo>
                <a:cubicBezTo>
                  <a:pt x="109" y="50"/>
                  <a:pt x="95" y="55"/>
                  <a:pt x="84" y="65"/>
                </a:cubicBezTo>
                <a:cubicBezTo>
                  <a:pt x="73" y="74"/>
                  <a:pt x="65" y="89"/>
                  <a:pt x="61" y="108"/>
                </a:cubicBezTo>
                <a:cubicBezTo>
                  <a:pt x="0" y="101"/>
                  <a:pt x="0" y="101"/>
                  <a:pt x="0" y="101"/>
                </a:cubicBezTo>
                <a:cubicBezTo>
                  <a:pt x="2" y="73"/>
                  <a:pt x="14" y="49"/>
                  <a:pt x="36" y="30"/>
                </a:cubicBezTo>
                <a:cubicBezTo>
                  <a:pt x="58" y="10"/>
                  <a:pt x="87" y="0"/>
                  <a:pt x="123" y="0"/>
                </a:cubicBezTo>
                <a:cubicBezTo>
                  <a:pt x="161" y="0"/>
                  <a:pt x="191" y="10"/>
                  <a:pt x="213" y="30"/>
                </a:cubicBezTo>
                <a:cubicBezTo>
                  <a:pt x="236" y="50"/>
                  <a:pt x="247" y="73"/>
                  <a:pt x="247" y="99"/>
                </a:cubicBezTo>
                <a:cubicBezTo>
                  <a:pt x="247" y="113"/>
                  <a:pt x="243" y="127"/>
                  <a:pt x="235" y="140"/>
                </a:cubicBezTo>
                <a:cubicBezTo>
                  <a:pt x="226" y="153"/>
                  <a:pt x="209" y="171"/>
                  <a:pt x="182" y="193"/>
                </a:cubicBezTo>
                <a:cubicBezTo>
                  <a:pt x="168" y="205"/>
                  <a:pt x="159" y="214"/>
                  <a:pt x="156" y="221"/>
                </a:cubicBezTo>
                <a:cubicBezTo>
                  <a:pt x="153" y="228"/>
                  <a:pt x="151" y="241"/>
                  <a:pt x="151" y="259"/>
                </a:cubicBezTo>
                <a:close/>
                <a:moveTo>
                  <a:pt x="92" y="347"/>
                </a:moveTo>
                <a:cubicBezTo>
                  <a:pt x="92" y="282"/>
                  <a:pt x="92" y="282"/>
                  <a:pt x="92" y="282"/>
                </a:cubicBezTo>
                <a:cubicBezTo>
                  <a:pt x="158" y="282"/>
                  <a:pt x="158" y="282"/>
                  <a:pt x="158" y="282"/>
                </a:cubicBezTo>
                <a:cubicBezTo>
                  <a:pt x="158" y="347"/>
                  <a:pt x="158" y="347"/>
                  <a:pt x="158" y="347"/>
                </a:cubicBezTo>
                <a:lnTo>
                  <a:pt x="92" y="347"/>
                </a:lnTo>
                <a:close/>
              </a:path>
            </a:pathLst>
          </a:custGeom>
          <a:solidFill>
            <a:schemeClr val="accent1">
              <a:alpha val="41203"/>
            </a:schemeClr>
          </a:solidFill>
          <a:ln w="9525">
            <a:noFill/>
            <a:round/>
            <a:headEnd/>
            <a:tailEnd/>
          </a:ln>
        </p:spPr>
        <p:txBody>
          <a:bodyPr vert="horz" wrap="square" lIns="91416" tIns="45708" rIns="91416" bIns="45708" numCol="1" anchor="t" anchorCtr="0" compatLnSpc="1">
            <a:prstTxWarp prst="textNoShape">
              <a:avLst/>
            </a:prstTxWarp>
          </a:bodyPr>
          <a:lstStyle/>
          <a:p>
            <a:endParaRPr lang="en-US" sz="1799">
              <a:solidFill>
                <a:prstClr val="black"/>
              </a:solidFill>
            </a:endParaRPr>
          </a:p>
        </p:txBody>
      </p:sp>
      <p:sp>
        <p:nvSpPr>
          <p:cNvPr id="45" name="Freeform 44">
            <a:extLst>
              <a:ext uri="{FF2B5EF4-FFF2-40B4-BE49-F238E27FC236}">
                <a16:creationId xmlns:a16="http://schemas.microsoft.com/office/drawing/2014/main" id="{3FB037F5-90EA-4F9F-0C52-AB4D00F449FB}"/>
              </a:ext>
            </a:extLst>
          </p:cNvPr>
          <p:cNvSpPr>
            <a:spLocks noChangeAspect="1" noEditPoints="1"/>
          </p:cNvSpPr>
          <p:nvPr userDrawn="1"/>
        </p:nvSpPr>
        <p:spPr bwMode="auto">
          <a:xfrm rot="1046272">
            <a:off x="10926307" y="631702"/>
            <a:ext cx="254155" cy="355887"/>
          </a:xfrm>
          <a:custGeom>
            <a:avLst/>
            <a:gdLst>
              <a:gd name="T0" fmla="*/ 151 w 247"/>
              <a:gd name="T1" fmla="*/ 259 h 347"/>
              <a:gd name="T2" fmla="*/ 92 w 247"/>
              <a:gd name="T3" fmla="*/ 259 h 347"/>
              <a:gd name="T4" fmla="*/ 91 w 247"/>
              <a:gd name="T5" fmla="*/ 243 h 347"/>
              <a:gd name="T6" fmla="*/ 101 w 247"/>
              <a:gd name="T7" fmla="*/ 195 h 347"/>
              <a:gd name="T8" fmla="*/ 139 w 247"/>
              <a:gd name="T9" fmla="*/ 153 h 347"/>
              <a:gd name="T10" fmla="*/ 174 w 247"/>
              <a:gd name="T11" fmla="*/ 122 h 347"/>
              <a:gd name="T12" fmla="*/ 183 w 247"/>
              <a:gd name="T13" fmla="*/ 97 h 347"/>
              <a:gd name="T14" fmla="*/ 167 w 247"/>
              <a:gd name="T15" fmla="*/ 64 h 347"/>
              <a:gd name="T16" fmla="*/ 126 w 247"/>
              <a:gd name="T17" fmla="*/ 50 h 347"/>
              <a:gd name="T18" fmla="*/ 84 w 247"/>
              <a:gd name="T19" fmla="*/ 65 h 347"/>
              <a:gd name="T20" fmla="*/ 61 w 247"/>
              <a:gd name="T21" fmla="*/ 108 h 347"/>
              <a:gd name="T22" fmla="*/ 0 w 247"/>
              <a:gd name="T23" fmla="*/ 101 h 347"/>
              <a:gd name="T24" fmla="*/ 36 w 247"/>
              <a:gd name="T25" fmla="*/ 30 h 347"/>
              <a:gd name="T26" fmla="*/ 123 w 247"/>
              <a:gd name="T27" fmla="*/ 0 h 347"/>
              <a:gd name="T28" fmla="*/ 213 w 247"/>
              <a:gd name="T29" fmla="*/ 30 h 347"/>
              <a:gd name="T30" fmla="*/ 247 w 247"/>
              <a:gd name="T31" fmla="*/ 99 h 347"/>
              <a:gd name="T32" fmla="*/ 235 w 247"/>
              <a:gd name="T33" fmla="*/ 140 h 347"/>
              <a:gd name="T34" fmla="*/ 182 w 247"/>
              <a:gd name="T35" fmla="*/ 193 h 347"/>
              <a:gd name="T36" fmla="*/ 156 w 247"/>
              <a:gd name="T37" fmla="*/ 221 h 347"/>
              <a:gd name="T38" fmla="*/ 151 w 247"/>
              <a:gd name="T39" fmla="*/ 259 h 347"/>
              <a:gd name="T40" fmla="*/ 92 w 247"/>
              <a:gd name="T41" fmla="*/ 347 h 347"/>
              <a:gd name="T42" fmla="*/ 92 w 247"/>
              <a:gd name="T43" fmla="*/ 282 h 347"/>
              <a:gd name="T44" fmla="*/ 158 w 247"/>
              <a:gd name="T45" fmla="*/ 282 h 347"/>
              <a:gd name="T46" fmla="*/ 158 w 247"/>
              <a:gd name="T47" fmla="*/ 347 h 347"/>
              <a:gd name="T48" fmla="*/ 92 w 247"/>
              <a:gd name="T49"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7" h="347">
                <a:moveTo>
                  <a:pt x="151" y="259"/>
                </a:moveTo>
                <a:cubicBezTo>
                  <a:pt x="92" y="259"/>
                  <a:pt x="92" y="259"/>
                  <a:pt x="92" y="259"/>
                </a:cubicBezTo>
                <a:cubicBezTo>
                  <a:pt x="92" y="250"/>
                  <a:pt x="91" y="245"/>
                  <a:pt x="91" y="243"/>
                </a:cubicBezTo>
                <a:cubicBezTo>
                  <a:pt x="91" y="224"/>
                  <a:pt x="95" y="208"/>
                  <a:pt x="101" y="195"/>
                </a:cubicBezTo>
                <a:cubicBezTo>
                  <a:pt x="107" y="183"/>
                  <a:pt x="120" y="169"/>
                  <a:pt x="139" y="153"/>
                </a:cubicBezTo>
                <a:cubicBezTo>
                  <a:pt x="159" y="137"/>
                  <a:pt x="170" y="127"/>
                  <a:pt x="174" y="122"/>
                </a:cubicBezTo>
                <a:cubicBezTo>
                  <a:pt x="180" y="115"/>
                  <a:pt x="183" y="106"/>
                  <a:pt x="183" y="97"/>
                </a:cubicBezTo>
                <a:cubicBezTo>
                  <a:pt x="183" y="84"/>
                  <a:pt x="177" y="73"/>
                  <a:pt x="167" y="64"/>
                </a:cubicBezTo>
                <a:cubicBezTo>
                  <a:pt x="157" y="55"/>
                  <a:pt x="143" y="50"/>
                  <a:pt x="126" y="50"/>
                </a:cubicBezTo>
                <a:cubicBezTo>
                  <a:pt x="109" y="50"/>
                  <a:pt x="95" y="55"/>
                  <a:pt x="84" y="65"/>
                </a:cubicBezTo>
                <a:cubicBezTo>
                  <a:pt x="73" y="74"/>
                  <a:pt x="65" y="89"/>
                  <a:pt x="61" y="108"/>
                </a:cubicBezTo>
                <a:cubicBezTo>
                  <a:pt x="0" y="101"/>
                  <a:pt x="0" y="101"/>
                  <a:pt x="0" y="101"/>
                </a:cubicBezTo>
                <a:cubicBezTo>
                  <a:pt x="2" y="73"/>
                  <a:pt x="14" y="49"/>
                  <a:pt x="36" y="30"/>
                </a:cubicBezTo>
                <a:cubicBezTo>
                  <a:pt x="58" y="10"/>
                  <a:pt x="87" y="0"/>
                  <a:pt x="123" y="0"/>
                </a:cubicBezTo>
                <a:cubicBezTo>
                  <a:pt x="161" y="0"/>
                  <a:pt x="191" y="10"/>
                  <a:pt x="213" y="30"/>
                </a:cubicBezTo>
                <a:cubicBezTo>
                  <a:pt x="236" y="50"/>
                  <a:pt x="247" y="73"/>
                  <a:pt x="247" y="99"/>
                </a:cubicBezTo>
                <a:cubicBezTo>
                  <a:pt x="247" y="113"/>
                  <a:pt x="243" y="127"/>
                  <a:pt x="235" y="140"/>
                </a:cubicBezTo>
                <a:cubicBezTo>
                  <a:pt x="226" y="153"/>
                  <a:pt x="209" y="171"/>
                  <a:pt x="182" y="193"/>
                </a:cubicBezTo>
                <a:cubicBezTo>
                  <a:pt x="168" y="205"/>
                  <a:pt x="159" y="214"/>
                  <a:pt x="156" y="221"/>
                </a:cubicBezTo>
                <a:cubicBezTo>
                  <a:pt x="153" y="228"/>
                  <a:pt x="151" y="241"/>
                  <a:pt x="151" y="259"/>
                </a:cubicBezTo>
                <a:close/>
                <a:moveTo>
                  <a:pt x="92" y="347"/>
                </a:moveTo>
                <a:cubicBezTo>
                  <a:pt x="92" y="282"/>
                  <a:pt x="92" y="282"/>
                  <a:pt x="92" y="282"/>
                </a:cubicBezTo>
                <a:cubicBezTo>
                  <a:pt x="158" y="282"/>
                  <a:pt x="158" y="282"/>
                  <a:pt x="158" y="282"/>
                </a:cubicBezTo>
                <a:cubicBezTo>
                  <a:pt x="158" y="347"/>
                  <a:pt x="158" y="347"/>
                  <a:pt x="158" y="347"/>
                </a:cubicBezTo>
                <a:lnTo>
                  <a:pt x="92" y="347"/>
                </a:lnTo>
                <a:close/>
              </a:path>
            </a:pathLst>
          </a:custGeom>
          <a:solidFill>
            <a:schemeClr val="accent1">
              <a:alpha val="88062"/>
            </a:schemeClr>
          </a:solidFill>
          <a:ln w="9525">
            <a:noFill/>
            <a:round/>
            <a:headEnd/>
            <a:tailEnd/>
          </a:ln>
        </p:spPr>
        <p:txBody>
          <a:bodyPr vert="horz" wrap="square" lIns="91416" tIns="45708" rIns="91416" bIns="45708" numCol="1" anchor="t" anchorCtr="0" compatLnSpc="1">
            <a:prstTxWarp prst="textNoShape">
              <a:avLst/>
            </a:prstTxWarp>
          </a:bodyPr>
          <a:lstStyle/>
          <a:p>
            <a:endParaRPr lang="en-US" sz="1799">
              <a:solidFill>
                <a:prstClr val="black"/>
              </a:solidFill>
            </a:endParaRPr>
          </a:p>
        </p:txBody>
      </p:sp>
      <p:sp>
        <p:nvSpPr>
          <p:cNvPr id="46" name="Freeform 5">
            <a:extLst>
              <a:ext uri="{FF2B5EF4-FFF2-40B4-BE49-F238E27FC236}">
                <a16:creationId xmlns:a16="http://schemas.microsoft.com/office/drawing/2014/main" id="{188DD461-FC1B-3C70-2C2F-0DD546BFC88C}"/>
              </a:ext>
            </a:extLst>
          </p:cNvPr>
          <p:cNvSpPr>
            <a:spLocks noChangeAspect="1" noEditPoints="1"/>
          </p:cNvSpPr>
          <p:nvPr userDrawn="1"/>
        </p:nvSpPr>
        <p:spPr bwMode="auto">
          <a:xfrm rot="20854322">
            <a:off x="4914058" y="265474"/>
            <a:ext cx="145268" cy="203415"/>
          </a:xfrm>
          <a:custGeom>
            <a:avLst/>
            <a:gdLst>
              <a:gd name="T0" fmla="*/ 151 w 247"/>
              <a:gd name="T1" fmla="*/ 259 h 347"/>
              <a:gd name="T2" fmla="*/ 92 w 247"/>
              <a:gd name="T3" fmla="*/ 259 h 347"/>
              <a:gd name="T4" fmla="*/ 91 w 247"/>
              <a:gd name="T5" fmla="*/ 243 h 347"/>
              <a:gd name="T6" fmla="*/ 101 w 247"/>
              <a:gd name="T7" fmla="*/ 195 h 347"/>
              <a:gd name="T8" fmla="*/ 139 w 247"/>
              <a:gd name="T9" fmla="*/ 153 h 347"/>
              <a:gd name="T10" fmla="*/ 174 w 247"/>
              <a:gd name="T11" fmla="*/ 122 h 347"/>
              <a:gd name="T12" fmla="*/ 183 w 247"/>
              <a:gd name="T13" fmla="*/ 97 h 347"/>
              <a:gd name="T14" fmla="*/ 167 w 247"/>
              <a:gd name="T15" fmla="*/ 64 h 347"/>
              <a:gd name="T16" fmla="*/ 126 w 247"/>
              <a:gd name="T17" fmla="*/ 50 h 347"/>
              <a:gd name="T18" fmla="*/ 84 w 247"/>
              <a:gd name="T19" fmla="*/ 65 h 347"/>
              <a:gd name="T20" fmla="*/ 61 w 247"/>
              <a:gd name="T21" fmla="*/ 108 h 347"/>
              <a:gd name="T22" fmla="*/ 0 w 247"/>
              <a:gd name="T23" fmla="*/ 101 h 347"/>
              <a:gd name="T24" fmla="*/ 36 w 247"/>
              <a:gd name="T25" fmla="*/ 30 h 347"/>
              <a:gd name="T26" fmla="*/ 123 w 247"/>
              <a:gd name="T27" fmla="*/ 0 h 347"/>
              <a:gd name="T28" fmla="*/ 213 w 247"/>
              <a:gd name="T29" fmla="*/ 30 h 347"/>
              <a:gd name="T30" fmla="*/ 247 w 247"/>
              <a:gd name="T31" fmla="*/ 99 h 347"/>
              <a:gd name="T32" fmla="*/ 235 w 247"/>
              <a:gd name="T33" fmla="*/ 140 h 347"/>
              <a:gd name="T34" fmla="*/ 182 w 247"/>
              <a:gd name="T35" fmla="*/ 193 h 347"/>
              <a:gd name="T36" fmla="*/ 156 w 247"/>
              <a:gd name="T37" fmla="*/ 221 h 347"/>
              <a:gd name="T38" fmla="*/ 151 w 247"/>
              <a:gd name="T39" fmla="*/ 259 h 347"/>
              <a:gd name="T40" fmla="*/ 92 w 247"/>
              <a:gd name="T41" fmla="*/ 347 h 347"/>
              <a:gd name="T42" fmla="*/ 92 w 247"/>
              <a:gd name="T43" fmla="*/ 282 h 347"/>
              <a:gd name="T44" fmla="*/ 158 w 247"/>
              <a:gd name="T45" fmla="*/ 282 h 347"/>
              <a:gd name="T46" fmla="*/ 158 w 247"/>
              <a:gd name="T47" fmla="*/ 347 h 347"/>
              <a:gd name="T48" fmla="*/ 92 w 247"/>
              <a:gd name="T49"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7" h="347">
                <a:moveTo>
                  <a:pt x="151" y="259"/>
                </a:moveTo>
                <a:cubicBezTo>
                  <a:pt x="92" y="259"/>
                  <a:pt x="92" y="259"/>
                  <a:pt x="92" y="259"/>
                </a:cubicBezTo>
                <a:cubicBezTo>
                  <a:pt x="92" y="250"/>
                  <a:pt x="91" y="245"/>
                  <a:pt x="91" y="243"/>
                </a:cubicBezTo>
                <a:cubicBezTo>
                  <a:pt x="91" y="224"/>
                  <a:pt x="95" y="208"/>
                  <a:pt x="101" y="195"/>
                </a:cubicBezTo>
                <a:cubicBezTo>
                  <a:pt x="107" y="183"/>
                  <a:pt x="120" y="169"/>
                  <a:pt x="139" y="153"/>
                </a:cubicBezTo>
                <a:cubicBezTo>
                  <a:pt x="159" y="137"/>
                  <a:pt x="170" y="127"/>
                  <a:pt x="174" y="122"/>
                </a:cubicBezTo>
                <a:cubicBezTo>
                  <a:pt x="180" y="115"/>
                  <a:pt x="183" y="106"/>
                  <a:pt x="183" y="97"/>
                </a:cubicBezTo>
                <a:cubicBezTo>
                  <a:pt x="183" y="84"/>
                  <a:pt x="177" y="73"/>
                  <a:pt x="167" y="64"/>
                </a:cubicBezTo>
                <a:cubicBezTo>
                  <a:pt x="157" y="55"/>
                  <a:pt x="143" y="50"/>
                  <a:pt x="126" y="50"/>
                </a:cubicBezTo>
                <a:cubicBezTo>
                  <a:pt x="109" y="50"/>
                  <a:pt x="95" y="55"/>
                  <a:pt x="84" y="65"/>
                </a:cubicBezTo>
                <a:cubicBezTo>
                  <a:pt x="73" y="74"/>
                  <a:pt x="65" y="89"/>
                  <a:pt x="61" y="108"/>
                </a:cubicBezTo>
                <a:cubicBezTo>
                  <a:pt x="0" y="101"/>
                  <a:pt x="0" y="101"/>
                  <a:pt x="0" y="101"/>
                </a:cubicBezTo>
                <a:cubicBezTo>
                  <a:pt x="2" y="73"/>
                  <a:pt x="14" y="49"/>
                  <a:pt x="36" y="30"/>
                </a:cubicBezTo>
                <a:cubicBezTo>
                  <a:pt x="58" y="10"/>
                  <a:pt x="87" y="0"/>
                  <a:pt x="123" y="0"/>
                </a:cubicBezTo>
                <a:cubicBezTo>
                  <a:pt x="161" y="0"/>
                  <a:pt x="191" y="10"/>
                  <a:pt x="213" y="30"/>
                </a:cubicBezTo>
                <a:cubicBezTo>
                  <a:pt x="236" y="50"/>
                  <a:pt x="247" y="73"/>
                  <a:pt x="247" y="99"/>
                </a:cubicBezTo>
                <a:cubicBezTo>
                  <a:pt x="247" y="113"/>
                  <a:pt x="243" y="127"/>
                  <a:pt x="235" y="140"/>
                </a:cubicBezTo>
                <a:cubicBezTo>
                  <a:pt x="226" y="153"/>
                  <a:pt x="209" y="171"/>
                  <a:pt x="182" y="193"/>
                </a:cubicBezTo>
                <a:cubicBezTo>
                  <a:pt x="168" y="205"/>
                  <a:pt x="159" y="214"/>
                  <a:pt x="156" y="221"/>
                </a:cubicBezTo>
                <a:cubicBezTo>
                  <a:pt x="153" y="228"/>
                  <a:pt x="151" y="241"/>
                  <a:pt x="151" y="259"/>
                </a:cubicBezTo>
                <a:close/>
                <a:moveTo>
                  <a:pt x="92" y="347"/>
                </a:moveTo>
                <a:cubicBezTo>
                  <a:pt x="92" y="282"/>
                  <a:pt x="92" y="282"/>
                  <a:pt x="92" y="282"/>
                </a:cubicBezTo>
                <a:cubicBezTo>
                  <a:pt x="158" y="282"/>
                  <a:pt x="158" y="282"/>
                  <a:pt x="158" y="282"/>
                </a:cubicBezTo>
                <a:cubicBezTo>
                  <a:pt x="158" y="347"/>
                  <a:pt x="158" y="347"/>
                  <a:pt x="158" y="347"/>
                </a:cubicBezTo>
                <a:lnTo>
                  <a:pt x="92" y="347"/>
                </a:lnTo>
                <a:close/>
              </a:path>
            </a:pathLst>
          </a:custGeom>
          <a:solidFill>
            <a:schemeClr val="bg1">
              <a:alpha val="40000"/>
            </a:schemeClr>
          </a:solidFill>
          <a:ln w="9525">
            <a:noFill/>
            <a:round/>
            <a:headEnd/>
            <a:tailEnd/>
          </a:ln>
        </p:spPr>
        <p:txBody>
          <a:bodyPr vert="horz" wrap="square" lIns="91416" tIns="45708" rIns="91416" bIns="45708" numCol="1" anchor="t" anchorCtr="0" compatLnSpc="1">
            <a:prstTxWarp prst="textNoShape">
              <a:avLst/>
            </a:prstTxWarp>
          </a:bodyPr>
          <a:lstStyle/>
          <a:p>
            <a:endParaRPr lang="en-US" sz="1799">
              <a:solidFill>
                <a:prstClr val="black"/>
              </a:solidFill>
            </a:endParaRPr>
          </a:p>
        </p:txBody>
      </p:sp>
      <p:sp>
        <p:nvSpPr>
          <p:cNvPr id="47" name="Freeform 5">
            <a:extLst>
              <a:ext uri="{FF2B5EF4-FFF2-40B4-BE49-F238E27FC236}">
                <a16:creationId xmlns:a16="http://schemas.microsoft.com/office/drawing/2014/main" id="{DD16A37F-BFD6-75FB-68D7-2629A3BFE2D2}"/>
              </a:ext>
            </a:extLst>
          </p:cNvPr>
          <p:cNvSpPr>
            <a:spLocks noChangeAspect="1" noEditPoints="1"/>
          </p:cNvSpPr>
          <p:nvPr userDrawn="1"/>
        </p:nvSpPr>
        <p:spPr bwMode="auto">
          <a:xfrm rot="20854322">
            <a:off x="11649827" y="2969016"/>
            <a:ext cx="197496" cy="276548"/>
          </a:xfrm>
          <a:custGeom>
            <a:avLst/>
            <a:gdLst>
              <a:gd name="T0" fmla="*/ 151 w 247"/>
              <a:gd name="T1" fmla="*/ 259 h 347"/>
              <a:gd name="T2" fmla="*/ 92 w 247"/>
              <a:gd name="T3" fmla="*/ 259 h 347"/>
              <a:gd name="T4" fmla="*/ 91 w 247"/>
              <a:gd name="T5" fmla="*/ 243 h 347"/>
              <a:gd name="T6" fmla="*/ 101 w 247"/>
              <a:gd name="T7" fmla="*/ 195 h 347"/>
              <a:gd name="T8" fmla="*/ 139 w 247"/>
              <a:gd name="T9" fmla="*/ 153 h 347"/>
              <a:gd name="T10" fmla="*/ 174 w 247"/>
              <a:gd name="T11" fmla="*/ 122 h 347"/>
              <a:gd name="T12" fmla="*/ 183 w 247"/>
              <a:gd name="T13" fmla="*/ 97 h 347"/>
              <a:gd name="T14" fmla="*/ 167 w 247"/>
              <a:gd name="T15" fmla="*/ 64 h 347"/>
              <a:gd name="T16" fmla="*/ 126 w 247"/>
              <a:gd name="T17" fmla="*/ 50 h 347"/>
              <a:gd name="T18" fmla="*/ 84 w 247"/>
              <a:gd name="T19" fmla="*/ 65 h 347"/>
              <a:gd name="T20" fmla="*/ 61 w 247"/>
              <a:gd name="T21" fmla="*/ 108 h 347"/>
              <a:gd name="T22" fmla="*/ 0 w 247"/>
              <a:gd name="T23" fmla="*/ 101 h 347"/>
              <a:gd name="T24" fmla="*/ 36 w 247"/>
              <a:gd name="T25" fmla="*/ 30 h 347"/>
              <a:gd name="T26" fmla="*/ 123 w 247"/>
              <a:gd name="T27" fmla="*/ 0 h 347"/>
              <a:gd name="T28" fmla="*/ 213 w 247"/>
              <a:gd name="T29" fmla="*/ 30 h 347"/>
              <a:gd name="T30" fmla="*/ 247 w 247"/>
              <a:gd name="T31" fmla="*/ 99 h 347"/>
              <a:gd name="T32" fmla="*/ 235 w 247"/>
              <a:gd name="T33" fmla="*/ 140 h 347"/>
              <a:gd name="T34" fmla="*/ 182 w 247"/>
              <a:gd name="T35" fmla="*/ 193 h 347"/>
              <a:gd name="T36" fmla="*/ 156 w 247"/>
              <a:gd name="T37" fmla="*/ 221 h 347"/>
              <a:gd name="T38" fmla="*/ 151 w 247"/>
              <a:gd name="T39" fmla="*/ 259 h 347"/>
              <a:gd name="T40" fmla="*/ 92 w 247"/>
              <a:gd name="T41" fmla="*/ 347 h 347"/>
              <a:gd name="T42" fmla="*/ 92 w 247"/>
              <a:gd name="T43" fmla="*/ 282 h 347"/>
              <a:gd name="T44" fmla="*/ 158 w 247"/>
              <a:gd name="T45" fmla="*/ 282 h 347"/>
              <a:gd name="T46" fmla="*/ 158 w 247"/>
              <a:gd name="T47" fmla="*/ 347 h 347"/>
              <a:gd name="T48" fmla="*/ 92 w 247"/>
              <a:gd name="T49"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7" h="347">
                <a:moveTo>
                  <a:pt x="151" y="259"/>
                </a:moveTo>
                <a:cubicBezTo>
                  <a:pt x="92" y="259"/>
                  <a:pt x="92" y="259"/>
                  <a:pt x="92" y="259"/>
                </a:cubicBezTo>
                <a:cubicBezTo>
                  <a:pt x="92" y="250"/>
                  <a:pt x="91" y="245"/>
                  <a:pt x="91" y="243"/>
                </a:cubicBezTo>
                <a:cubicBezTo>
                  <a:pt x="91" y="224"/>
                  <a:pt x="95" y="208"/>
                  <a:pt x="101" y="195"/>
                </a:cubicBezTo>
                <a:cubicBezTo>
                  <a:pt x="107" y="183"/>
                  <a:pt x="120" y="169"/>
                  <a:pt x="139" y="153"/>
                </a:cubicBezTo>
                <a:cubicBezTo>
                  <a:pt x="159" y="137"/>
                  <a:pt x="170" y="127"/>
                  <a:pt x="174" y="122"/>
                </a:cubicBezTo>
                <a:cubicBezTo>
                  <a:pt x="180" y="115"/>
                  <a:pt x="183" y="106"/>
                  <a:pt x="183" y="97"/>
                </a:cubicBezTo>
                <a:cubicBezTo>
                  <a:pt x="183" y="84"/>
                  <a:pt x="177" y="73"/>
                  <a:pt x="167" y="64"/>
                </a:cubicBezTo>
                <a:cubicBezTo>
                  <a:pt x="157" y="55"/>
                  <a:pt x="143" y="50"/>
                  <a:pt x="126" y="50"/>
                </a:cubicBezTo>
                <a:cubicBezTo>
                  <a:pt x="109" y="50"/>
                  <a:pt x="95" y="55"/>
                  <a:pt x="84" y="65"/>
                </a:cubicBezTo>
                <a:cubicBezTo>
                  <a:pt x="73" y="74"/>
                  <a:pt x="65" y="89"/>
                  <a:pt x="61" y="108"/>
                </a:cubicBezTo>
                <a:cubicBezTo>
                  <a:pt x="0" y="101"/>
                  <a:pt x="0" y="101"/>
                  <a:pt x="0" y="101"/>
                </a:cubicBezTo>
                <a:cubicBezTo>
                  <a:pt x="2" y="73"/>
                  <a:pt x="14" y="49"/>
                  <a:pt x="36" y="30"/>
                </a:cubicBezTo>
                <a:cubicBezTo>
                  <a:pt x="58" y="10"/>
                  <a:pt x="87" y="0"/>
                  <a:pt x="123" y="0"/>
                </a:cubicBezTo>
                <a:cubicBezTo>
                  <a:pt x="161" y="0"/>
                  <a:pt x="191" y="10"/>
                  <a:pt x="213" y="30"/>
                </a:cubicBezTo>
                <a:cubicBezTo>
                  <a:pt x="236" y="50"/>
                  <a:pt x="247" y="73"/>
                  <a:pt x="247" y="99"/>
                </a:cubicBezTo>
                <a:cubicBezTo>
                  <a:pt x="247" y="113"/>
                  <a:pt x="243" y="127"/>
                  <a:pt x="235" y="140"/>
                </a:cubicBezTo>
                <a:cubicBezTo>
                  <a:pt x="226" y="153"/>
                  <a:pt x="209" y="171"/>
                  <a:pt x="182" y="193"/>
                </a:cubicBezTo>
                <a:cubicBezTo>
                  <a:pt x="168" y="205"/>
                  <a:pt x="159" y="214"/>
                  <a:pt x="156" y="221"/>
                </a:cubicBezTo>
                <a:cubicBezTo>
                  <a:pt x="153" y="228"/>
                  <a:pt x="151" y="241"/>
                  <a:pt x="151" y="259"/>
                </a:cubicBezTo>
                <a:close/>
                <a:moveTo>
                  <a:pt x="92" y="347"/>
                </a:moveTo>
                <a:cubicBezTo>
                  <a:pt x="92" y="282"/>
                  <a:pt x="92" y="282"/>
                  <a:pt x="92" y="282"/>
                </a:cubicBezTo>
                <a:cubicBezTo>
                  <a:pt x="158" y="282"/>
                  <a:pt x="158" y="282"/>
                  <a:pt x="158" y="282"/>
                </a:cubicBezTo>
                <a:cubicBezTo>
                  <a:pt x="158" y="347"/>
                  <a:pt x="158" y="347"/>
                  <a:pt x="158" y="347"/>
                </a:cubicBezTo>
                <a:lnTo>
                  <a:pt x="92" y="347"/>
                </a:lnTo>
                <a:close/>
              </a:path>
            </a:pathLst>
          </a:custGeom>
          <a:solidFill>
            <a:schemeClr val="accent1">
              <a:alpha val="42000"/>
            </a:schemeClr>
          </a:solidFill>
          <a:ln w="9525">
            <a:noFill/>
            <a:round/>
            <a:headEnd/>
            <a:tailEnd/>
          </a:ln>
        </p:spPr>
        <p:txBody>
          <a:bodyPr vert="horz" wrap="square" lIns="91416" tIns="45708" rIns="91416" bIns="45708" numCol="1" anchor="t" anchorCtr="0" compatLnSpc="1">
            <a:prstTxWarp prst="textNoShape">
              <a:avLst/>
            </a:prstTxWarp>
          </a:bodyPr>
          <a:lstStyle/>
          <a:p>
            <a:endParaRPr lang="en-US" sz="1799">
              <a:solidFill>
                <a:prstClr val="black"/>
              </a:solidFill>
            </a:endParaRPr>
          </a:p>
        </p:txBody>
      </p:sp>
    </p:spTree>
    <p:extLst>
      <p:ext uri="{BB962C8B-B14F-4D97-AF65-F5344CB8AC3E}">
        <p14:creationId xmlns:p14="http://schemas.microsoft.com/office/powerpoint/2010/main" val="4208587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childTnLst>
                                </p:cTn>
                              </p:par>
                              <p:par>
                                <p:cTn id="9" presetID="2" presetClass="entr" presetSubtype="9"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0-#ppt_w/2"/>
                                          </p:val>
                                        </p:tav>
                                        <p:tav tm="100000">
                                          <p:val>
                                            <p:strVal val="#ppt_x"/>
                                          </p:val>
                                        </p:tav>
                                      </p:tavLst>
                                    </p:anim>
                                    <p:anim calcmode="lin" valueType="num">
                                      <p:cBhvr additive="base">
                                        <p:cTn id="12" dur="500" fill="hold"/>
                                        <p:tgtEl>
                                          <p:spTgt spid="44"/>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0-#ppt_w/2"/>
                                          </p:val>
                                        </p:tav>
                                        <p:tav tm="100000">
                                          <p:val>
                                            <p:strVal val="#ppt_x"/>
                                          </p:val>
                                        </p:tav>
                                      </p:tavLst>
                                    </p:anim>
                                    <p:anim calcmode="lin" valueType="num">
                                      <p:cBhvr additive="base">
                                        <p:cTn id="16" dur="5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ppt_x"/>
                                          </p:val>
                                        </p:tav>
                                        <p:tav tm="100000">
                                          <p:val>
                                            <p:strVal val="#ppt_x"/>
                                          </p:val>
                                        </p:tav>
                                      </p:tavLst>
                                    </p:anim>
                                    <p:anim calcmode="lin" valueType="num">
                                      <p:cBhvr additive="base">
                                        <p:cTn id="28" dur="500" fill="hold"/>
                                        <p:tgtEl>
                                          <p:spTgt spid="3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500" fill="hold"/>
                                        <p:tgtEl>
                                          <p:spTgt spid="39"/>
                                        </p:tgtEl>
                                        <p:attrNameLst>
                                          <p:attrName>ppt_x</p:attrName>
                                        </p:attrNameLst>
                                      </p:cBhvr>
                                      <p:tavLst>
                                        <p:tav tm="0">
                                          <p:val>
                                            <p:strVal val="#ppt_x"/>
                                          </p:val>
                                        </p:tav>
                                        <p:tav tm="100000">
                                          <p:val>
                                            <p:strVal val="#ppt_x"/>
                                          </p:val>
                                        </p:tav>
                                      </p:tavLst>
                                    </p:anim>
                                    <p:anim calcmode="lin" valueType="num">
                                      <p:cBhvr additive="base">
                                        <p:cTn id="36" dur="500" fill="hold"/>
                                        <p:tgtEl>
                                          <p:spTgt spid="3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1+#ppt_w/2"/>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1+#ppt_w/2"/>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1+#ppt_w/2"/>
                                          </p:val>
                                        </p:tav>
                                        <p:tav tm="100000">
                                          <p:val>
                                            <p:strVal val="#ppt_x"/>
                                          </p:val>
                                        </p:tav>
                                      </p:tavLst>
                                    </p:anim>
                                    <p:anim calcmode="lin" valueType="num">
                                      <p:cBhvr additive="base">
                                        <p:cTn id="52" dur="500" fill="hold"/>
                                        <p:tgtEl>
                                          <p:spTgt spid="36"/>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fill="hold"/>
                                        <p:tgtEl>
                                          <p:spTgt spid="47"/>
                                        </p:tgtEl>
                                        <p:attrNameLst>
                                          <p:attrName>ppt_x</p:attrName>
                                        </p:attrNameLst>
                                      </p:cBhvr>
                                      <p:tavLst>
                                        <p:tav tm="0">
                                          <p:val>
                                            <p:strVal val="1+#ppt_w/2"/>
                                          </p:val>
                                        </p:tav>
                                        <p:tav tm="100000">
                                          <p:val>
                                            <p:strVal val="#ppt_x"/>
                                          </p:val>
                                        </p:tav>
                                      </p:tavLst>
                                    </p:anim>
                                    <p:anim calcmode="lin" valueType="num">
                                      <p:cBhvr additive="base">
                                        <p:cTn id="56" dur="500" fill="hold"/>
                                        <p:tgtEl>
                                          <p:spTgt spid="47"/>
                                        </p:tgtEl>
                                        <p:attrNameLst>
                                          <p:attrName>ppt_y</p:attrName>
                                        </p:attrNameLst>
                                      </p:cBhvr>
                                      <p:tavLst>
                                        <p:tav tm="0">
                                          <p:val>
                                            <p:strVal val="#ppt_y"/>
                                          </p:val>
                                        </p:tav>
                                        <p:tav tm="100000">
                                          <p:val>
                                            <p:strVal val="#ppt_y"/>
                                          </p:val>
                                        </p:tav>
                                      </p:tavLst>
                                    </p:anim>
                                  </p:childTnLst>
                                </p:cTn>
                              </p:par>
                              <p:par>
                                <p:cTn id="57" presetID="2" presetClass="entr" presetSubtype="3"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1+#ppt_w/2"/>
                                          </p:val>
                                        </p:tav>
                                        <p:tav tm="100000">
                                          <p:val>
                                            <p:strVal val="#ppt_x"/>
                                          </p:val>
                                        </p:tav>
                                      </p:tavLst>
                                    </p:anim>
                                    <p:anim calcmode="lin" valueType="num">
                                      <p:cBhvr additive="base">
                                        <p:cTn id="60" dur="500" fill="hold"/>
                                        <p:tgtEl>
                                          <p:spTgt spid="28"/>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additive="base">
                                        <p:cTn id="63" dur="500" fill="hold"/>
                                        <p:tgtEl>
                                          <p:spTgt spid="45"/>
                                        </p:tgtEl>
                                        <p:attrNameLst>
                                          <p:attrName>ppt_x</p:attrName>
                                        </p:attrNameLst>
                                      </p:cBhvr>
                                      <p:tavLst>
                                        <p:tav tm="0">
                                          <p:val>
                                            <p:strVal val="1+#ppt_w/2"/>
                                          </p:val>
                                        </p:tav>
                                        <p:tav tm="100000">
                                          <p:val>
                                            <p:strVal val="#ppt_x"/>
                                          </p:val>
                                        </p:tav>
                                      </p:tavLst>
                                    </p:anim>
                                    <p:anim calcmode="lin" valueType="num">
                                      <p:cBhvr additive="base">
                                        <p:cTn id="64" dur="500" fill="hold"/>
                                        <p:tgtEl>
                                          <p:spTgt spid="45"/>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additive="base">
                                        <p:cTn id="67" dur="500" fill="hold"/>
                                        <p:tgtEl>
                                          <p:spTgt spid="38"/>
                                        </p:tgtEl>
                                        <p:attrNameLst>
                                          <p:attrName>ppt_x</p:attrName>
                                        </p:attrNameLst>
                                      </p:cBhvr>
                                      <p:tavLst>
                                        <p:tav tm="0">
                                          <p:val>
                                            <p:strVal val="#ppt_x"/>
                                          </p:val>
                                        </p:tav>
                                        <p:tav tm="100000">
                                          <p:val>
                                            <p:strVal val="#ppt_x"/>
                                          </p:val>
                                        </p:tav>
                                      </p:tavLst>
                                    </p:anim>
                                    <p:anim calcmode="lin" valueType="num">
                                      <p:cBhvr additive="base">
                                        <p:cTn id="68" dur="500" fill="hold"/>
                                        <p:tgtEl>
                                          <p:spTgt spid="38"/>
                                        </p:tgtEl>
                                        <p:attrNameLst>
                                          <p:attrName>ppt_y</p:attrName>
                                        </p:attrNameLst>
                                      </p:cBhvr>
                                      <p:tavLst>
                                        <p:tav tm="0">
                                          <p:val>
                                            <p:strVal val="0-#ppt_h/2"/>
                                          </p:val>
                                        </p:tav>
                                        <p:tav tm="100000">
                                          <p:val>
                                            <p:strVal val="#ppt_y"/>
                                          </p:val>
                                        </p:tav>
                                      </p:tavLst>
                                    </p:anim>
                                  </p:childTnLst>
                                </p:cTn>
                              </p:par>
                              <p:par>
                                <p:cTn id="69" presetID="2" presetClass="entr" presetSubtype="1"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additive="base">
                                        <p:cTn id="71" dur="500" fill="hold"/>
                                        <p:tgtEl>
                                          <p:spTgt spid="27"/>
                                        </p:tgtEl>
                                        <p:attrNameLst>
                                          <p:attrName>ppt_x</p:attrName>
                                        </p:attrNameLst>
                                      </p:cBhvr>
                                      <p:tavLst>
                                        <p:tav tm="0">
                                          <p:val>
                                            <p:strVal val="#ppt_x"/>
                                          </p:val>
                                        </p:tav>
                                        <p:tav tm="100000">
                                          <p:val>
                                            <p:strVal val="#ppt_x"/>
                                          </p:val>
                                        </p:tav>
                                      </p:tavLst>
                                    </p:anim>
                                    <p:anim calcmode="lin" valueType="num">
                                      <p:cBhvr additive="base">
                                        <p:cTn id="72" dur="500" fill="hold"/>
                                        <p:tgtEl>
                                          <p:spTgt spid="27"/>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500" fill="hold"/>
                                        <p:tgtEl>
                                          <p:spTgt spid="23"/>
                                        </p:tgtEl>
                                        <p:attrNameLst>
                                          <p:attrName>ppt_x</p:attrName>
                                        </p:attrNameLst>
                                      </p:cBhvr>
                                      <p:tavLst>
                                        <p:tav tm="0">
                                          <p:val>
                                            <p:strVal val="#ppt_x"/>
                                          </p:val>
                                        </p:tav>
                                        <p:tav tm="100000">
                                          <p:val>
                                            <p:strVal val="#ppt_x"/>
                                          </p:val>
                                        </p:tav>
                                      </p:tavLst>
                                    </p:anim>
                                    <p:anim calcmode="lin" valueType="num">
                                      <p:cBhvr additive="base">
                                        <p:cTn id="76" dur="500" fill="hold"/>
                                        <p:tgtEl>
                                          <p:spTgt spid="2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 calcmode="lin" valueType="num">
                                      <p:cBhvr additive="base">
                                        <p:cTn id="79" dur="500" fill="hold"/>
                                        <p:tgtEl>
                                          <p:spTgt spid="46"/>
                                        </p:tgtEl>
                                        <p:attrNameLst>
                                          <p:attrName>ppt_x</p:attrName>
                                        </p:attrNameLst>
                                      </p:cBhvr>
                                      <p:tavLst>
                                        <p:tav tm="0">
                                          <p:val>
                                            <p:strVal val="#ppt_x"/>
                                          </p:val>
                                        </p:tav>
                                        <p:tav tm="100000">
                                          <p:val>
                                            <p:strVal val="#ppt_x"/>
                                          </p:val>
                                        </p:tav>
                                      </p:tavLst>
                                    </p:anim>
                                    <p:anim calcmode="lin" valueType="num">
                                      <p:cBhvr additive="base">
                                        <p:cTn id="80" dur="500" fill="hold"/>
                                        <p:tgtEl>
                                          <p:spTgt spid="46"/>
                                        </p:tgtEl>
                                        <p:attrNameLst>
                                          <p:attrName>ppt_y</p:attrName>
                                        </p:attrNameLst>
                                      </p:cBhvr>
                                      <p:tavLst>
                                        <p:tav tm="0">
                                          <p:val>
                                            <p:strVal val="0-#ppt_h/2"/>
                                          </p:val>
                                        </p:tav>
                                        <p:tav tm="100000">
                                          <p:val>
                                            <p:strVal val="#ppt_y"/>
                                          </p:val>
                                        </p:tav>
                                      </p:tavLst>
                                    </p:anim>
                                  </p:childTnLst>
                                </p:cTn>
                              </p:par>
                              <p:par>
                                <p:cTn id="81" presetID="22" presetClass="entr" presetSubtype="8"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wipe(left)">
                                      <p:cBhvr>
                                        <p:cTn id="83" dur="500"/>
                                        <p:tgtEl>
                                          <p:spTgt spid="7"/>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left)">
                                      <p:cBhvr>
                                        <p:cTn id="86" dur="500"/>
                                        <p:tgtEl>
                                          <p:spTgt spid="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fade">
                                      <p:cBhvr>
                                        <p:cTn id="8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3" grpId="0" animBg="1"/>
      <p:bldP spid="24" grpId="0" animBg="1"/>
      <p:bldP spid="26" grpId="0" animBg="1"/>
      <p:bldP spid="27" grpId="0" animBg="1"/>
      <p:bldP spid="28" grpId="0" animBg="1"/>
      <p:bldP spid="30" grpId="0" animBg="1"/>
      <p:bldP spid="31" grpId="0" animBg="1"/>
      <p:bldP spid="35" grpId="0" animBg="1"/>
      <p:bldP spid="36" grpId="0" animBg="1"/>
      <p:bldP spid="37" grpId="0" animBg="1"/>
      <p:bldP spid="38" grpId="0" animBg="1"/>
      <p:bldP spid="39" grpId="0" animBg="1"/>
      <p:bldP spid="40" grpId="0" animBg="1"/>
      <p:bldP spid="41" grpId="0" animBg="1"/>
      <p:bldP spid="43" grpId="0" animBg="1"/>
      <p:bldP spid="44" grpId="0" animBg="1"/>
      <p:bldP spid="45" grpId="0" animBg="1"/>
      <p:bldP spid="46" grpId="0" animBg="1"/>
      <p:bldP spid="47"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Blank + Logo">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436C124-1F9B-00EC-DB0A-32FCC2206ED3}"/>
              </a:ext>
            </a:extLst>
          </p:cNvPr>
          <p:cNvSpPr>
            <a:spLocks noGrp="1"/>
          </p:cNvSpPr>
          <p:nvPr>
            <p:ph type="title"/>
          </p:nvPr>
        </p:nvSpPr>
        <p:spPr>
          <a:xfrm>
            <a:off x="381001" y="357721"/>
            <a:ext cx="6608941" cy="690029"/>
          </a:xfrm>
        </p:spPr>
        <p:txBody>
          <a:bodyPr/>
          <a:lstStyle>
            <a:lvl1pPr>
              <a:defRPr b="0"/>
            </a:lvl1pPr>
          </a:lstStyle>
          <a:p>
            <a:r>
              <a:rPr lang="en-US"/>
              <a:t>Click to edit Master title style</a:t>
            </a:r>
          </a:p>
        </p:txBody>
      </p:sp>
    </p:spTree>
    <p:extLst>
      <p:ext uri="{BB962C8B-B14F-4D97-AF65-F5344CB8AC3E}">
        <p14:creationId xmlns:p14="http://schemas.microsoft.com/office/powerpoint/2010/main" val="956357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Default Blank + Logo">
    <p:spTree>
      <p:nvGrpSpPr>
        <p:cNvPr id="1" name=""/>
        <p:cNvGrpSpPr/>
        <p:nvPr/>
      </p:nvGrpSpPr>
      <p:grpSpPr>
        <a:xfrm>
          <a:off x="0" y="0"/>
          <a:ext cx="0" cy="0"/>
          <a:chOff x="0" y="0"/>
          <a:chExt cx="0" cy="0"/>
        </a:xfrm>
      </p:grpSpPr>
      <p:sp>
        <p:nvSpPr>
          <p:cNvPr id="2" name="Graphic 20">
            <a:extLst>
              <a:ext uri="{FF2B5EF4-FFF2-40B4-BE49-F238E27FC236}">
                <a16:creationId xmlns:a16="http://schemas.microsoft.com/office/drawing/2014/main" id="{85BF55CB-9182-725A-A77C-855D922D0434}"/>
              </a:ext>
            </a:extLst>
          </p:cNvPr>
          <p:cNvSpPr/>
          <p:nvPr userDrawn="1"/>
        </p:nvSpPr>
        <p:spPr>
          <a:xfrm rot="21304921" flipV="1">
            <a:off x="19728" y="570553"/>
            <a:ext cx="8370639" cy="573296"/>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7000"/>
              </a:schemeClr>
            </a:solidFill>
            <a:prstDash val="dash"/>
            <a:miter/>
          </a:ln>
        </p:spPr>
        <p:txBody>
          <a:bodyPr rtlCol="0" anchor="ctr"/>
          <a:lstStyle/>
          <a:p>
            <a:endParaRPr lang="en-NL"/>
          </a:p>
        </p:txBody>
      </p:sp>
      <p:sp>
        <p:nvSpPr>
          <p:cNvPr id="5" name="Title 1">
            <a:extLst>
              <a:ext uri="{FF2B5EF4-FFF2-40B4-BE49-F238E27FC236}">
                <a16:creationId xmlns:a16="http://schemas.microsoft.com/office/drawing/2014/main" id="{D436C124-1F9B-00EC-DB0A-32FCC2206ED3}"/>
              </a:ext>
            </a:extLst>
          </p:cNvPr>
          <p:cNvSpPr>
            <a:spLocks noGrp="1"/>
          </p:cNvSpPr>
          <p:nvPr>
            <p:ph type="title"/>
          </p:nvPr>
        </p:nvSpPr>
        <p:spPr>
          <a:xfrm>
            <a:off x="381001" y="357721"/>
            <a:ext cx="6608941" cy="690029"/>
          </a:xfrm>
        </p:spPr>
        <p:txBody>
          <a:bodyPr/>
          <a:lstStyle>
            <a:lvl1pPr>
              <a:defRPr b="0"/>
            </a:lvl1pPr>
          </a:lstStyle>
          <a:p>
            <a:r>
              <a:rPr lang="en-US"/>
              <a:t>Click to edit Master title style</a:t>
            </a:r>
          </a:p>
        </p:txBody>
      </p:sp>
      <p:sp>
        <p:nvSpPr>
          <p:cNvPr id="4" name="TextBox 3">
            <a:extLst>
              <a:ext uri="{FF2B5EF4-FFF2-40B4-BE49-F238E27FC236}">
                <a16:creationId xmlns:a16="http://schemas.microsoft.com/office/drawing/2014/main" id="{2C248EC0-48AB-301F-E0C9-54CC8C48F0FF}"/>
              </a:ext>
            </a:extLst>
          </p:cNvPr>
          <p:cNvSpPr txBox="1"/>
          <p:nvPr userDrawn="1"/>
        </p:nvSpPr>
        <p:spPr>
          <a:xfrm>
            <a:off x="7073153" y="147918"/>
            <a:ext cx="0" cy="0"/>
          </a:xfrm>
          <a:prstGeom prst="rect">
            <a:avLst/>
          </a:prstGeom>
          <a:noFill/>
        </p:spPr>
        <p:txBody>
          <a:bodyPr wrap="none" lIns="0" tIns="0" rIns="0" bIns="0" rtlCol="0">
            <a:noAutofit/>
          </a:bodyPr>
          <a:lstStyle/>
          <a:p>
            <a:endParaRPr lang="en-US" sz="1400" dirty="0" err="1">
              <a:latin typeface="Arial"/>
              <a:cs typeface="Arial"/>
            </a:endParaRPr>
          </a:p>
        </p:txBody>
      </p:sp>
    </p:spTree>
    <p:extLst>
      <p:ext uri="{BB962C8B-B14F-4D97-AF65-F5344CB8AC3E}">
        <p14:creationId xmlns:p14="http://schemas.microsoft.com/office/powerpoint/2010/main" val="38638945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accent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5FD264-E5AE-9FFD-5E49-4B8D78FCA21C}"/>
              </a:ext>
            </a:extLst>
          </p:cNvPr>
          <p:cNvSpPr/>
          <p:nvPr/>
        </p:nvSpPr>
        <p:spPr>
          <a:xfrm>
            <a:off x="0" y="6835140"/>
            <a:ext cx="12188826"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C0A47574-FECF-FB94-8DE6-8876AE1A6828}"/>
              </a:ext>
            </a:extLst>
          </p:cNvPr>
          <p:cNvSpPr/>
          <p:nvPr/>
        </p:nvSpPr>
        <p:spPr>
          <a:xfrm rot="10800000">
            <a:off x="0" y="6500279"/>
            <a:ext cx="381001" cy="380492"/>
          </a:xfrm>
          <a:custGeom>
            <a:avLst/>
            <a:gdLst>
              <a:gd name="connsiteX0" fmla="*/ 0 w 526559"/>
              <a:gd name="connsiteY0" fmla="*/ 0 h 526559"/>
              <a:gd name="connsiteX1" fmla="*/ 526559 w 526559"/>
              <a:gd name="connsiteY1" fmla="*/ 0 h 526559"/>
              <a:gd name="connsiteX2" fmla="*/ 526559 w 526559"/>
              <a:gd name="connsiteY2" fmla="*/ 526559 h 526559"/>
              <a:gd name="connsiteX3" fmla="*/ 0 w 526559"/>
              <a:gd name="connsiteY3" fmla="*/ 0 h 526559"/>
            </a:gdLst>
            <a:ahLst/>
            <a:cxnLst>
              <a:cxn ang="0">
                <a:pos x="connsiteX0" y="connsiteY0"/>
              </a:cxn>
              <a:cxn ang="0">
                <a:pos x="connsiteX1" y="connsiteY1"/>
              </a:cxn>
              <a:cxn ang="0">
                <a:pos x="connsiteX2" y="connsiteY2"/>
              </a:cxn>
              <a:cxn ang="0">
                <a:pos x="connsiteX3" y="connsiteY3"/>
              </a:cxn>
            </a:cxnLst>
            <a:rect l="l" t="t" r="r" b="b"/>
            <a:pathLst>
              <a:path w="526559" h="526559">
                <a:moveTo>
                  <a:pt x="0" y="0"/>
                </a:moveTo>
                <a:lnTo>
                  <a:pt x="526559" y="0"/>
                </a:lnTo>
                <a:lnTo>
                  <a:pt x="526559" y="526559"/>
                </a:lnTo>
                <a:cubicBezTo>
                  <a:pt x="235748" y="526559"/>
                  <a:pt x="0" y="290811"/>
                  <a:pt x="0" y="0"/>
                </a:cubicBezTo>
                <a:close/>
              </a:path>
            </a:pathLst>
          </a:custGeom>
          <a:solidFill>
            <a:schemeClr val="accent1">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pic>
        <p:nvPicPr>
          <p:cNvPr id="10" name="Picture 9" descr="A white text on a black background&#10;&#10;Description automatically generated">
            <a:extLst>
              <a:ext uri="{FF2B5EF4-FFF2-40B4-BE49-F238E27FC236}">
                <a16:creationId xmlns:a16="http://schemas.microsoft.com/office/drawing/2014/main" id="{13A3B8C2-1478-2C18-2C6B-33574D568E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97788" y="238567"/>
            <a:ext cx="2809961" cy="419801"/>
          </a:xfrm>
          <a:prstGeom prst="rect">
            <a:avLst/>
          </a:prstGeom>
        </p:spPr>
      </p:pic>
      <p:sp>
        <p:nvSpPr>
          <p:cNvPr id="8" name="Title 6">
            <a:extLst>
              <a:ext uri="{FF2B5EF4-FFF2-40B4-BE49-F238E27FC236}">
                <a16:creationId xmlns:a16="http://schemas.microsoft.com/office/drawing/2014/main" id="{526B58EB-7060-12B5-74B2-653BAC941856}"/>
              </a:ext>
            </a:extLst>
          </p:cNvPr>
          <p:cNvSpPr>
            <a:spLocks noGrp="1"/>
          </p:cNvSpPr>
          <p:nvPr>
            <p:ph type="title"/>
          </p:nvPr>
        </p:nvSpPr>
        <p:spPr>
          <a:xfrm>
            <a:off x="381001" y="357721"/>
            <a:ext cx="6608941" cy="690029"/>
          </a:xfrm>
        </p:spPr>
        <p:txBody>
          <a:bodyPr/>
          <a:lstStyle>
            <a:lvl1pPr>
              <a:defRPr b="0">
                <a:solidFill>
                  <a:schemeClr val="bg1"/>
                </a:solidFill>
              </a:defRPr>
            </a:lvl1pPr>
          </a:lstStyle>
          <a:p>
            <a:r>
              <a:rPr lang="en-US" dirty="0"/>
              <a:t>Click to edit Master title style</a:t>
            </a:r>
          </a:p>
        </p:txBody>
      </p:sp>
      <p:sp>
        <p:nvSpPr>
          <p:cNvPr id="3" name="Graphic 20">
            <a:extLst>
              <a:ext uri="{FF2B5EF4-FFF2-40B4-BE49-F238E27FC236}">
                <a16:creationId xmlns:a16="http://schemas.microsoft.com/office/drawing/2014/main" id="{1312C9B9-BA24-96DC-0CBF-426AD3294164}"/>
              </a:ext>
            </a:extLst>
          </p:cNvPr>
          <p:cNvSpPr/>
          <p:nvPr userDrawn="1"/>
        </p:nvSpPr>
        <p:spPr>
          <a:xfrm rot="20550814">
            <a:off x="376330" y="-905041"/>
            <a:ext cx="12323470" cy="2575594"/>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bg1">
                <a:alpha val="51000"/>
              </a:schemeClr>
            </a:solidFill>
            <a:prstDash val="dash"/>
            <a:miter/>
          </a:ln>
        </p:spPr>
        <p:txBody>
          <a:bodyPr rtlCol="0" anchor="ctr"/>
          <a:lstStyle/>
          <a:p>
            <a:endParaRPr lang="en-NL"/>
          </a:p>
        </p:txBody>
      </p:sp>
      <p:sp>
        <p:nvSpPr>
          <p:cNvPr id="4" name="Graphic 28">
            <a:extLst>
              <a:ext uri="{FF2B5EF4-FFF2-40B4-BE49-F238E27FC236}">
                <a16:creationId xmlns:a16="http://schemas.microsoft.com/office/drawing/2014/main" id="{D6163A57-D118-6336-E473-C8EF8672ECA2}"/>
              </a:ext>
            </a:extLst>
          </p:cNvPr>
          <p:cNvSpPr/>
          <p:nvPr userDrawn="1"/>
        </p:nvSpPr>
        <p:spPr>
          <a:xfrm rot="12132956">
            <a:off x="10274" y="3640417"/>
            <a:ext cx="12232617" cy="2456059"/>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bg1">
                <a:alpha val="51000"/>
              </a:schemeClr>
            </a:solidFill>
            <a:prstDash val="dash"/>
            <a:miter/>
          </a:ln>
        </p:spPr>
        <p:txBody>
          <a:bodyPr rtlCol="0" anchor="ctr"/>
          <a:lstStyle/>
          <a:p>
            <a:endParaRPr lang="en-NL"/>
          </a:p>
        </p:txBody>
      </p:sp>
      <p:pic>
        <p:nvPicPr>
          <p:cNvPr id="5" name="Graphic 4">
            <a:extLst>
              <a:ext uri="{FF2B5EF4-FFF2-40B4-BE49-F238E27FC236}">
                <a16:creationId xmlns:a16="http://schemas.microsoft.com/office/drawing/2014/main" id="{F8FC192E-4305-6393-5A17-DB1BBC9B6ECF}"/>
              </a:ext>
            </a:extLst>
          </p:cNvPr>
          <p:cNvPicPr>
            <a:picLocks/>
          </p:cNvPicPr>
          <p:nvPr userDrawn="1"/>
        </p:nvPicPr>
        <p:blipFill>
          <a:blip r:embed="rId3">
            <a:extLst>
              <a:ext uri="{96DAC541-7B7A-43D3-8B79-37D633B846F1}">
                <asvg:svgBlip xmlns:asvg="http://schemas.microsoft.com/office/drawing/2016/SVG/main" r:embed="rId4"/>
              </a:ext>
            </a:extLst>
          </a:blip>
          <a:stretch>
            <a:fillRect/>
          </a:stretch>
        </p:blipFill>
        <p:spPr>
          <a:xfrm rot="7328826">
            <a:off x="1748234" y="-820906"/>
            <a:ext cx="5836030" cy="8324115"/>
          </a:xfrm>
          <a:prstGeom prst="rect">
            <a:avLst/>
          </a:prstGeom>
        </p:spPr>
      </p:pic>
      <p:sp>
        <p:nvSpPr>
          <p:cNvPr id="6" name="Text Placeholder 49">
            <a:extLst>
              <a:ext uri="{FF2B5EF4-FFF2-40B4-BE49-F238E27FC236}">
                <a16:creationId xmlns:a16="http://schemas.microsoft.com/office/drawing/2014/main" id="{F7A9B89C-6E62-DB6D-82D8-0E4ACE4E9D41}"/>
              </a:ext>
            </a:extLst>
          </p:cNvPr>
          <p:cNvSpPr txBox="1">
            <a:spLocks noChangeAspect="1"/>
          </p:cNvSpPr>
          <p:nvPr userDrawn="1"/>
        </p:nvSpPr>
        <p:spPr>
          <a:xfrm>
            <a:off x="6538065" y="5847309"/>
            <a:ext cx="569583" cy="56957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 name="Text Placeholder 49">
            <a:extLst>
              <a:ext uri="{FF2B5EF4-FFF2-40B4-BE49-F238E27FC236}">
                <a16:creationId xmlns:a16="http://schemas.microsoft.com/office/drawing/2014/main" id="{FB90BC0E-8AA0-BF3B-26D0-420D35B662FD}"/>
              </a:ext>
            </a:extLst>
          </p:cNvPr>
          <p:cNvSpPr txBox="1">
            <a:spLocks noChangeAspect="1"/>
          </p:cNvSpPr>
          <p:nvPr userDrawn="1"/>
        </p:nvSpPr>
        <p:spPr>
          <a:xfrm>
            <a:off x="591269" y="1368092"/>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73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7" name="Text Placeholder 49">
            <a:extLst>
              <a:ext uri="{FF2B5EF4-FFF2-40B4-BE49-F238E27FC236}">
                <a16:creationId xmlns:a16="http://schemas.microsoft.com/office/drawing/2014/main" id="{3C2F9CCE-1BD5-5437-6CB0-F7B40B10D749}"/>
              </a:ext>
            </a:extLst>
          </p:cNvPr>
          <p:cNvSpPr txBox="1">
            <a:spLocks noChangeAspect="1"/>
          </p:cNvSpPr>
          <p:nvPr userDrawn="1"/>
        </p:nvSpPr>
        <p:spPr>
          <a:xfrm>
            <a:off x="1782662" y="4924029"/>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8" name="Text Placeholder 49">
            <a:extLst>
              <a:ext uri="{FF2B5EF4-FFF2-40B4-BE49-F238E27FC236}">
                <a16:creationId xmlns:a16="http://schemas.microsoft.com/office/drawing/2014/main" id="{1E3876FB-FE86-8568-14CC-FBF87B1083C2}"/>
              </a:ext>
            </a:extLst>
          </p:cNvPr>
          <p:cNvSpPr txBox="1">
            <a:spLocks noChangeAspect="1"/>
          </p:cNvSpPr>
          <p:nvPr userDrawn="1"/>
        </p:nvSpPr>
        <p:spPr>
          <a:xfrm>
            <a:off x="7690821" y="1212331"/>
            <a:ext cx="1216922" cy="121691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9" name="Text Placeholder 49">
            <a:extLst>
              <a:ext uri="{FF2B5EF4-FFF2-40B4-BE49-F238E27FC236}">
                <a16:creationId xmlns:a16="http://schemas.microsoft.com/office/drawing/2014/main" id="{B3844803-FB47-0303-B3F3-01521C680C83}"/>
              </a:ext>
            </a:extLst>
          </p:cNvPr>
          <p:cNvSpPr txBox="1">
            <a:spLocks noChangeAspect="1"/>
          </p:cNvSpPr>
          <p:nvPr userDrawn="1"/>
        </p:nvSpPr>
        <p:spPr>
          <a:xfrm>
            <a:off x="10980128" y="5084927"/>
            <a:ext cx="932308" cy="932301"/>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528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0" name="Text Placeholder 2">
            <a:extLst>
              <a:ext uri="{FF2B5EF4-FFF2-40B4-BE49-F238E27FC236}">
                <a16:creationId xmlns:a16="http://schemas.microsoft.com/office/drawing/2014/main" id="{05A63DB3-4DCC-D708-C4F3-6B39B165C1A5}"/>
              </a:ext>
            </a:extLst>
          </p:cNvPr>
          <p:cNvSpPr>
            <a:spLocks noGrp="1"/>
          </p:cNvSpPr>
          <p:nvPr>
            <p:ph idx="1"/>
          </p:nvPr>
        </p:nvSpPr>
        <p:spPr>
          <a:xfrm>
            <a:off x="1003350" y="1919291"/>
            <a:ext cx="7119932" cy="4283805"/>
          </a:xfrm>
          <a:prstGeom prst="rect">
            <a:avLst/>
          </a:prstGeom>
        </p:spPr>
        <p:txBody>
          <a:bodyPr vert="horz" lIns="0" tIns="0" rIns="0" bIns="0" rtlCol="0" anchor="t" anchorCtr="0">
            <a:noAutofit/>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25" name="Group 224">
            <a:extLst>
              <a:ext uri="{FF2B5EF4-FFF2-40B4-BE49-F238E27FC236}">
                <a16:creationId xmlns:a16="http://schemas.microsoft.com/office/drawing/2014/main" id="{3479A267-6E01-D171-70EB-020000EE3EBC}"/>
              </a:ext>
            </a:extLst>
          </p:cNvPr>
          <p:cNvGrpSpPr/>
          <p:nvPr userDrawn="1"/>
        </p:nvGrpSpPr>
        <p:grpSpPr>
          <a:xfrm>
            <a:off x="6456557" y="55856"/>
            <a:ext cx="5679105" cy="846668"/>
            <a:chOff x="6456607" y="1366596"/>
            <a:chExt cx="5679105" cy="846668"/>
          </a:xfrm>
        </p:grpSpPr>
        <p:sp>
          <p:nvSpPr>
            <p:cNvPr id="226" name="Text Placeholder 49">
              <a:extLst>
                <a:ext uri="{FF2B5EF4-FFF2-40B4-BE49-F238E27FC236}">
                  <a16:creationId xmlns:a16="http://schemas.microsoft.com/office/drawing/2014/main" id="{AA9CB64F-20EF-B3EF-6D30-D52AD57844A6}"/>
                </a:ext>
              </a:extLst>
            </p:cNvPr>
            <p:cNvSpPr txBox="1">
              <a:spLocks noChangeAspect="1"/>
            </p:cNvSpPr>
            <p:nvPr/>
          </p:nvSpPr>
          <p:spPr>
            <a:xfrm flipV="1">
              <a:off x="67592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1" name="Text Placeholder 49">
              <a:extLst>
                <a:ext uri="{FF2B5EF4-FFF2-40B4-BE49-F238E27FC236}">
                  <a16:creationId xmlns:a16="http://schemas.microsoft.com/office/drawing/2014/main" id="{9BFD30C7-7059-5B71-48F5-01A3E555F59D}"/>
                </a:ext>
              </a:extLst>
            </p:cNvPr>
            <p:cNvSpPr txBox="1">
              <a:spLocks noChangeAspect="1"/>
            </p:cNvSpPr>
            <p:nvPr/>
          </p:nvSpPr>
          <p:spPr>
            <a:xfrm flipV="1">
              <a:off x="691052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2" name="Text Placeholder 49">
              <a:extLst>
                <a:ext uri="{FF2B5EF4-FFF2-40B4-BE49-F238E27FC236}">
                  <a16:creationId xmlns:a16="http://schemas.microsoft.com/office/drawing/2014/main" id="{487EE843-E8A0-E2AD-2B1E-571A58064CE3}"/>
                </a:ext>
              </a:extLst>
            </p:cNvPr>
            <p:cNvSpPr txBox="1">
              <a:spLocks noChangeAspect="1"/>
            </p:cNvSpPr>
            <p:nvPr/>
          </p:nvSpPr>
          <p:spPr>
            <a:xfrm flipV="1">
              <a:off x="70618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3" name="Text Placeholder 49">
              <a:extLst>
                <a:ext uri="{FF2B5EF4-FFF2-40B4-BE49-F238E27FC236}">
                  <a16:creationId xmlns:a16="http://schemas.microsoft.com/office/drawing/2014/main" id="{56AB77BF-CED9-9BB2-8E59-8AC92C28AE86}"/>
                </a:ext>
              </a:extLst>
            </p:cNvPr>
            <p:cNvSpPr txBox="1">
              <a:spLocks noChangeAspect="1"/>
            </p:cNvSpPr>
            <p:nvPr/>
          </p:nvSpPr>
          <p:spPr>
            <a:xfrm flipV="1">
              <a:off x="72131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4" name="Text Placeholder 49">
              <a:extLst>
                <a:ext uri="{FF2B5EF4-FFF2-40B4-BE49-F238E27FC236}">
                  <a16:creationId xmlns:a16="http://schemas.microsoft.com/office/drawing/2014/main" id="{A505711A-EC33-861C-9FE6-B0B6CD0A85BF}"/>
                </a:ext>
              </a:extLst>
            </p:cNvPr>
            <p:cNvSpPr txBox="1">
              <a:spLocks noChangeAspect="1"/>
            </p:cNvSpPr>
            <p:nvPr/>
          </p:nvSpPr>
          <p:spPr>
            <a:xfrm flipV="1">
              <a:off x="736444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5" name="Text Placeholder 49">
              <a:extLst>
                <a:ext uri="{FF2B5EF4-FFF2-40B4-BE49-F238E27FC236}">
                  <a16:creationId xmlns:a16="http://schemas.microsoft.com/office/drawing/2014/main" id="{2801B086-1B0C-1A29-3F3E-5107D91D1F1E}"/>
                </a:ext>
              </a:extLst>
            </p:cNvPr>
            <p:cNvSpPr txBox="1">
              <a:spLocks noChangeAspect="1"/>
            </p:cNvSpPr>
            <p:nvPr/>
          </p:nvSpPr>
          <p:spPr>
            <a:xfrm flipV="1">
              <a:off x="66079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6" name="Text Placeholder 49">
              <a:extLst>
                <a:ext uri="{FF2B5EF4-FFF2-40B4-BE49-F238E27FC236}">
                  <a16:creationId xmlns:a16="http://schemas.microsoft.com/office/drawing/2014/main" id="{B97FC9A4-DCDB-7CFC-95A2-548F4815F1E6}"/>
                </a:ext>
              </a:extLst>
            </p:cNvPr>
            <p:cNvSpPr txBox="1">
              <a:spLocks noChangeAspect="1"/>
            </p:cNvSpPr>
            <p:nvPr/>
          </p:nvSpPr>
          <p:spPr>
            <a:xfrm flipV="1">
              <a:off x="645660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7" name="Text Placeholder 49">
              <a:extLst>
                <a:ext uri="{FF2B5EF4-FFF2-40B4-BE49-F238E27FC236}">
                  <a16:creationId xmlns:a16="http://schemas.microsoft.com/office/drawing/2014/main" id="{D1CC40C7-D6FC-B792-BD78-C0538E0B2E92}"/>
                </a:ext>
              </a:extLst>
            </p:cNvPr>
            <p:cNvSpPr txBox="1">
              <a:spLocks noChangeAspect="1"/>
            </p:cNvSpPr>
            <p:nvPr/>
          </p:nvSpPr>
          <p:spPr>
            <a:xfrm flipV="1">
              <a:off x="75157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8" name="Text Placeholder 49">
              <a:extLst>
                <a:ext uri="{FF2B5EF4-FFF2-40B4-BE49-F238E27FC236}">
                  <a16:creationId xmlns:a16="http://schemas.microsoft.com/office/drawing/2014/main" id="{F079CB55-FEE6-EB68-BCDF-DA20DDE416C2}"/>
                </a:ext>
              </a:extLst>
            </p:cNvPr>
            <p:cNvSpPr txBox="1">
              <a:spLocks noChangeAspect="1"/>
            </p:cNvSpPr>
            <p:nvPr/>
          </p:nvSpPr>
          <p:spPr>
            <a:xfrm flipV="1">
              <a:off x="76670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9" name="Text Placeholder 49">
              <a:extLst>
                <a:ext uri="{FF2B5EF4-FFF2-40B4-BE49-F238E27FC236}">
                  <a16:creationId xmlns:a16="http://schemas.microsoft.com/office/drawing/2014/main" id="{C7A0F5EF-3076-A59F-78AC-D59DDEF5339C}"/>
                </a:ext>
              </a:extLst>
            </p:cNvPr>
            <p:cNvSpPr txBox="1">
              <a:spLocks noChangeAspect="1"/>
            </p:cNvSpPr>
            <p:nvPr/>
          </p:nvSpPr>
          <p:spPr>
            <a:xfrm flipV="1">
              <a:off x="781835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0" name="Text Placeholder 49">
              <a:extLst>
                <a:ext uri="{FF2B5EF4-FFF2-40B4-BE49-F238E27FC236}">
                  <a16:creationId xmlns:a16="http://schemas.microsoft.com/office/drawing/2014/main" id="{80CBF26D-5564-73A4-89C4-0222D35B754A}"/>
                </a:ext>
              </a:extLst>
            </p:cNvPr>
            <p:cNvSpPr txBox="1">
              <a:spLocks noChangeAspect="1"/>
            </p:cNvSpPr>
            <p:nvPr/>
          </p:nvSpPr>
          <p:spPr>
            <a:xfrm flipV="1">
              <a:off x="79696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1" name="Text Placeholder 49">
              <a:extLst>
                <a:ext uri="{FF2B5EF4-FFF2-40B4-BE49-F238E27FC236}">
                  <a16:creationId xmlns:a16="http://schemas.microsoft.com/office/drawing/2014/main" id="{4AF988E9-8F7C-6374-BC3A-3DE04C814E69}"/>
                </a:ext>
              </a:extLst>
            </p:cNvPr>
            <p:cNvSpPr txBox="1">
              <a:spLocks noChangeAspect="1"/>
            </p:cNvSpPr>
            <p:nvPr/>
          </p:nvSpPr>
          <p:spPr>
            <a:xfrm flipV="1">
              <a:off x="81209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2" name="Text Placeholder 49">
              <a:extLst>
                <a:ext uri="{FF2B5EF4-FFF2-40B4-BE49-F238E27FC236}">
                  <a16:creationId xmlns:a16="http://schemas.microsoft.com/office/drawing/2014/main" id="{3C3F71F5-7C39-61DC-D88D-77E27E462ABE}"/>
                </a:ext>
              </a:extLst>
            </p:cNvPr>
            <p:cNvSpPr txBox="1">
              <a:spLocks noChangeAspect="1"/>
            </p:cNvSpPr>
            <p:nvPr/>
          </p:nvSpPr>
          <p:spPr>
            <a:xfrm flipV="1">
              <a:off x="827227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3" name="Text Placeholder 49">
              <a:extLst>
                <a:ext uri="{FF2B5EF4-FFF2-40B4-BE49-F238E27FC236}">
                  <a16:creationId xmlns:a16="http://schemas.microsoft.com/office/drawing/2014/main" id="{4595683A-07A8-9D53-2663-D4355A05E0BA}"/>
                </a:ext>
              </a:extLst>
            </p:cNvPr>
            <p:cNvSpPr txBox="1">
              <a:spLocks noChangeAspect="1"/>
            </p:cNvSpPr>
            <p:nvPr/>
          </p:nvSpPr>
          <p:spPr>
            <a:xfrm flipV="1">
              <a:off x="84235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4" name="Text Placeholder 49">
              <a:extLst>
                <a:ext uri="{FF2B5EF4-FFF2-40B4-BE49-F238E27FC236}">
                  <a16:creationId xmlns:a16="http://schemas.microsoft.com/office/drawing/2014/main" id="{EE54DB9F-C8F2-4DD7-B98B-F754EC85F472}"/>
                </a:ext>
              </a:extLst>
            </p:cNvPr>
            <p:cNvSpPr txBox="1">
              <a:spLocks noChangeAspect="1"/>
            </p:cNvSpPr>
            <p:nvPr/>
          </p:nvSpPr>
          <p:spPr>
            <a:xfrm flipV="1">
              <a:off x="85748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5" name="Text Placeholder 49">
              <a:extLst>
                <a:ext uri="{FF2B5EF4-FFF2-40B4-BE49-F238E27FC236}">
                  <a16:creationId xmlns:a16="http://schemas.microsoft.com/office/drawing/2014/main" id="{47843117-E0A4-3EBB-8C7D-D93E59C64169}"/>
                </a:ext>
              </a:extLst>
            </p:cNvPr>
            <p:cNvSpPr txBox="1">
              <a:spLocks noChangeAspect="1"/>
            </p:cNvSpPr>
            <p:nvPr/>
          </p:nvSpPr>
          <p:spPr>
            <a:xfrm flipV="1">
              <a:off x="872619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6" name="Text Placeholder 49">
              <a:extLst>
                <a:ext uri="{FF2B5EF4-FFF2-40B4-BE49-F238E27FC236}">
                  <a16:creationId xmlns:a16="http://schemas.microsoft.com/office/drawing/2014/main" id="{B8E8DAF8-7884-17D6-886C-A2FB0CA091FA}"/>
                </a:ext>
              </a:extLst>
            </p:cNvPr>
            <p:cNvSpPr txBox="1">
              <a:spLocks noChangeAspect="1"/>
            </p:cNvSpPr>
            <p:nvPr/>
          </p:nvSpPr>
          <p:spPr>
            <a:xfrm flipV="1">
              <a:off x="887749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7" name="Text Placeholder 49">
              <a:extLst>
                <a:ext uri="{FF2B5EF4-FFF2-40B4-BE49-F238E27FC236}">
                  <a16:creationId xmlns:a16="http://schemas.microsoft.com/office/drawing/2014/main" id="{02484041-9FF3-25A9-0803-859A0BE63546}"/>
                </a:ext>
              </a:extLst>
            </p:cNvPr>
            <p:cNvSpPr txBox="1">
              <a:spLocks noChangeAspect="1"/>
            </p:cNvSpPr>
            <p:nvPr/>
          </p:nvSpPr>
          <p:spPr>
            <a:xfrm flipV="1">
              <a:off x="67592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8" name="Text Placeholder 49">
              <a:extLst>
                <a:ext uri="{FF2B5EF4-FFF2-40B4-BE49-F238E27FC236}">
                  <a16:creationId xmlns:a16="http://schemas.microsoft.com/office/drawing/2014/main" id="{54F77D3F-0783-37F4-12D6-B5D394DE4AE7}"/>
                </a:ext>
              </a:extLst>
            </p:cNvPr>
            <p:cNvSpPr txBox="1">
              <a:spLocks noChangeAspect="1"/>
            </p:cNvSpPr>
            <p:nvPr/>
          </p:nvSpPr>
          <p:spPr>
            <a:xfrm flipV="1">
              <a:off x="691052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9" name="Text Placeholder 49">
              <a:extLst>
                <a:ext uri="{FF2B5EF4-FFF2-40B4-BE49-F238E27FC236}">
                  <a16:creationId xmlns:a16="http://schemas.microsoft.com/office/drawing/2014/main" id="{7533DA23-EEA3-BFD8-59A9-99C1375D03D9}"/>
                </a:ext>
              </a:extLst>
            </p:cNvPr>
            <p:cNvSpPr txBox="1">
              <a:spLocks noChangeAspect="1"/>
            </p:cNvSpPr>
            <p:nvPr/>
          </p:nvSpPr>
          <p:spPr>
            <a:xfrm flipV="1">
              <a:off x="70618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0" name="Text Placeholder 49">
              <a:extLst>
                <a:ext uri="{FF2B5EF4-FFF2-40B4-BE49-F238E27FC236}">
                  <a16:creationId xmlns:a16="http://schemas.microsoft.com/office/drawing/2014/main" id="{A180E341-5FC3-AB65-BEF8-73913F38D371}"/>
                </a:ext>
              </a:extLst>
            </p:cNvPr>
            <p:cNvSpPr txBox="1">
              <a:spLocks noChangeAspect="1"/>
            </p:cNvSpPr>
            <p:nvPr/>
          </p:nvSpPr>
          <p:spPr>
            <a:xfrm flipV="1">
              <a:off x="72131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1" name="Text Placeholder 49">
              <a:extLst>
                <a:ext uri="{FF2B5EF4-FFF2-40B4-BE49-F238E27FC236}">
                  <a16:creationId xmlns:a16="http://schemas.microsoft.com/office/drawing/2014/main" id="{CA175BB3-2548-E216-3011-607FC068A503}"/>
                </a:ext>
              </a:extLst>
            </p:cNvPr>
            <p:cNvSpPr txBox="1">
              <a:spLocks noChangeAspect="1"/>
            </p:cNvSpPr>
            <p:nvPr/>
          </p:nvSpPr>
          <p:spPr>
            <a:xfrm flipV="1">
              <a:off x="736444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2" name="Text Placeholder 49">
              <a:extLst>
                <a:ext uri="{FF2B5EF4-FFF2-40B4-BE49-F238E27FC236}">
                  <a16:creationId xmlns:a16="http://schemas.microsoft.com/office/drawing/2014/main" id="{AF63426A-A484-045D-B7EB-CD44EF406173}"/>
                </a:ext>
              </a:extLst>
            </p:cNvPr>
            <p:cNvSpPr txBox="1">
              <a:spLocks noChangeAspect="1"/>
            </p:cNvSpPr>
            <p:nvPr/>
          </p:nvSpPr>
          <p:spPr>
            <a:xfrm flipV="1">
              <a:off x="75157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3" name="Text Placeholder 49">
              <a:extLst>
                <a:ext uri="{FF2B5EF4-FFF2-40B4-BE49-F238E27FC236}">
                  <a16:creationId xmlns:a16="http://schemas.microsoft.com/office/drawing/2014/main" id="{EF438421-F9A3-0F96-00F2-F86A5769573A}"/>
                </a:ext>
              </a:extLst>
            </p:cNvPr>
            <p:cNvSpPr txBox="1">
              <a:spLocks noChangeAspect="1"/>
            </p:cNvSpPr>
            <p:nvPr/>
          </p:nvSpPr>
          <p:spPr>
            <a:xfrm flipV="1">
              <a:off x="76670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4" name="Text Placeholder 49">
              <a:extLst>
                <a:ext uri="{FF2B5EF4-FFF2-40B4-BE49-F238E27FC236}">
                  <a16:creationId xmlns:a16="http://schemas.microsoft.com/office/drawing/2014/main" id="{54BC6A65-3178-31EA-52FD-CD534C986BCD}"/>
                </a:ext>
              </a:extLst>
            </p:cNvPr>
            <p:cNvSpPr txBox="1">
              <a:spLocks noChangeAspect="1"/>
            </p:cNvSpPr>
            <p:nvPr/>
          </p:nvSpPr>
          <p:spPr>
            <a:xfrm flipV="1">
              <a:off x="781835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5" name="Text Placeholder 49">
              <a:extLst>
                <a:ext uri="{FF2B5EF4-FFF2-40B4-BE49-F238E27FC236}">
                  <a16:creationId xmlns:a16="http://schemas.microsoft.com/office/drawing/2014/main" id="{17F6F617-A3F8-B79B-3F2D-30B4713AF173}"/>
                </a:ext>
              </a:extLst>
            </p:cNvPr>
            <p:cNvSpPr txBox="1">
              <a:spLocks noChangeAspect="1"/>
            </p:cNvSpPr>
            <p:nvPr/>
          </p:nvSpPr>
          <p:spPr>
            <a:xfrm flipV="1">
              <a:off x="79696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6" name="Text Placeholder 49">
              <a:extLst>
                <a:ext uri="{FF2B5EF4-FFF2-40B4-BE49-F238E27FC236}">
                  <a16:creationId xmlns:a16="http://schemas.microsoft.com/office/drawing/2014/main" id="{4AFFDE19-E254-9A9A-4A54-2A5BDD9BA208}"/>
                </a:ext>
              </a:extLst>
            </p:cNvPr>
            <p:cNvSpPr txBox="1">
              <a:spLocks noChangeAspect="1"/>
            </p:cNvSpPr>
            <p:nvPr/>
          </p:nvSpPr>
          <p:spPr>
            <a:xfrm flipV="1">
              <a:off x="81209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7" name="Text Placeholder 49">
              <a:extLst>
                <a:ext uri="{FF2B5EF4-FFF2-40B4-BE49-F238E27FC236}">
                  <a16:creationId xmlns:a16="http://schemas.microsoft.com/office/drawing/2014/main" id="{A39246A1-D88E-5451-8224-4A88F28725B4}"/>
                </a:ext>
              </a:extLst>
            </p:cNvPr>
            <p:cNvSpPr txBox="1">
              <a:spLocks noChangeAspect="1"/>
            </p:cNvSpPr>
            <p:nvPr/>
          </p:nvSpPr>
          <p:spPr>
            <a:xfrm flipV="1">
              <a:off x="827227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8" name="Text Placeholder 49">
              <a:extLst>
                <a:ext uri="{FF2B5EF4-FFF2-40B4-BE49-F238E27FC236}">
                  <a16:creationId xmlns:a16="http://schemas.microsoft.com/office/drawing/2014/main" id="{1C3F3E5C-AD9C-BD74-EC9F-EA30375F23BD}"/>
                </a:ext>
              </a:extLst>
            </p:cNvPr>
            <p:cNvSpPr txBox="1">
              <a:spLocks noChangeAspect="1"/>
            </p:cNvSpPr>
            <p:nvPr/>
          </p:nvSpPr>
          <p:spPr>
            <a:xfrm flipV="1">
              <a:off x="84235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9" name="Text Placeholder 49">
              <a:extLst>
                <a:ext uri="{FF2B5EF4-FFF2-40B4-BE49-F238E27FC236}">
                  <a16:creationId xmlns:a16="http://schemas.microsoft.com/office/drawing/2014/main" id="{1E225CB6-CC1A-8B0E-29C3-C6ADAB0152BA}"/>
                </a:ext>
              </a:extLst>
            </p:cNvPr>
            <p:cNvSpPr txBox="1">
              <a:spLocks noChangeAspect="1"/>
            </p:cNvSpPr>
            <p:nvPr/>
          </p:nvSpPr>
          <p:spPr>
            <a:xfrm flipV="1">
              <a:off x="85748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0" name="Text Placeholder 49">
              <a:extLst>
                <a:ext uri="{FF2B5EF4-FFF2-40B4-BE49-F238E27FC236}">
                  <a16:creationId xmlns:a16="http://schemas.microsoft.com/office/drawing/2014/main" id="{3DA55865-3E0A-C190-ECEF-08551C74F49E}"/>
                </a:ext>
              </a:extLst>
            </p:cNvPr>
            <p:cNvSpPr txBox="1">
              <a:spLocks noChangeAspect="1"/>
            </p:cNvSpPr>
            <p:nvPr/>
          </p:nvSpPr>
          <p:spPr>
            <a:xfrm flipV="1">
              <a:off x="872619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1" name="Text Placeholder 49">
              <a:extLst>
                <a:ext uri="{FF2B5EF4-FFF2-40B4-BE49-F238E27FC236}">
                  <a16:creationId xmlns:a16="http://schemas.microsoft.com/office/drawing/2014/main" id="{25C956D1-0C98-27B1-A2A7-0B0676E36F47}"/>
                </a:ext>
              </a:extLst>
            </p:cNvPr>
            <p:cNvSpPr txBox="1">
              <a:spLocks noChangeAspect="1"/>
            </p:cNvSpPr>
            <p:nvPr/>
          </p:nvSpPr>
          <p:spPr>
            <a:xfrm flipV="1">
              <a:off x="887749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2" name="Text Placeholder 49">
              <a:extLst>
                <a:ext uri="{FF2B5EF4-FFF2-40B4-BE49-F238E27FC236}">
                  <a16:creationId xmlns:a16="http://schemas.microsoft.com/office/drawing/2014/main" id="{D8ED9D86-EFD4-9CD4-FE1A-9A77C55D6521}"/>
                </a:ext>
              </a:extLst>
            </p:cNvPr>
            <p:cNvSpPr txBox="1">
              <a:spLocks noChangeAspect="1"/>
            </p:cNvSpPr>
            <p:nvPr/>
          </p:nvSpPr>
          <p:spPr>
            <a:xfrm flipV="1">
              <a:off x="736444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3" name="Text Placeholder 49">
              <a:extLst>
                <a:ext uri="{FF2B5EF4-FFF2-40B4-BE49-F238E27FC236}">
                  <a16:creationId xmlns:a16="http://schemas.microsoft.com/office/drawing/2014/main" id="{87470356-AA53-9B74-8419-D242A47BF1C0}"/>
                </a:ext>
              </a:extLst>
            </p:cNvPr>
            <p:cNvSpPr txBox="1">
              <a:spLocks noChangeAspect="1"/>
            </p:cNvSpPr>
            <p:nvPr/>
          </p:nvSpPr>
          <p:spPr>
            <a:xfrm flipV="1">
              <a:off x="751574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4" name="Text Placeholder 49">
              <a:extLst>
                <a:ext uri="{FF2B5EF4-FFF2-40B4-BE49-F238E27FC236}">
                  <a16:creationId xmlns:a16="http://schemas.microsoft.com/office/drawing/2014/main" id="{9035F1D1-433D-A5F5-F42D-BD3A18399FBF}"/>
                </a:ext>
              </a:extLst>
            </p:cNvPr>
            <p:cNvSpPr txBox="1">
              <a:spLocks noChangeAspect="1"/>
            </p:cNvSpPr>
            <p:nvPr/>
          </p:nvSpPr>
          <p:spPr>
            <a:xfrm flipV="1">
              <a:off x="766705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5" name="Text Placeholder 49">
              <a:extLst>
                <a:ext uri="{FF2B5EF4-FFF2-40B4-BE49-F238E27FC236}">
                  <a16:creationId xmlns:a16="http://schemas.microsoft.com/office/drawing/2014/main" id="{B6E9D02A-83EE-36B6-0829-9DA087610DAD}"/>
                </a:ext>
              </a:extLst>
            </p:cNvPr>
            <p:cNvSpPr txBox="1">
              <a:spLocks noChangeAspect="1"/>
            </p:cNvSpPr>
            <p:nvPr/>
          </p:nvSpPr>
          <p:spPr>
            <a:xfrm flipV="1">
              <a:off x="7818358"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6" name="Text Placeholder 49">
              <a:extLst>
                <a:ext uri="{FF2B5EF4-FFF2-40B4-BE49-F238E27FC236}">
                  <a16:creationId xmlns:a16="http://schemas.microsoft.com/office/drawing/2014/main" id="{C6CA189A-C324-F1F3-CE69-A393236B4614}"/>
                </a:ext>
              </a:extLst>
            </p:cNvPr>
            <p:cNvSpPr txBox="1">
              <a:spLocks noChangeAspect="1"/>
            </p:cNvSpPr>
            <p:nvPr/>
          </p:nvSpPr>
          <p:spPr>
            <a:xfrm flipV="1">
              <a:off x="796966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7" name="Text Placeholder 49">
              <a:extLst>
                <a:ext uri="{FF2B5EF4-FFF2-40B4-BE49-F238E27FC236}">
                  <a16:creationId xmlns:a16="http://schemas.microsoft.com/office/drawing/2014/main" id="{913AA3FB-9B8E-A0DC-DF38-496EB0CE2093}"/>
                </a:ext>
              </a:extLst>
            </p:cNvPr>
            <p:cNvSpPr txBox="1">
              <a:spLocks noChangeAspect="1"/>
            </p:cNvSpPr>
            <p:nvPr/>
          </p:nvSpPr>
          <p:spPr>
            <a:xfrm flipV="1">
              <a:off x="8120969"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8" name="Text Placeholder 49">
              <a:extLst>
                <a:ext uri="{FF2B5EF4-FFF2-40B4-BE49-F238E27FC236}">
                  <a16:creationId xmlns:a16="http://schemas.microsoft.com/office/drawing/2014/main" id="{FBFB9271-6FA3-ECA7-4B82-F6665756F9D2}"/>
                </a:ext>
              </a:extLst>
            </p:cNvPr>
            <p:cNvSpPr txBox="1">
              <a:spLocks noChangeAspect="1"/>
            </p:cNvSpPr>
            <p:nvPr/>
          </p:nvSpPr>
          <p:spPr>
            <a:xfrm flipV="1">
              <a:off x="8272275"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9" name="Text Placeholder 49">
              <a:extLst>
                <a:ext uri="{FF2B5EF4-FFF2-40B4-BE49-F238E27FC236}">
                  <a16:creationId xmlns:a16="http://schemas.microsoft.com/office/drawing/2014/main" id="{A34BA03C-AFF8-0188-0167-1541A6F50F7C}"/>
                </a:ext>
              </a:extLst>
            </p:cNvPr>
            <p:cNvSpPr txBox="1">
              <a:spLocks noChangeAspect="1"/>
            </p:cNvSpPr>
            <p:nvPr/>
          </p:nvSpPr>
          <p:spPr>
            <a:xfrm flipV="1">
              <a:off x="8423580"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0" name="Text Placeholder 49">
              <a:extLst>
                <a:ext uri="{FF2B5EF4-FFF2-40B4-BE49-F238E27FC236}">
                  <a16:creationId xmlns:a16="http://schemas.microsoft.com/office/drawing/2014/main" id="{BB2D5C60-886F-9A1C-78F3-5E4CAB76736E}"/>
                </a:ext>
              </a:extLst>
            </p:cNvPr>
            <p:cNvSpPr txBox="1">
              <a:spLocks noChangeAspect="1"/>
            </p:cNvSpPr>
            <p:nvPr/>
          </p:nvSpPr>
          <p:spPr>
            <a:xfrm flipV="1">
              <a:off x="857488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1" name="Text Placeholder 49">
              <a:extLst>
                <a:ext uri="{FF2B5EF4-FFF2-40B4-BE49-F238E27FC236}">
                  <a16:creationId xmlns:a16="http://schemas.microsoft.com/office/drawing/2014/main" id="{192F4703-51FB-05D1-2EF0-37CA2003C4F8}"/>
                </a:ext>
              </a:extLst>
            </p:cNvPr>
            <p:cNvSpPr txBox="1">
              <a:spLocks noChangeAspect="1"/>
            </p:cNvSpPr>
            <p:nvPr/>
          </p:nvSpPr>
          <p:spPr>
            <a:xfrm flipV="1">
              <a:off x="872619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2" name="Text Placeholder 49">
              <a:extLst>
                <a:ext uri="{FF2B5EF4-FFF2-40B4-BE49-F238E27FC236}">
                  <a16:creationId xmlns:a16="http://schemas.microsoft.com/office/drawing/2014/main" id="{FFEF7A53-CA1D-7E20-45DC-F7BDF23E2BF6}"/>
                </a:ext>
              </a:extLst>
            </p:cNvPr>
            <p:cNvSpPr txBox="1">
              <a:spLocks noChangeAspect="1"/>
            </p:cNvSpPr>
            <p:nvPr/>
          </p:nvSpPr>
          <p:spPr>
            <a:xfrm flipV="1">
              <a:off x="887749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3" name="Text Placeholder 49">
              <a:extLst>
                <a:ext uri="{FF2B5EF4-FFF2-40B4-BE49-F238E27FC236}">
                  <a16:creationId xmlns:a16="http://schemas.microsoft.com/office/drawing/2014/main" id="{01D53DEA-A2CE-49E7-32DA-1B398A455EFA}"/>
                </a:ext>
              </a:extLst>
            </p:cNvPr>
            <p:cNvSpPr txBox="1">
              <a:spLocks noChangeAspect="1"/>
            </p:cNvSpPr>
            <p:nvPr/>
          </p:nvSpPr>
          <p:spPr>
            <a:xfrm flipV="1">
              <a:off x="796966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4" name="Text Placeholder 49">
              <a:extLst>
                <a:ext uri="{FF2B5EF4-FFF2-40B4-BE49-F238E27FC236}">
                  <a16:creationId xmlns:a16="http://schemas.microsoft.com/office/drawing/2014/main" id="{A741156B-4A53-9491-294E-DFB5B44A65F8}"/>
                </a:ext>
              </a:extLst>
            </p:cNvPr>
            <p:cNvSpPr txBox="1">
              <a:spLocks noChangeAspect="1"/>
            </p:cNvSpPr>
            <p:nvPr/>
          </p:nvSpPr>
          <p:spPr>
            <a:xfrm flipV="1">
              <a:off x="8120969"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5" name="Text Placeholder 49">
              <a:extLst>
                <a:ext uri="{FF2B5EF4-FFF2-40B4-BE49-F238E27FC236}">
                  <a16:creationId xmlns:a16="http://schemas.microsoft.com/office/drawing/2014/main" id="{368A0313-E6DC-10AE-08CC-45019859600B}"/>
                </a:ext>
              </a:extLst>
            </p:cNvPr>
            <p:cNvSpPr txBox="1">
              <a:spLocks noChangeAspect="1"/>
            </p:cNvSpPr>
            <p:nvPr/>
          </p:nvSpPr>
          <p:spPr>
            <a:xfrm flipV="1">
              <a:off x="8272275"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6" name="Text Placeholder 49">
              <a:extLst>
                <a:ext uri="{FF2B5EF4-FFF2-40B4-BE49-F238E27FC236}">
                  <a16:creationId xmlns:a16="http://schemas.microsoft.com/office/drawing/2014/main" id="{91B0D780-6E40-93B9-4A31-EB5F750FB603}"/>
                </a:ext>
              </a:extLst>
            </p:cNvPr>
            <p:cNvSpPr txBox="1">
              <a:spLocks noChangeAspect="1"/>
            </p:cNvSpPr>
            <p:nvPr/>
          </p:nvSpPr>
          <p:spPr>
            <a:xfrm flipV="1">
              <a:off x="8423580"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7" name="Text Placeholder 49">
              <a:extLst>
                <a:ext uri="{FF2B5EF4-FFF2-40B4-BE49-F238E27FC236}">
                  <a16:creationId xmlns:a16="http://schemas.microsoft.com/office/drawing/2014/main" id="{B219E601-C05E-774E-A45D-34D9363F44AE}"/>
                </a:ext>
              </a:extLst>
            </p:cNvPr>
            <p:cNvSpPr txBox="1">
              <a:spLocks noChangeAspect="1"/>
            </p:cNvSpPr>
            <p:nvPr/>
          </p:nvSpPr>
          <p:spPr>
            <a:xfrm flipV="1">
              <a:off x="857488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8" name="Text Placeholder 49">
              <a:extLst>
                <a:ext uri="{FF2B5EF4-FFF2-40B4-BE49-F238E27FC236}">
                  <a16:creationId xmlns:a16="http://schemas.microsoft.com/office/drawing/2014/main" id="{564049A9-CA8B-AA5E-788D-534ED86A131E}"/>
                </a:ext>
              </a:extLst>
            </p:cNvPr>
            <p:cNvSpPr txBox="1">
              <a:spLocks noChangeAspect="1"/>
            </p:cNvSpPr>
            <p:nvPr/>
          </p:nvSpPr>
          <p:spPr>
            <a:xfrm flipV="1">
              <a:off x="8726192"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9" name="Text Placeholder 49">
              <a:extLst>
                <a:ext uri="{FF2B5EF4-FFF2-40B4-BE49-F238E27FC236}">
                  <a16:creationId xmlns:a16="http://schemas.microsoft.com/office/drawing/2014/main" id="{CD077B4A-640C-4C07-628D-A3FF88EAEF9D}"/>
                </a:ext>
              </a:extLst>
            </p:cNvPr>
            <p:cNvSpPr txBox="1">
              <a:spLocks noChangeAspect="1"/>
            </p:cNvSpPr>
            <p:nvPr/>
          </p:nvSpPr>
          <p:spPr>
            <a:xfrm flipV="1">
              <a:off x="887749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0" name="Text Placeholder 49">
              <a:extLst>
                <a:ext uri="{FF2B5EF4-FFF2-40B4-BE49-F238E27FC236}">
                  <a16:creationId xmlns:a16="http://schemas.microsoft.com/office/drawing/2014/main" id="{8D8AD065-9E96-A80A-938E-432DCFAA20D7}"/>
                </a:ext>
              </a:extLst>
            </p:cNvPr>
            <p:cNvSpPr txBox="1">
              <a:spLocks noChangeAspect="1"/>
            </p:cNvSpPr>
            <p:nvPr/>
          </p:nvSpPr>
          <p:spPr>
            <a:xfrm flipV="1">
              <a:off x="827227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1" name="Text Placeholder 49">
              <a:extLst>
                <a:ext uri="{FF2B5EF4-FFF2-40B4-BE49-F238E27FC236}">
                  <a16:creationId xmlns:a16="http://schemas.microsoft.com/office/drawing/2014/main" id="{56C58E13-9A09-A794-872F-23406EF09DB1}"/>
                </a:ext>
              </a:extLst>
            </p:cNvPr>
            <p:cNvSpPr txBox="1">
              <a:spLocks noChangeAspect="1"/>
            </p:cNvSpPr>
            <p:nvPr/>
          </p:nvSpPr>
          <p:spPr>
            <a:xfrm flipV="1">
              <a:off x="84235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2" name="Text Placeholder 49">
              <a:extLst>
                <a:ext uri="{FF2B5EF4-FFF2-40B4-BE49-F238E27FC236}">
                  <a16:creationId xmlns:a16="http://schemas.microsoft.com/office/drawing/2014/main" id="{F6B758D9-6A41-52CC-6E51-C75C41B49ABC}"/>
                </a:ext>
              </a:extLst>
            </p:cNvPr>
            <p:cNvSpPr txBox="1">
              <a:spLocks noChangeAspect="1"/>
            </p:cNvSpPr>
            <p:nvPr/>
          </p:nvSpPr>
          <p:spPr>
            <a:xfrm flipV="1">
              <a:off x="85748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3" name="Text Placeholder 49">
              <a:extLst>
                <a:ext uri="{FF2B5EF4-FFF2-40B4-BE49-F238E27FC236}">
                  <a16:creationId xmlns:a16="http://schemas.microsoft.com/office/drawing/2014/main" id="{B86166EF-1CB7-F5F6-2905-D0701082A278}"/>
                </a:ext>
              </a:extLst>
            </p:cNvPr>
            <p:cNvSpPr txBox="1">
              <a:spLocks noChangeAspect="1"/>
            </p:cNvSpPr>
            <p:nvPr/>
          </p:nvSpPr>
          <p:spPr>
            <a:xfrm flipV="1">
              <a:off x="872619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4" name="Text Placeholder 49">
              <a:extLst>
                <a:ext uri="{FF2B5EF4-FFF2-40B4-BE49-F238E27FC236}">
                  <a16:creationId xmlns:a16="http://schemas.microsoft.com/office/drawing/2014/main" id="{425E4096-8159-C762-C503-39B657FFACAF}"/>
                </a:ext>
              </a:extLst>
            </p:cNvPr>
            <p:cNvSpPr txBox="1">
              <a:spLocks noChangeAspect="1"/>
            </p:cNvSpPr>
            <p:nvPr/>
          </p:nvSpPr>
          <p:spPr>
            <a:xfrm flipV="1">
              <a:off x="887749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5" name="Text Placeholder 49">
              <a:extLst>
                <a:ext uri="{FF2B5EF4-FFF2-40B4-BE49-F238E27FC236}">
                  <a16:creationId xmlns:a16="http://schemas.microsoft.com/office/drawing/2014/main" id="{B156C3F8-2573-64A6-A601-CE5B44177936}"/>
                </a:ext>
              </a:extLst>
            </p:cNvPr>
            <p:cNvSpPr txBox="1">
              <a:spLocks noChangeAspect="1"/>
            </p:cNvSpPr>
            <p:nvPr/>
          </p:nvSpPr>
          <p:spPr>
            <a:xfrm flipV="1">
              <a:off x="872619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6" name="Text Placeholder 49">
              <a:extLst>
                <a:ext uri="{FF2B5EF4-FFF2-40B4-BE49-F238E27FC236}">
                  <a16:creationId xmlns:a16="http://schemas.microsoft.com/office/drawing/2014/main" id="{0E3A1B53-6E1F-446F-55E8-26E3BBBB33CC}"/>
                </a:ext>
              </a:extLst>
            </p:cNvPr>
            <p:cNvSpPr txBox="1">
              <a:spLocks noChangeAspect="1"/>
            </p:cNvSpPr>
            <p:nvPr/>
          </p:nvSpPr>
          <p:spPr>
            <a:xfrm flipV="1">
              <a:off x="887749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7" name="Text Placeholder 49">
              <a:extLst>
                <a:ext uri="{FF2B5EF4-FFF2-40B4-BE49-F238E27FC236}">
                  <a16:creationId xmlns:a16="http://schemas.microsoft.com/office/drawing/2014/main" id="{4A7C8585-8FFC-6786-3BB9-4645EBC2AA3A}"/>
                </a:ext>
              </a:extLst>
            </p:cNvPr>
            <p:cNvSpPr txBox="1">
              <a:spLocks noChangeAspect="1"/>
            </p:cNvSpPr>
            <p:nvPr/>
          </p:nvSpPr>
          <p:spPr>
            <a:xfrm flipV="1">
              <a:off x="99366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8" name="Text Placeholder 49">
              <a:extLst>
                <a:ext uri="{FF2B5EF4-FFF2-40B4-BE49-F238E27FC236}">
                  <a16:creationId xmlns:a16="http://schemas.microsoft.com/office/drawing/2014/main" id="{E3D9B3BF-E66A-BBA6-06CF-3341B2591B64}"/>
                </a:ext>
              </a:extLst>
            </p:cNvPr>
            <p:cNvSpPr txBox="1">
              <a:spLocks noChangeAspect="1"/>
            </p:cNvSpPr>
            <p:nvPr/>
          </p:nvSpPr>
          <p:spPr>
            <a:xfrm flipV="1">
              <a:off x="1008794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9" name="Text Placeholder 49">
              <a:extLst>
                <a:ext uri="{FF2B5EF4-FFF2-40B4-BE49-F238E27FC236}">
                  <a16:creationId xmlns:a16="http://schemas.microsoft.com/office/drawing/2014/main" id="{FA0BBE61-BE3C-873F-1EAA-92856FE1D07B}"/>
                </a:ext>
              </a:extLst>
            </p:cNvPr>
            <p:cNvSpPr txBox="1">
              <a:spLocks noChangeAspect="1"/>
            </p:cNvSpPr>
            <p:nvPr/>
          </p:nvSpPr>
          <p:spPr>
            <a:xfrm flipV="1">
              <a:off x="102392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4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0" name="Text Placeholder 49">
              <a:extLst>
                <a:ext uri="{FF2B5EF4-FFF2-40B4-BE49-F238E27FC236}">
                  <a16:creationId xmlns:a16="http://schemas.microsoft.com/office/drawing/2014/main" id="{025320F8-86CA-570A-7551-DB5C4A191E2C}"/>
                </a:ext>
              </a:extLst>
            </p:cNvPr>
            <p:cNvSpPr txBox="1">
              <a:spLocks noChangeAspect="1"/>
            </p:cNvSpPr>
            <p:nvPr/>
          </p:nvSpPr>
          <p:spPr>
            <a:xfrm flipV="1">
              <a:off x="103905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1" name="Text Placeholder 49">
              <a:extLst>
                <a:ext uri="{FF2B5EF4-FFF2-40B4-BE49-F238E27FC236}">
                  <a16:creationId xmlns:a16="http://schemas.microsoft.com/office/drawing/2014/main" id="{27C927AE-276C-A1D5-857F-0881671E6C1C}"/>
                </a:ext>
              </a:extLst>
            </p:cNvPr>
            <p:cNvSpPr txBox="1">
              <a:spLocks noChangeAspect="1"/>
            </p:cNvSpPr>
            <p:nvPr/>
          </p:nvSpPr>
          <p:spPr>
            <a:xfrm flipV="1">
              <a:off x="1054185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2" name="Text Placeholder 49">
              <a:extLst>
                <a:ext uri="{FF2B5EF4-FFF2-40B4-BE49-F238E27FC236}">
                  <a16:creationId xmlns:a16="http://schemas.microsoft.com/office/drawing/2014/main" id="{B7C73EF7-1A18-45CF-AEA2-F35D578BDD26}"/>
                </a:ext>
              </a:extLst>
            </p:cNvPr>
            <p:cNvSpPr txBox="1">
              <a:spLocks noChangeAspect="1"/>
            </p:cNvSpPr>
            <p:nvPr/>
          </p:nvSpPr>
          <p:spPr>
            <a:xfrm flipV="1">
              <a:off x="97853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3" name="Text Placeholder 49">
              <a:extLst>
                <a:ext uri="{FF2B5EF4-FFF2-40B4-BE49-F238E27FC236}">
                  <a16:creationId xmlns:a16="http://schemas.microsoft.com/office/drawing/2014/main" id="{DA3AC3A9-E30D-F433-CD1E-D8FD8802628E}"/>
                </a:ext>
              </a:extLst>
            </p:cNvPr>
            <p:cNvSpPr txBox="1">
              <a:spLocks noChangeAspect="1"/>
            </p:cNvSpPr>
            <p:nvPr/>
          </p:nvSpPr>
          <p:spPr>
            <a:xfrm flipV="1">
              <a:off x="963402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4" name="Text Placeholder 49">
              <a:extLst>
                <a:ext uri="{FF2B5EF4-FFF2-40B4-BE49-F238E27FC236}">
                  <a16:creationId xmlns:a16="http://schemas.microsoft.com/office/drawing/2014/main" id="{CFA3ECB0-2F0D-B369-7DCC-FC337F11061A}"/>
                </a:ext>
              </a:extLst>
            </p:cNvPr>
            <p:cNvSpPr txBox="1">
              <a:spLocks noChangeAspect="1"/>
            </p:cNvSpPr>
            <p:nvPr/>
          </p:nvSpPr>
          <p:spPr>
            <a:xfrm flipV="1">
              <a:off x="94827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5" name="Text Placeholder 49">
              <a:extLst>
                <a:ext uri="{FF2B5EF4-FFF2-40B4-BE49-F238E27FC236}">
                  <a16:creationId xmlns:a16="http://schemas.microsoft.com/office/drawing/2014/main" id="{599007D6-F6BC-1781-0A01-B23C2864D521}"/>
                </a:ext>
              </a:extLst>
            </p:cNvPr>
            <p:cNvSpPr txBox="1">
              <a:spLocks noChangeAspect="1"/>
            </p:cNvSpPr>
            <p:nvPr/>
          </p:nvSpPr>
          <p:spPr>
            <a:xfrm flipV="1">
              <a:off x="93314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6" name="Text Placeholder 49">
              <a:extLst>
                <a:ext uri="{FF2B5EF4-FFF2-40B4-BE49-F238E27FC236}">
                  <a16:creationId xmlns:a16="http://schemas.microsoft.com/office/drawing/2014/main" id="{C9F998D4-B3AD-700B-0B24-A50D79CCAE9C}"/>
                </a:ext>
              </a:extLst>
            </p:cNvPr>
            <p:cNvSpPr txBox="1">
              <a:spLocks noChangeAspect="1"/>
            </p:cNvSpPr>
            <p:nvPr/>
          </p:nvSpPr>
          <p:spPr>
            <a:xfrm flipV="1">
              <a:off x="918010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7" name="Text Placeholder 49">
              <a:extLst>
                <a:ext uri="{FF2B5EF4-FFF2-40B4-BE49-F238E27FC236}">
                  <a16:creationId xmlns:a16="http://schemas.microsoft.com/office/drawing/2014/main" id="{E054146A-C7BD-701F-DDA9-2F49BFB766B1}"/>
                </a:ext>
              </a:extLst>
            </p:cNvPr>
            <p:cNvSpPr txBox="1">
              <a:spLocks noChangeAspect="1"/>
            </p:cNvSpPr>
            <p:nvPr/>
          </p:nvSpPr>
          <p:spPr>
            <a:xfrm flipV="1">
              <a:off x="902880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8" name="Text Placeholder 49">
              <a:extLst>
                <a:ext uri="{FF2B5EF4-FFF2-40B4-BE49-F238E27FC236}">
                  <a16:creationId xmlns:a16="http://schemas.microsoft.com/office/drawing/2014/main" id="{F42D6657-54DC-3A1E-7086-0460E82E7596}"/>
                </a:ext>
              </a:extLst>
            </p:cNvPr>
            <p:cNvSpPr txBox="1">
              <a:spLocks noChangeAspect="1"/>
            </p:cNvSpPr>
            <p:nvPr/>
          </p:nvSpPr>
          <p:spPr>
            <a:xfrm flipV="1">
              <a:off x="106931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9" name="Text Placeholder 49">
              <a:extLst>
                <a:ext uri="{FF2B5EF4-FFF2-40B4-BE49-F238E27FC236}">
                  <a16:creationId xmlns:a16="http://schemas.microsoft.com/office/drawing/2014/main" id="{1FF50B1A-2BFD-B2D6-A54E-AD19FA3634D1}"/>
                </a:ext>
              </a:extLst>
            </p:cNvPr>
            <p:cNvSpPr txBox="1">
              <a:spLocks noChangeAspect="1"/>
            </p:cNvSpPr>
            <p:nvPr/>
          </p:nvSpPr>
          <p:spPr>
            <a:xfrm flipV="1">
              <a:off x="108444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0" name="Text Placeholder 49">
              <a:extLst>
                <a:ext uri="{FF2B5EF4-FFF2-40B4-BE49-F238E27FC236}">
                  <a16:creationId xmlns:a16="http://schemas.microsoft.com/office/drawing/2014/main" id="{BBAE3BFB-4892-3FA7-0215-C237EAAAF2AB}"/>
                </a:ext>
              </a:extLst>
            </p:cNvPr>
            <p:cNvSpPr txBox="1">
              <a:spLocks noChangeAspect="1"/>
            </p:cNvSpPr>
            <p:nvPr/>
          </p:nvSpPr>
          <p:spPr>
            <a:xfrm flipV="1">
              <a:off x="1099577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1" name="Text Placeholder 49">
              <a:extLst>
                <a:ext uri="{FF2B5EF4-FFF2-40B4-BE49-F238E27FC236}">
                  <a16:creationId xmlns:a16="http://schemas.microsoft.com/office/drawing/2014/main" id="{D5C62C79-EFA4-AE91-EA6F-8A8904A8BE4A}"/>
                </a:ext>
              </a:extLst>
            </p:cNvPr>
            <p:cNvSpPr txBox="1">
              <a:spLocks noChangeAspect="1"/>
            </p:cNvSpPr>
            <p:nvPr/>
          </p:nvSpPr>
          <p:spPr>
            <a:xfrm flipV="1">
              <a:off x="111470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2" name="Text Placeholder 49">
              <a:extLst>
                <a:ext uri="{FF2B5EF4-FFF2-40B4-BE49-F238E27FC236}">
                  <a16:creationId xmlns:a16="http://schemas.microsoft.com/office/drawing/2014/main" id="{DD81B883-D5C4-2E74-D40B-C81BCDA7A2EF}"/>
                </a:ext>
              </a:extLst>
            </p:cNvPr>
            <p:cNvSpPr txBox="1">
              <a:spLocks noChangeAspect="1"/>
            </p:cNvSpPr>
            <p:nvPr/>
          </p:nvSpPr>
          <p:spPr>
            <a:xfrm flipV="1">
              <a:off x="112983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3" name="Text Placeholder 49">
              <a:extLst>
                <a:ext uri="{FF2B5EF4-FFF2-40B4-BE49-F238E27FC236}">
                  <a16:creationId xmlns:a16="http://schemas.microsoft.com/office/drawing/2014/main" id="{B16ADBA6-D230-B5F9-7DF4-508DB18959CA}"/>
                </a:ext>
              </a:extLst>
            </p:cNvPr>
            <p:cNvSpPr txBox="1">
              <a:spLocks noChangeAspect="1"/>
            </p:cNvSpPr>
            <p:nvPr/>
          </p:nvSpPr>
          <p:spPr>
            <a:xfrm flipV="1">
              <a:off x="1144969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304" name="Text Placeholder 49">
              <a:extLst>
                <a:ext uri="{FF2B5EF4-FFF2-40B4-BE49-F238E27FC236}">
                  <a16:creationId xmlns:a16="http://schemas.microsoft.com/office/drawing/2014/main" id="{86E678DA-F805-EEB8-A8CE-91412D017C56}"/>
                </a:ext>
              </a:extLst>
            </p:cNvPr>
            <p:cNvSpPr txBox="1">
              <a:spLocks noChangeAspect="1"/>
            </p:cNvSpPr>
            <p:nvPr/>
          </p:nvSpPr>
          <p:spPr>
            <a:xfrm flipV="1">
              <a:off x="1160099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5" name="Text Placeholder 49">
              <a:extLst>
                <a:ext uri="{FF2B5EF4-FFF2-40B4-BE49-F238E27FC236}">
                  <a16:creationId xmlns:a16="http://schemas.microsoft.com/office/drawing/2014/main" id="{D96CEC2E-0D84-192A-0DF6-F53FCD5A7F15}"/>
                </a:ext>
              </a:extLst>
            </p:cNvPr>
            <p:cNvSpPr txBox="1">
              <a:spLocks noChangeAspect="1"/>
            </p:cNvSpPr>
            <p:nvPr/>
          </p:nvSpPr>
          <p:spPr>
            <a:xfrm flipV="1">
              <a:off x="1175230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6" name="Text Placeholder 49">
              <a:extLst>
                <a:ext uri="{FF2B5EF4-FFF2-40B4-BE49-F238E27FC236}">
                  <a16:creationId xmlns:a16="http://schemas.microsoft.com/office/drawing/2014/main" id="{E615840E-8145-6EEF-146A-2AEB5E4CF2C1}"/>
                </a:ext>
              </a:extLst>
            </p:cNvPr>
            <p:cNvSpPr txBox="1">
              <a:spLocks noChangeAspect="1"/>
            </p:cNvSpPr>
            <p:nvPr/>
          </p:nvSpPr>
          <p:spPr>
            <a:xfrm flipV="1">
              <a:off x="1190360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40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7" name="Text Placeholder 49">
              <a:extLst>
                <a:ext uri="{FF2B5EF4-FFF2-40B4-BE49-F238E27FC236}">
                  <a16:creationId xmlns:a16="http://schemas.microsoft.com/office/drawing/2014/main" id="{B3240303-FCF7-63A8-B417-8C800DADAA67}"/>
                </a:ext>
              </a:extLst>
            </p:cNvPr>
            <p:cNvSpPr txBox="1">
              <a:spLocks noChangeAspect="1"/>
            </p:cNvSpPr>
            <p:nvPr/>
          </p:nvSpPr>
          <p:spPr>
            <a:xfrm flipV="1">
              <a:off x="1205491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406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8" name="Text Placeholder 49">
              <a:extLst>
                <a:ext uri="{FF2B5EF4-FFF2-40B4-BE49-F238E27FC236}">
                  <a16:creationId xmlns:a16="http://schemas.microsoft.com/office/drawing/2014/main" id="{C1E73653-44FB-4534-6860-90804642EBBB}"/>
                </a:ext>
              </a:extLst>
            </p:cNvPr>
            <p:cNvSpPr txBox="1">
              <a:spLocks noChangeAspect="1"/>
            </p:cNvSpPr>
            <p:nvPr/>
          </p:nvSpPr>
          <p:spPr>
            <a:xfrm flipV="1">
              <a:off x="99366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9" name="Text Placeholder 49">
              <a:extLst>
                <a:ext uri="{FF2B5EF4-FFF2-40B4-BE49-F238E27FC236}">
                  <a16:creationId xmlns:a16="http://schemas.microsoft.com/office/drawing/2014/main" id="{A6A47027-7C33-C58F-F73C-33869FC5C611}"/>
                </a:ext>
              </a:extLst>
            </p:cNvPr>
            <p:cNvSpPr txBox="1">
              <a:spLocks noChangeAspect="1"/>
            </p:cNvSpPr>
            <p:nvPr/>
          </p:nvSpPr>
          <p:spPr>
            <a:xfrm flipV="1">
              <a:off x="1008794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0" name="Text Placeholder 49">
              <a:extLst>
                <a:ext uri="{FF2B5EF4-FFF2-40B4-BE49-F238E27FC236}">
                  <a16:creationId xmlns:a16="http://schemas.microsoft.com/office/drawing/2014/main" id="{9FFA7D85-B74C-CCCD-13F9-0A744213CEBF}"/>
                </a:ext>
              </a:extLst>
            </p:cNvPr>
            <p:cNvSpPr txBox="1">
              <a:spLocks noChangeAspect="1"/>
            </p:cNvSpPr>
            <p:nvPr/>
          </p:nvSpPr>
          <p:spPr>
            <a:xfrm flipV="1">
              <a:off x="102392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1" name="Text Placeholder 49">
              <a:extLst>
                <a:ext uri="{FF2B5EF4-FFF2-40B4-BE49-F238E27FC236}">
                  <a16:creationId xmlns:a16="http://schemas.microsoft.com/office/drawing/2014/main" id="{EB00EC56-999F-967E-8094-9FCCD3C9D776}"/>
                </a:ext>
              </a:extLst>
            </p:cNvPr>
            <p:cNvSpPr txBox="1">
              <a:spLocks noChangeAspect="1"/>
            </p:cNvSpPr>
            <p:nvPr/>
          </p:nvSpPr>
          <p:spPr>
            <a:xfrm flipV="1">
              <a:off x="103905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2" name="Text Placeholder 49">
              <a:extLst>
                <a:ext uri="{FF2B5EF4-FFF2-40B4-BE49-F238E27FC236}">
                  <a16:creationId xmlns:a16="http://schemas.microsoft.com/office/drawing/2014/main" id="{F44EA7E4-0D0F-8B02-ADFD-00B18BFB1830}"/>
                </a:ext>
              </a:extLst>
            </p:cNvPr>
            <p:cNvSpPr txBox="1">
              <a:spLocks noChangeAspect="1"/>
            </p:cNvSpPr>
            <p:nvPr/>
          </p:nvSpPr>
          <p:spPr>
            <a:xfrm flipV="1">
              <a:off x="1054185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3" name="Text Placeholder 49">
              <a:extLst>
                <a:ext uri="{FF2B5EF4-FFF2-40B4-BE49-F238E27FC236}">
                  <a16:creationId xmlns:a16="http://schemas.microsoft.com/office/drawing/2014/main" id="{FEA7F660-E109-2242-ED66-98697811E4F4}"/>
                </a:ext>
              </a:extLst>
            </p:cNvPr>
            <p:cNvSpPr txBox="1">
              <a:spLocks noChangeAspect="1"/>
            </p:cNvSpPr>
            <p:nvPr/>
          </p:nvSpPr>
          <p:spPr>
            <a:xfrm flipV="1">
              <a:off x="97853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4" name="Text Placeholder 49">
              <a:extLst>
                <a:ext uri="{FF2B5EF4-FFF2-40B4-BE49-F238E27FC236}">
                  <a16:creationId xmlns:a16="http://schemas.microsoft.com/office/drawing/2014/main" id="{96C4A05A-693D-5227-DED7-F32126092ABB}"/>
                </a:ext>
              </a:extLst>
            </p:cNvPr>
            <p:cNvSpPr txBox="1">
              <a:spLocks noChangeAspect="1"/>
            </p:cNvSpPr>
            <p:nvPr/>
          </p:nvSpPr>
          <p:spPr>
            <a:xfrm flipV="1">
              <a:off x="963402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1">
                <a:alpha val="3397"/>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5" name="Text Placeholder 49">
              <a:extLst>
                <a:ext uri="{FF2B5EF4-FFF2-40B4-BE49-F238E27FC236}">
                  <a16:creationId xmlns:a16="http://schemas.microsoft.com/office/drawing/2014/main" id="{ED76FF46-CCB1-7FCE-1E9E-8B02E78AF109}"/>
                </a:ext>
              </a:extLst>
            </p:cNvPr>
            <p:cNvSpPr txBox="1">
              <a:spLocks noChangeAspect="1"/>
            </p:cNvSpPr>
            <p:nvPr userDrawn="1"/>
          </p:nvSpPr>
          <p:spPr>
            <a:xfrm flipV="1">
              <a:off x="94827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6" name="Text Placeholder 49">
              <a:extLst>
                <a:ext uri="{FF2B5EF4-FFF2-40B4-BE49-F238E27FC236}">
                  <a16:creationId xmlns:a16="http://schemas.microsoft.com/office/drawing/2014/main" id="{5C37A231-A300-2C55-B44C-5685B1CFFB14}"/>
                </a:ext>
              </a:extLst>
            </p:cNvPr>
            <p:cNvSpPr txBox="1">
              <a:spLocks noChangeAspect="1"/>
            </p:cNvSpPr>
            <p:nvPr userDrawn="1"/>
          </p:nvSpPr>
          <p:spPr>
            <a:xfrm flipV="1">
              <a:off x="918010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7" name="Text Placeholder 49">
              <a:extLst>
                <a:ext uri="{FF2B5EF4-FFF2-40B4-BE49-F238E27FC236}">
                  <a16:creationId xmlns:a16="http://schemas.microsoft.com/office/drawing/2014/main" id="{E23EC610-BFE6-0DD3-6E89-9AD8C851DE3D}"/>
                </a:ext>
              </a:extLst>
            </p:cNvPr>
            <p:cNvSpPr txBox="1">
              <a:spLocks noChangeAspect="1"/>
            </p:cNvSpPr>
            <p:nvPr/>
          </p:nvSpPr>
          <p:spPr>
            <a:xfrm flipV="1">
              <a:off x="902880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8" name="Text Placeholder 49">
              <a:extLst>
                <a:ext uri="{FF2B5EF4-FFF2-40B4-BE49-F238E27FC236}">
                  <a16:creationId xmlns:a16="http://schemas.microsoft.com/office/drawing/2014/main" id="{6E3989B2-C164-1307-14F9-C30FE4F10D25}"/>
                </a:ext>
              </a:extLst>
            </p:cNvPr>
            <p:cNvSpPr txBox="1">
              <a:spLocks noChangeAspect="1"/>
            </p:cNvSpPr>
            <p:nvPr/>
          </p:nvSpPr>
          <p:spPr>
            <a:xfrm flipV="1">
              <a:off x="106931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9" name="Text Placeholder 49">
              <a:extLst>
                <a:ext uri="{FF2B5EF4-FFF2-40B4-BE49-F238E27FC236}">
                  <a16:creationId xmlns:a16="http://schemas.microsoft.com/office/drawing/2014/main" id="{AB560FCC-2B6F-4498-0365-D56D4EBBEC15}"/>
                </a:ext>
              </a:extLst>
            </p:cNvPr>
            <p:cNvSpPr txBox="1">
              <a:spLocks noChangeAspect="1"/>
            </p:cNvSpPr>
            <p:nvPr/>
          </p:nvSpPr>
          <p:spPr>
            <a:xfrm flipV="1">
              <a:off x="108444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0" name="Text Placeholder 49">
              <a:extLst>
                <a:ext uri="{FF2B5EF4-FFF2-40B4-BE49-F238E27FC236}">
                  <a16:creationId xmlns:a16="http://schemas.microsoft.com/office/drawing/2014/main" id="{4175771B-682D-2BBC-6DFE-B3E74ACC811F}"/>
                </a:ext>
              </a:extLst>
            </p:cNvPr>
            <p:cNvSpPr txBox="1">
              <a:spLocks noChangeAspect="1"/>
            </p:cNvSpPr>
            <p:nvPr/>
          </p:nvSpPr>
          <p:spPr>
            <a:xfrm flipV="1">
              <a:off x="1099577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1" name="Text Placeholder 49">
              <a:extLst>
                <a:ext uri="{FF2B5EF4-FFF2-40B4-BE49-F238E27FC236}">
                  <a16:creationId xmlns:a16="http://schemas.microsoft.com/office/drawing/2014/main" id="{40ECDC44-9239-FB92-0608-DC6214894A69}"/>
                </a:ext>
              </a:extLst>
            </p:cNvPr>
            <p:cNvSpPr txBox="1">
              <a:spLocks noChangeAspect="1"/>
            </p:cNvSpPr>
            <p:nvPr/>
          </p:nvSpPr>
          <p:spPr>
            <a:xfrm flipV="1">
              <a:off x="111470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2" name="Text Placeholder 49">
              <a:extLst>
                <a:ext uri="{FF2B5EF4-FFF2-40B4-BE49-F238E27FC236}">
                  <a16:creationId xmlns:a16="http://schemas.microsoft.com/office/drawing/2014/main" id="{27603E1D-B387-7B7E-372B-173213AFEFEE}"/>
                </a:ext>
              </a:extLst>
            </p:cNvPr>
            <p:cNvSpPr txBox="1">
              <a:spLocks noChangeAspect="1"/>
            </p:cNvSpPr>
            <p:nvPr/>
          </p:nvSpPr>
          <p:spPr>
            <a:xfrm flipV="1">
              <a:off x="112983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3" name="Text Placeholder 49">
              <a:extLst>
                <a:ext uri="{FF2B5EF4-FFF2-40B4-BE49-F238E27FC236}">
                  <a16:creationId xmlns:a16="http://schemas.microsoft.com/office/drawing/2014/main" id="{CA90FC30-BB4F-5414-FBF7-A03473E382E3}"/>
                </a:ext>
              </a:extLst>
            </p:cNvPr>
            <p:cNvSpPr txBox="1">
              <a:spLocks noChangeAspect="1"/>
            </p:cNvSpPr>
            <p:nvPr/>
          </p:nvSpPr>
          <p:spPr>
            <a:xfrm flipV="1">
              <a:off x="1144969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4" name="Text Placeholder 49">
              <a:extLst>
                <a:ext uri="{FF2B5EF4-FFF2-40B4-BE49-F238E27FC236}">
                  <a16:creationId xmlns:a16="http://schemas.microsoft.com/office/drawing/2014/main" id="{E63E37D5-64BA-B680-0C21-11EBDC83CA55}"/>
                </a:ext>
              </a:extLst>
            </p:cNvPr>
            <p:cNvSpPr txBox="1">
              <a:spLocks noChangeAspect="1"/>
            </p:cNvSpPr>
            <p:nvPr/>
          </p:nvSpPr>
          <p:spPr>
            <a:xfrm flipV="1">
              <a:off x="1160099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5" name="Text Placeholder 49">
              <a:extLst>
                <a:ext uri="{FF2B5EF4-FFF2-40B4-BE49-F238E27FC236}">
                  <a16:creationId xmlns:a16="http://schemas.microsoft.com/office/drawing/2014/main" id="{2518F86A-AD02-2432-FA02-306FD0F00E66}"/>
                </a:ext>
              </a:extLst>
            </p:cNvPr>
            <p:cNvSpPr txBox="1">
              <a:spLocks noChangeAspect="1"/>
            </p:cNvSpPr>
            <p:nvPr/>
          </p:nvSpPr>
          <p:spPr>
            <a:xfrm flipV="1">
              <a:off x="1175230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6" name="Text Placeholder 49">
              <a:extLst>
                <a:ext uri="{FF2B5EF4-FFF2-40B4-BE49-F238E27FC236}">
                  <a16:creationId xmlns:a16="http://schemas.microsoft.com/office/drawing/2014/main" id="{8FF1016F-C794-2FD8-A43D-357C6C6A0A0F}"/>
                </a:ext>
              </a:extLst>
            </p:cNvPr>
            <p:cNvSpPr txBox="1">
              <a:spLocks noChangeAspect="1"/>
            </p:cNvSpPr>
            <p:nvPr/>
          </p:nvSpPr>
          <p:spPr>
            <a:xfrm flipV="1">
              <a:off x="1190360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7" name="Text Placeholder 49">
              <a:extLst>
                <a:ext uri="{FF2B5EF4-FFF2-40B4-BE49-F238E27FC236}">
                  <a16:creationId xmlns:a16="http://schemas.microsoft.com/office/drawing/2014/main" id="{EB8D2C27-589B-09D4-3909-0887DD9E07EA}"/>
                </a:ext>
              </a:extLst>
            </p:cNvPr>
            <p:cNvSpPr txBox="1">
              <a:spLocks noChangeAspect="1"/>
            </p:cNvSpPr>
            <p:nvPr/>
          </p:nvSpPr>
          <p:spPr>
            <a:xfrm flipV="1">
              <a:off x="1205491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8" name="Text Placeholder 49">
              <a:extLst>
                <a:ext uri="{FF2B5EF4-FFF2-40B4-BE49-F238E27FC236}">
                  <a16:creationId xmlns:a16="http://schemas.microsoft.com/office/drawing/2014/main" id="{CF3FB7EA-6028-530C-3164-9367CCACD142}"/>
                </a:ext>
              </a:extLst>
            </p:cNvPr>
            <p:cNvSpPr txBox="1">
              <a:spLocks noChangeAspect="1"/>
            </p:cNvSpPr>
            <p:nvPr/>
          </p:nvSpPr>
          <p:spPr>
            <a:xfrm flipV="1">
              <a:off x="902880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9" name="Text Placeholder 49">
              <a:extLst>
                <a:ext uri="{FF2B5EF4-FFF2-40B4-BE49-F238E27FC236}">
                  <a16:creationId xmlns:a16="http://schemas.microsoft.com/office/drawing/2014/main" id="{428A6A75-2212-9014-9B7D-88017602B623}"/>
                </a:ext>
              </a:extLst>
            </p:cNvPr>
            <p:cNvSpPr txBox="1">
              <a:spLocks noChangeAspect="1"/>
            </p:cNvSpPr>
            <p:nvPr/>
          </p:nvSpPr>
          <p:spPr>
            <a:xfrm flipV="1">
              <a:off x="1205491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0" name="Text Placeholder 49">
              <a:extLst>
                <a:ext uri="{FF2B5EF4-FFF2-40B4-BE49-F238E27FC236}">
                  <a16:creationId xmlns:a16="http://schemas.microsoft.com/office/drawing/2014/main" id="{26AA7073-AD37-E137-D8B5-14954633F827}"/>
                </a:ext>
              </a:extLst>
            </p:cNvPr>
            <p:cNvSpPr txBox="1">
              <a:spLocks noChangeAspect="1"/>
            </p:cNvSpPr>
            <p:nvPr/>
          </p:nvSpPr>
          <p:spPr>
            <a:xfrm flipV="1">
              <a:off x="9028801"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1" name="Text Placeholder 49">
              <a:extLst>
                <a:ext uri="{FF2B5EF4-FFF2-40B4-BE49-F238E27FC236}">
                  <a16:creationId xmlns:a16="http://schemas.microsoft.com/office/drawing/2014/main" id="{E1B0D50B-D235-B790-93B1-8E569F18EEF0}"/>
                </a:ext>
              </a:extLst>
            </p:cNvPr>
            <p:cNvSpPr txBox="1">
              <a:spLocks noChangeAspect="1"/>
            </p:cNvSpPr>
            <p:nvPr/>
          </p:nvSpPr>
          <p:spPr>
            <a:xfrm flipV="1">
              <a:off x="1205491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2" name="Text Placeholder 49">
              <a:extLst>
                <a:ext uri="{FF2B5EF4-FFF2-40B4-BE49-F238E27FC236}">
                  <a16:creationId xmlns:a16="http://schemas.microsoft.com/office/drawing/2014/main" id="{1AE83FC4-3CAD-37D9-9DB0-137BCB8E5DE9}"/>
                </a:ext>
              </a:extLst>
            </p:cNvPr>
            <p:cNvSpPr txBox="1">
              <a:spLocks noChangeAspect="1"/>
            </p:cNvSpPr>
            <p:nvPr/>
          </p:nvSpPr>
          <p:spPr>
            <a:xfrm flipV="1">
              <a:off x="993663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3" name="Text Placeholder 49">
              <a:extLst>
                <a:ext uri="{FF2B5EF4-FFF2-40B4-BE49-F238E27FC236}">
                  <a16:creationId xmlns:a16="http://schemas.microsoft.com/office/drawing/2014/main" id="{1FF18681-0509-BB24-F563-F93F452C15F7}"/>
                </a:ext>
              </a:extLst>
            </p:cNvPr>
            <p:cNvSpPr txBox="1">
              <a:spLocks noChangeAspect="1"/>
            </p:cNvSpPr>
            <p:nvPr/>
          </p:nvSpPr>
          <p:spPr>
            <a:xfrm flipV="1">
              <a:off x="1008794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4" name="Text Placeholder 49">
              <a:extLst>
                <a:ext uri="{FF2B5EF4-FFF2-40B4-BE49-F238E27FC236}">
                  <a16:creationId xmlns:a16="http://schemas.microsoft.com/office/drawing/2014/main" id="{FC158E57-DA68-FF8A-29B5-6834CA21AD2E}"/>
                </a:ext>
              </a:extLst>
            </p:cNvPr>
            <p:cNvSpPr txBox="1">
              <a:spLocks noChangeAspect="1"/>
            </p:cNvSpPr>
            <p:nvPr/>
          </p:nvSpPr>
          <p:spPr>
            <a:xfrm flipV="1">
              <a:off x="1023924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5" name="Text Placeholder 49">
              <a:extLst>
                <a:ext uri="{FF2B5EF4-FFF2-40B4-BE49-F238E27FC236}">
                  <a16:creationId xmlns:a16="http://schemas.microsoft.com/office/drawing/2014/main" id="{63619E31-6377-008D-6AD1-FD3C86213882}"/>
                </a:ext>
              </a:extLst>
            </p:cNvPr>
            <p:cNvSpPr txBox="1">
              <a:spLocks noChangeAspect="1"/>
            </p:cNvSpPr>
            <p:nvPr/>
          </p:nvSpPr>
          <p:spPr>
            <a:xfrm flipV="1">
              <a:off x="1039055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6" name="Text Placeholder 49">
              <a:extLst>
                <a:ext uri="{FF2B5EF4-FFF2-40B4-BE49-F238E27FC236}">
                  <a16:creationId xmlns:a16="http://schemas.microsoft.com/office/drawing/2014/main" id="{74C4D738-3CF5-86E8-B126-BE2DE2D83553}"/>
                </a:ext>
              </a:extLst>
            </p:cNvPr>
            <p:cNvSpPr txBox="1">
              <a:spLocks noChangeAspect="1"/>
            </p:cNvSpPr>
            <p:nvPr/>
          </p:nvSpPr>
          <p:spPr>
            <a:xfrm flipV="1">
              <a:off x="1054185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7" name="Text Placeholder 49">
              <a:extLst>
                <a:ext uri="{FF2B5EF4-FFF2-40B4-BE49-F238E27FC236}">
                  <a16:creationId xmlns:a16="http://schemas.microsoft.com/office/drawing/2014/main" id="{15ED66E8-DD60-43CC-2A2A-A3D77183F369}"/>
                </a:ext>
              </a:extLst>
            </p:cNvPr>
            <p:cNvSpPr txBox="1">
              <a:spLocks noChangeAspect="1"/>
            </p:cNvSpPr>
            <p:nvPr/>
          </p:nvSpPr>
          <p:spPr>
            <a:xfrm flipV="1">
              <a:off x="978532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8" name="Text Placeholder 49">
              <a:extLst>
                <a:ext uri="{FF2B5EF4-FFF2-40B4-BE49-F238E27FC236}">
                  <a16:creationId xmlns:a16="http://schemas.microsoft.com/office/drawing/2014/main" id="{67E1E103-8273-101D-AE1E-621EE79348CE}"/>
                </a:ext>
              </a:extLst>
            </p:cNvPr>
            <p:cNvSpPr txBox="1">
              <a:spLocks noChangeAspect="1"/>
            </p:cNvSpPr>
            <p:nvPr/>
          </p:nvSpPr>
          <p:spPr>
            <a:xfrm flipV="1">
              <a:off x="963402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9" name="Text Placeholder 49">
              <a:extLst>
                <a:ext uri="{FF2B5EF4-FFF2-40B4-BE49-F238E27FC236}">
                  <a16:creationId xmlns:a16="http://schemas.microsoft.com/office/drawing/2014/main" id="{5DF02BFA-DE8D-3C76-35AE-FB79B38B23DB}"/>
                </a:ext>
              </a:extLst>
            </p:cNvPr>
            <p:cNvSpPr txBox="1">
              <a:spLocks noChangeAspect="1"/>
            </p:cNvSpPr>
            <p:nvPr/>
          </p:nvSpPr>
          <p:spPr>
            <a:xfrm flipV="1">
              <a:off x="948271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4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0" name="Text Placeholder 49">
              <a:extLst>
                <a:ext uri="{FF2B5EF4-FFF2-40B4-BE49-F238E27FC236}">
                  <a16:creationId xmlns:a16="http://schemas.microsoft.com/office/drawing/2014/main" id="{4A359D97-E95E-C237-5AF2-ABAABF7B35FB}"/>
                </a:ext>
              </a:extLst>
            </p:cNvPr>
            <p:cNvSpPr txBox="1">
              <a:spLocks noChangeAspect="1"/>
            </p:cNvSpPr>
            <p:nvPr/>
          </p:nvSpPr>
          <p:spPr>
            <a:xfrm flipV="1">
              <a:off x="918010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1" name="Text Placeholder 49">
              <a:extLst>
                <a:ext uri="{FF2B5EF4-FFF2-40B4-BE49-F238E27FC236}">
                  <a16:creationId xmlns:a16="http://schemas.microsoft.com/office/drawing/2014/main" id="{0D4AE74B-1FDB-B5F1-1134-C9A10149DB24}"/>
                </a:ext>
              </a:extLst>
            </p:cNvPr>
            <p:cNvSpPr txBox="1">
              <a:spLocks noChangeAspect="1"/>
            </p:cNvSpPr>
            <p:nvPr/>
          </p:nvSpPr>
          <p:spPr>
            <a:xfrm flipV="1">
              <a:off x="902880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2" name="Text Placeholder 49">
              <a:extLst>
                <a:ext uri="{FF2B5EF4-FFF2-40B4-BE49-F238E27FC236}">
                  <a16:creationId xmlns:a16="http://schemas.microsoft.com/office/drawing/2014/main" id="{76951762-C7FB-3085-4095-D116A2E5455C}"/>
                </a:ext>
              </a:extLst>
            </p:cNvPr>
            <p:cNvSpPr txBox="1">
              <a:spLocks noChangeAspect="1"/>
            </p:cNvSpPr>
            <p:nvPr/>
          </p:nvSpPr>
          <p:spPr>
            <a:xfrm flipV="1">
              <a:off x="1069316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3" name="Text Placeholder 49">
              <a:extLst>
                <a:ext uri="{FF2B5EF4-FFF2-40B4-BE49-F238E27FC236}">
                  <a16:creationId xmlns:a16="http://schemas.microsoft.com/office/drawing/2014/main" id="{C387171D-4C9E-B93B-FF74-77A57025892F}"/>
                </a:ext>
              </a:extLst>
            </p:cNvPr>
            <p:cNvSpPr txBox="1">
              <a:spLocks noChangeAspect="1"/>
            </p:cNvSpPr>
            <p:nvPr/>
          </p:nvSpPr>
          <p:spPr>
            <a:xfrm flipV="1">
              <a:off x="1084446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4" name="Text Placeholder 49">
              <a:extLst>
                <a:ext uri="{FF2B5EF4-FFF2-40B4-BE49-F238E27FC236}">
                  <a16:creationId xmlns:a16="http://schemas.microsoft.com/office/drawing/2014/main" id="{28CCD823-3102-4113-7469-2147D7811443}"/>
                </a:ext>
              </a:extLst>
            </p:cNvPr>
            <p:cNvSpPr txBox="1">
              <a:spLocks noChangeAspect="1"/>
            </p:cNvSpPr>
            <p:nvPr/>
          </p:nvSpPr>
          <p:spPr>
            <a:xfrm flipV="1">
              <a:off x="10995774"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5" name="Text Placeholder 49">
              <a:extLst>
                <a:ext uri="{FF2B5EF4-FFF2-40B4-BE49-F238E27FC236}">
                  <a16:creationId xmlns:a16="http://schemas.microsoft.com/office/drawing/2014/main" id="{8FF511E9-7D48-0F66-E76A-DF20066F3A09}"/>
                </a:ext>
              </a:extLst>
            </p:cNvPr>
            <p:cNvSpPr txBox="1">
              <a:spLocks noChangeAspect="1"/>
            </p:cNvSpPr>
            <p:nvPr/>
          </p:nvSpPr>
          <p:spPr>
            <a:xfrm flipV="1">
              <a:off x="111470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6" name="Text Placeholder 49">
              <a:extLst>
                <a:ext uri="{FF2B5EF4-FFF2-40B4-BE49-F238E27FC236}">
                  <a16:creationId xmlns:a16="http://schemas.microsoft.com/office/drawing/2014/main" id="{7582933D-825A-3B79-6F43-1F98181E09E3}"/>
                </a:ext>
              </a:extLst>
            </p:cNvPr>
            <p:cNvSpPr txBox="1">
              <a:spLocks noChangeAspect="1"/>
            </p:cNvSpPr>
            <p:nvPr/>
          </p:nvSpPr>
          <p:spPr>
            <a:xfrm flipV="1">
              <a:off x="112983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7" name="Text Placeholder 49">
              <a:extLst>
                <a:ext uri="{FF2B5EF4-FFF2-40B4-BE49-F238E27FC236}">
                  <a16:creationId xmlns:a16="http://schemas.microsoft.com/office/drawing/2014/main" id="{9D0C5A18-1FAD-2100-210B-654EA3BF6DD6}"/>
                </a:ext>
              </a:extLst>
            </p:cNvPr>
            <p:cNvSpPr txBox="1">
              <a:spLocks noChangeAspect="1"/>
            </p:cNvSpPr>
            <p:nvPr/>
          </p:nvSpPr>
          <p:spPr>
            <a:xfrm flipV="1">
              <a:off x="1144969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8" name="Text Placeholder 49">
              <a:extLst>
                <a:ext uri="{FF2B5EF4-FFF2-40B4-BE49-F238E27FC236}">
                  <a16:creationId xmlns:a16="http://schemas.microsoft.com/office/drawing/2014/main" id="{6D633EC9-5A9D-F916-D9DB-490F8095F1E1}"/>
                </a:ext>
              </a:extLst>
            </p:cNvPr>
            <p:cNvSpPr txBox="1">
              <a:spLocks noChangeAspect="1"/>
            </p:cNvSpPr>
            <p:nvPr/>
          </p:nvSpPr>
          <p:spPr>
            <a:xfrm flipV="1">
              <a:off x="1160099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9" name="Text Placeholder 49">
              <a:extLst>
                <a:ext uri="{FF2B5EF4-FFF2-40B4-BE49-F238E27FC236}">
                  <a16:creationId xmlns:a16="http://schemas.microsoft.com/office/drawing/2014/main" id="{3E9821FD-648C-FD8C-BD79-F9CB9F163503}"/>
                </a:ext>
              </a:extLst>
            </p:cNvPr>
            <p:cNvSpPr txBox="1">
              <a:spLocks noChangeAspect="1"/>
            </p:cNvSpPr>
            <p:nvPr/>
          </p:nvSpPr>
          <p:spPr>
            <a:xfrm flipV="1">
              <a:off x="1175230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0" name="Text Placeholder 49">
              <a:extLst>
                <a:ext uri="{FF2B5EF4-FFF2-40B4-BE49-F238E27FC236}">
                  <a16:creationId xmlns:a16="http://schemas.microsoft.com/office/drawing/2014/main" id="{A9FCBA55-3B89-CB59-DA23-397816E6EC7D}"/>
                </a:ext>
              </a:extLst>
            </p:cNvPr>
            <p:cNvSpPr txBox="1">
              <a:spLocks noChangeAspect="1"/>
            </p:cNvSpPr>
            <p:nvPr/>
          </p:nvSpPr>
          <p:spPr>
            <a:xfrm flipV="1">
              <a:off x="1190360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1" name="Text Placeholder 49">
              <a:extLst>
                <a:ext uri="{FF2B5EF4-FFF2-40B4-BE49-F238E27FC236}">
                  <a16:creationId xmlns:a16="http://schemas.microsoft.com/office/drawing/2014/main" id="{5FC1A921-EBCF-3F06-3D2F-63CAA8895957}"/>
                </a:ext>
              </a:extLst>
            </p:cNvPr>
            <p:cNvSpPr txBox="1">
              <a:spLocks noChangeAspect="1"/>
            </p:cNvSpPr>
            <p:nvPr/>
          </p:nvSpPr>
          <p:spPr>
            <a:xfrm flipV="1">
              <a:off x="1205491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2" name="Text Placeholder 49">
              <a:extLst>
                <a:ext uri="{FF2B5EF4-FFF2-40B4-BE49-F238E27FC236}">
                  <a16:creationId xmlns:a16="http://schemas.microsoft.com/office/drawing/2014/main" id="{C1C97F02-878F-E713-700B-E6DAE2B90EBE}"/>
                </a:ext>
              </a:extLst>
            </p:cNvPr>
            <p:cNvSpPr txBox="1">
              <a:spLocks noChangeAspect="1"/>
            </p:cNvSpPr>
            <p:nvPr/>
          </p:nvSpPr>
          <p:spPr>
            <a:xfrm flipV="1">
              <a:off x="9936635"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3" name="Text Placeholder 49">
              <a:extLst>
                <a:ext uri="{FF2B5EF4-FFF2-40B4-BE49-F238E27FC236}">
                  <a16:creationId xmlns:a16="http://schemas.microsoft.com/office/drawing/2014/main" id="{BFCD2524-73C0-8142-4439-E75EECE5A4C7}"/>
                </a:ext>
              </a:extLst>
            </p:cNvPr>
            <p:cNvSpPr txBox="1">
              <a:spLocks noChangeAspect="1"/>
            </p:cNvSpPr>
            <p:nvPr/>
          </p:nvSpPr>
          <p:spPr>
            <a:xfrm flipV="1">
              <a:off x="1008794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4" name="Text Placeholder 49">
              <a:extLst>
                <a:ext uri="{FF2B5EF4-FFF2-40B4-BE49-F238E27FC236}">
                  <a16:creationId xmlns:a16="http://schemas.microsoft.com/office/drawing/2014/main" id="{7726850E-18E3-C127-BC1A-2B3EB38BF053}"/>
                </a:ext>
              </a:extLst>
            </p:cNvPr>
            <p:cNvSpPr txBox="1">
              <a:spLocks noChangeAspect="1"/>
            </p:cNvSpPr>
            <p:nvPr/>
          </p:nvSpPr>
          <p:spPr>
            <a:xfrm flipV="1">
              <a:off x="1023924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365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5" name="Text Placeholder 49">
              <a:extLst>
                <a:ext uri="{FF2B5EF4-FFF2-40B4-BE49-F238E27FC236}">
                  <a16:creationId xmlns:a16="http://schemas.microsoft.com/office/drawing/2014/main" id="{BEA94998-DC37-04C0-0467-014EC36FF2FB}"/>
                </a:ext>
              </a:extLst>
            </p:cNvPr>
            <p:cNvSpPr txBox="1">
              <a:spLocks noChangeAspect="1"/>
            </p:cNvSpPr>
            <p:nvPr/>
          </p:nvSpPr>
          <p:spPr>
            <a:xfrm flipV="1">
              <a:off x="1039055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6" name="Text Placeholder 49">
              <a:extLst>
                <a:ext uri="{FF2B5EF4-FFF2-40B4-BE49-F238E27FC236}">
                  <a16:creationId xmlns:a16="http://schemas.microsoft.com/office/drawing/2014/main" id="{90E3D9BE-CD05-21C7-AF68-E77C5B8BA04E}"/>
                </a:ext>
              </a:extLst>
            </p:cNvPr>
            <p:cNvSpPr txBox="1">
              <a:spLocks noChangeAspect="1"/>
            </p:cNvSpPr>
            <p:nvPr/>
          </p:nvSpPr>
          <p:spPr>
            <a:xfrm flipV="1">
              <a:off x="1054185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7" name="Text Placeholder 49">
              <a:extLst>
                <a:ext uri="{FF2B5EF4-FFF2-40B4-BE49-F238E27FC236}">
                  <a16:creationId xmlns:a16="http://schemas.microsoft.com/office/drawing/2014/main" id="{87A2A66D-E39B-C29E-F18B-84B497B11C35}"/>
                </a:ext>
              </a:extLst>
            </p:cNvPr>
            <p:cNvSpPr txBox="1">
              <a:spLocks noChangeAspect="1"/>
            </p:cNvSpPr>
            <p:nvPr/>
          </p:nvSpPr>
          <p:spPr>
            <a:xfrm flipV="1">
              <a:off x="978532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8" name="Text Placeholder 49">
              <a:extLst>
                <a:ext uri="{FF2B5EF4-FFF2-40B4-BE49-F238E27FC236}">
                  <a16:creationId xmlns:a16="http://schemas.microsoft.com/office/drawing/2014/main" id="{44E0FBAE-B20D-DA65-0978-561388A3FB88}"/>
                </a:ext>
              </a:extLst>
            </p:cNvPr>
            <p:cNvSpPr txBox="1">
              <a:spLocks noChangeAspect="1"/>
            </p:cNvSpPr>
            <p:nvPr/>
          </p:nvSpPr>
          <p:spPr>
            <a:xfrm flipV="1">
              <a:off x="963402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9" name="Text Placeholder 49">
              <a:extLst>
                <a:ext uri="{FF2B5EF4-FFF2-40B4-BE49-F238E27FC236}">
                  <a16:creationId xmlns:a16="http://schemas.microsoft.com/office/drawing/2014/main" id="{DE86E014-B5E7-2054-0E53-D6E00F392B09}"/>
                </a:ext>
              </a:extLst>
            </p:cNvPr>
            <p:cNvSpPr txBox="1">
              <a:spLocks noChangeAspect="1"/>
            </p:cNvSpPr>
            <p:nvPr/>
          </p:nvSpPr>
          <p:spPr>
            <a:xfrm flipV="1">
              <a:off x="948271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0" name="Text Placeholder 49">
              <a:extLst>
                <a:ext uri="{FF2B5EF4-FFF2-40B4-BE49-F238E27FC236}">
                  <a16:creationId xmlns:a16="http://schemas.microsoft.com/office/drawing/2014/main" id="{E736345E-38C6-E5CA-3F67-AE2C277BEFAB}"/>
                </a:ext>
              </a:extLst>
            </p:cNvPr>
            <p:cNvSpPr txBox="1">
              <a:spLocks noChangeAspect="1"/>
            </p:cNvSpPr>
            <p:nvPr/>
          </p:nvSpPr>
          <p:spPr>
            <a:xfrm flipV="1">
              <a:off x="933141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1" name="Text Placeholder 49">
              <a:extLst>
                <a:ext uri="{FF2B5EF4-FFF2-40B4-BE49-F238E27FC236}">
                  <a16:creationId xmlns:a16="http://schemas.microsoft.com/office/drawing/2014/main" id="{D284976A-8475-6B5C-7639-9C9206A30576}"/>
                </a:ext>
              </a:extLst>
            </p:cNvPr>
            <p:cNvSpPr txBox="1">
              <a:spLocks noChangeAspect="1"/>
            </p:cNvSpPr>
            <p:nvPr/>
          </p:nvSpPr>
          <p:spPr>
            <a:xfrm flipV="1">
              <a:off x="918010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2" name="Text Placeholder 49">
              <a:extLst>
                <a:ext uri="{FF2B5EF4-FFF2-40B4-BE49-F238E27FC236}">
                  <a16:creationId xmlns:a16="http://schemas.microsoft.com/office/drawing/2014/main" id="{151A015F-4531-9E79-1037-2957F261C445}"/>
                </a:ext>
              </a:extLst>
            </p:cNvPr>
            <p:cNvSpPr txBox="1">
              <a:spLocks noChangeAspect="1"/>
            </p:cNvSpPr>
            <p:nvPr/>
          </p:nvSpPr>
          <p:spPr>
            <a:xfrm flipV="1">
              <a:off x="902880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3" name="Text Placeholder 49">
              <a:extLst>
                <a:ext uri="{FF2B5EF4-FFF2-40B4-BE49-F238E27FC236}">
                  <a16:creationId xmlns:a16="http://schemas.microsoft.com/office/drawing/2014/main" id="{567A520E-DBF4-5AA9-E98D-0666D7298A2C}"/>
                </a:ext>
              </a:extLst>
            </p:cNvPr>
            <p:cNvSpPr txBox="1">
              <a:spLocks noChangeAspect="1"/>
            </p:cNvSpPr>
            <p:nvPr/>
          </p:nvSpPr>
          <p:spPr>
            <a:xfrm flipV="1">
              <a:off x="1069316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4" name="Text Placeholder 49">
              <a:extLst>
                <a:ext uri="{FF2B5EF4-FFF2-40B4-BE49-F238E27FC236}">
                  <a16:creationId xmlns:a16="http://schemas.microsoft.com/office/drawing/2014/main" id="{E4C94F49-ED17-673F-410A-77EC34E4F6FE}"/>
                </a:ext>
              </a:extLst>
            </p:cNvPr>
            <p:cNvSpPr txBox="1">
              <a:spLocks noChangeAspect="1"/>
            </p:cNvSpPr>
            <p:nvPr/>
          </p:nvSpPr>
          <p:spPr>
            <a:xfrm flipV="1">
              <a:off x="1084446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5" name="Text Placeholder 49">
              <a:extLst>
                <a:ext uri="{FF2B5EF4-FFF2-40B4-BE49-F238E27FC236}">
                  <a16:creationId xmlns:a16="http://schemas.microsoft.com/office/drawing/2014/main" id="{382FA1B9-825D-4CF4-89DC-C9A97AF6930D}"/>
                </a:ext>
              </a:extLst>
            </p:cNvPr>
            <p:cNvSpPr txBox="1">
              <a:spLocks noChangeAspect="1"/>
            </p:cNvSpPr>
            <p:nvPr/>
          </p:nvSpPr>
          <p:spPr>
            <a:xfrm flipV="1">
              <a:off x="10995774"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6" name="Text Placeholder 49">
              <a:extLst>
                <a:ext uri="{FF2B5EF4-FFF2-40B4-BE49-F238E27FC236}">
                  <a16:creationId xmlns:a16="http://schemas.microsoft.com/office/drawing/2014/main" id="{66B07250-7429-C730-5F90-E553424F82E9}"/>
                </a:ext>
              </a:extLst>
            </p:cNvPr>
            <p:cNvSpPr txBox="1">
              <a:spLocks noChangeAspect="1"/>
            </p:cNvSpPr>
            <p:nvPr/>
          </p:nvSpPr>
          <p:spPr>
            <a:xfrm flipV="1">
              <a:off x="1114708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7" name="Text Placeholder 49">
              <a:extLst>
                <a:ext uri="{FF2B5EF4-FFF2-40B4-BE49-F238E27FC236}">
                  <a16:creationId xmlns:a16="http://schemas.microsoft.com/office/drawing/2014/main" id="{CE6A9647-528E-47C8-FD42-AAE056492C8B}"/>
                </a:ext>
              </a:extLst>
            </p:cNvPr>
            <p:cNvSpPr txBox="1">
              <a:spLocks noChangeAspect="1"/>
            </p:cNvSpPr>
            <p:nvPr/>
          </p:nvSpPr>
          <p:spPr>
            <a:xfrm flipV="1">
              <a:off x="1129838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8" name="Text Placeholder 49">
              <a:extLst>
                <a:ext uri="{FF2B5EF4-FFF2-40B4-BE49-F238E27FC236}">
                  <a16:creationId xmlns:a16="http://schemas.microsoft.com/office/drawing/2014/main" id="{B71E85C7-1137-6C44-73FF-B6B5D8DFD555}"/>
                </a:ext>
              </a:extLst>
            </p:cNvPr>
            <p:cNvSpPr txBox="1">
              <a:spLocks noChangeAspect="1"/>
            </p:cNvSpPr>
            <p:nvPr/>
          </p:nvSpPr>
          <p:spPr>
            <a:xfrm flipV="1">
              <a:off x="1144969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9" name="Text Placeholder 49">
              <a:extLst>
                <a:ext uri="{FF2B5EF4-FFF2-40B4-BE49-F238E27FC236}">
                  <a16:creationId xmlns:a16="http://schemas.microsoft.com/office/drawing/2014/main" id="{0E057A3C-B66B-68DB-EF88-434238F0EA57}"/>
                </a:ext>
              </a:extLst>
            </p:cNvPr>
            <p:cNvSpPr txBox="1">
              <a:spLocks noChangeAspect="1"/>
            </p:cNvSpPr>
            <p:nvPr/>
          </p:nvSpPr>
          <p:spPr>
            <a:xfrm flipV="1">
              <a:off x="1160099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0" name="Text Placeholder 49">
              <a:extLst>
                <a:ext uri="{FF2B5EF4-FFF2-40B4-BE49-F238E27FC236}">
                  <a16:creationId xmlns:a16="http://schemas.microsoft.com/office/drawing/2014/main" id="{FC44BD38-1CEE-45E2-5681-C93675DD3CBD}"/>
                </a:ext>
              </a:extLst>
            </p:cNvPr>
            <p:cNvSpPr txBox="1">
              <a:spLocks noChangeAspect="1"/>
            </p:cNvSpPr>
            <p:nvPr/>
          </p:nvSpPr>
          <p:spPr>
            <a:xfrm flipV="1">
              <a:off x="1175230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6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1" name="Text Placeholder 49">
              <a:extLst>
                <a:ext uri="{FF2B5EF4-FFF2-40B4-BE49-F238E27FC236}">
                  <a16:creationId xmlns:a16="http://schemas.microsoft.com/office/drawing/2014/main" id="{AEA992F0-880E-592F-2055-8A33FC8BD274}"/>
                </a:ext>
              </a:extLst>
            </p:cNvPr>
            <p:cNvSpPr txBox="1">
              <a:spLocks noChangeAspect="1"/>
            </p:cNvSpPr>
            <p:nvPr/>
          </p:nvSpPr>
          <p:spPr>
            <a:xfrm flipV="1">
              <a:off x="1190360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2" name="Text Placeholder 49">
              <a:extLst>
                <a:ext uri="{FF2B5EF4-FFF2-40B4-BE49-F238E27FC236}">
                  <a16:creationId xmlns:a16="http://schemas.microsoft.com/office/drawing/2014/main" id="{18CE36FA-5ED5-7A2D-98B9-D2914F1BD2BF}"/>
                </a:ext>
              </a:extLst>
            </p:cNvPr>
            <p:cNvSpPr txBox="1">
              <a:spLocks noChangeAspect="1"/>
            </p:cNvSpPr>
            <p:nvPr/>
          </p:nvSpPr>
          <p:spPr>
            <a:xfrm flipV="1">
              <a:off x="1205491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grpSp>
    </p:spTree>
    <p:extLst>
      <p:ext uri="{BB962C8B-B14F-4D97-AF65-F5344CB8AC3E}">
        <p14:creationId xmlns:p14="http://schemas.microsoft.com/office/powerpoint/2010/main" val="1608995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1_Blank with Bottom Lin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9B1C8D6-A194-0DE0-8540-702D2DF8B2FA}"/>
              </a:ext>
            </a:extLst>
          </p:cNvPr>
          <p:cNvSpPr/>
          <p:nvPr/>
        </p:nvSpPr>
        <p:spPr>
          <a:xfrm>
            <a:off x="0" y="6835140"/>
            <a:ext cx="12188826"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AB8A894F-8C55-4D1C-7956-2E600EC229C1}"/>
              </a:ext>
            </a:extLst>
          </p:cNvPr>
          <p:cNvSpPr/>
          <p:nvPr/>
        </p:nvSpPr>
        <p:spPr>
          <a:xfrm rot="10800000">
            <a:off x="0" y="6500279"/>
            <a:ext cx="381001" cy="380492"/>
          </a:xfrm>
          <a:custGeom>
            <a:avLst/>
            <a:gdLst>
              <a:gd name="connsiteX0" fmla="*/ 0 w 526559"/>
              <a:gd name="connsiteY0" fmla="*/ 0 h 526559"/>
              <a:gd name="connsiteX1" fmla="*/ 526559 w 526559"/>
              <a:gd name="connsiteY1" fmla="*/ 0 h 526559"/>
              <a:gd name="connsiteX2" fmla="*/ 526559 w 526559"/>
              <a:gd name="connsiteY2" fmla="*/ 526559 h 526559"/>
              <a:gd name="connsiteX3" fmla="*/ 0 w 526559"/>
              <a:gd name="connsiteY3" fmla="*/ 0 h 526559"/>
            </a:gdLst>
            <a:ahLst/>
            <a:cxnLst>
              <a:cxn ang="0">
                <a:pos x="connsiteX0" y="connsiteY0"/>
              </a:cxn>
              <a:cxn ang="0">
                <a:pos x="connsiteX1" y="connsiteY1"/>
              </a:cxn>
              <a:cxn ang="0">
                <a:pos x="connsiteX2" y="connsiteY2"/>
              </a:cxn>
              <a:cxn ang="0">
                <a:pos x="connsiteX3" y="connsiteY3"/>
              </a:cxn>
            </a:cxnLst>
            <a:rect l="l" t="t" r="r" b="b"/>
            <a:pathLst>
              <a:path w="526559" h="526559">
                <a:moveTo>
                  <a:pt x="0" y="0"/>
                </a:moveTo>
                <a:lnTo>
                  <a:pt x="526559" y="0"/>
                </a:lnTo>
                <a:lnTo>
                  <a:pt x="526559" y="526559"/>
                </a:lnTo>
                <a:cubicBezTo>
                  <a:pt x="235748" y="526559"/>
                  <a:pt x="0" y="290811"/>
                  <a:pt x="0" y="0"/>
                </a:cubicBezTo>
                <a:close/>
              </a:path>
            </a:pathLst>
          </a:custGeom>
          <a:solidFill>
            <a:schemeClr val="accent1">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pic>
        <p:nvPicPr>
          <p:cNvPr id="2" name="Picture 1" descr="A room with a reception desk and a person sitting on a couch&#10;&#10;AI-generated content may be incorrect.">
            <a:extLst>
              <a:ext uri="{FF2B5EF4-FFF2-40B4-BE49-F238E27FC236}">
                <a16:creationId xmlns:a16="http://schemas.microsoft.com/office/drawing/2014/main" id="{3975588D-197D-D2BE-2492-C30D24BDE98D}"/>
              </a:ext>
            </a:extLst>
          </p:cNvPr>
          <p:cNvPicPr>
            <a:picLocks noChangeAspect="1"/>
          </p:cNvPicPr>
          <p:nvPr userDrawn="1"/>
        </p:nvPicPr>
        <p:blipFill>
          <a:blip r:embed="rId2"/>
          <a:stretch>
            <a:fillRect/>
          </a:stretch>
        </p:blipFill>
        <p:spPr>
          <a:xfrm>
            <a:off x="0" y="0"/>
            <a:ext cx="12188825" cy="6858000"/>
          </a:xfrm>
          <a:prstGeom prst="rect">
            <a:avLst/>
          </a:prstGeom>
        </p:spPr>
      </p:pic>
      <p:sp>
        <p:nvSpPr>
          <p:cNvPr id="3" name="Graphic 20">
            <a:extLst>
              <a:ext uri="{FF2B5EF4-FFF2-40B4-BE49-F238E27FC236}">
                <a16:creationId xmlns:a16="http://schemas.microsoft.com/office/drawing/2014/main" id="{FB55E79C-2202-9C4B-38E0-632243B84240}"/>
              </a:ext>
            </a:extLst>
          </p:cNvPr>
          <p:cNvSpPr/>
          <p:nvPr userDrawn="1"/>
        </p:nvSpPr>
        <p:spPr>
          <a:xfrm rot="2832645" flipH="1">
            <a:off x="6027549" y="3641446"/>
            <a:ext cx="4464421" cy="1879862"/>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31872"/>
              </a:schemeClr>
            </a:solidFill>
            <a:prstDash val="dash"/>
            <a:miter/>
          </a:ln>
        </p:spPr>
        <p:txBody>
          <a:bodyPr rtlCol="0" anchor="ctr"/>
          <a:lstStyle/>
          <a:p>
            <a:endParaRPr lang="en-NL"/>
          </a:p>
        </p:txBody>
      </p:sp>
      <p:sp>
        <p:nvSpPr>
          <p:cNvPr id="4" name="Graphic 28">
            <a:extLst>
              <a:ext uri="{FF2B5EF4-FFF2-40B4-BE49-F238E27FC236}">
                <a16:creationId xmlns:a16="http://schemas.microsoft.com/office/drawing/2014/main" id="{33CDAF45-5163-3631-9863-B98E1AB0B1AF}"/>
              </a:ext>
            </a:extLst>
          </p:cNvPr>
          <p:cNvSpPr/>
          <p:nvPr userDrawn="1"/>
        </p:nvSpPr>
        <p:spPr>
          <a:xfrm rot="10121375">
            <a:off x="-292137" y="2822361"/>
            <a:ext cx="11285779" cy="2105906"/>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accent1">
                <a:alpha val="31872"/>
              </a:schemeClr>
            </a:solidFill>
            <a:prstDash val="dash"/>
            <a:miter/>
          </a:ln>
        </p:spPr>
        <p:txBody>
          <a:bodyPr rtlCol="0" anchor="ctr"/>
          <a:lstStyle/>
          <a:p>
            <a:endParaRPr lang="en-NL"/>
          </a:p>
        </p:txBody>
      </p:sp>
      <p:sp>
        <p:nvSpPr>
          <p:cNvPr id="5" name="Text Placeholder 49">
            <a:extLst>
              <a:ext uri="{FF2B5EF4-FFF2-40B4-BE49-F238E27FC236}">
                <a16:creationId xmlns:a16="http://schemas.microsoft.com/office/drawing/2014/main" id="{8BE48B06-CCF2-2AD9-CE2A-5E1494F9AFF8}"/>
              </a:ext>
            </a:extLst>
          </p:cNvPr>
          <p:cNvSpPr txBox="1">
            <a:spLocks noChangeAspect="1"/>
          </p:cNvSpPr>
          <p:nvPr userDrawn="1"/>
        </p:nvSpPr>
        <p:spPr>
          <a:xfrm>
            <a:off x="4442104" y="1171915"/>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528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 name="Text Placeholder 49">
            <a:extLst>
              <a:ext uri="{FF2B5EF4-FFF2-40B4-BE49-F238E27FC236}">
                <a16:creationId xmlns:a16="http://schemas.microsoft.com/office/drawing/2014/main" id="{CF7C9305-537E-1375-9799-E424FD8EEA8C}"/>
              </a:ext>
            </a:extLst>
          </p:cNvPr>
          <p:cNvSpPr txBox="1">
            <a:spLocks noChangeAspect="1"/>
          </p:cNvSpPr>
          <p:nvPr userDrawn="1"/>
        </p:nvSpPr>
        <p:spPr>
          <a:xfrm>
            <a:off x="2128101" y="129083"/>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 name="Text Placeholder 49">
            <a:extLst>
              <a:ext uri="{FF2B5EF4-FFF2-40B4-BE49-F238E27FC236}">
                <a16:creationId xmlns:a16="http://schemas.microsoft.com/office/drawing/2014/main" id="{B6FF736C-3393-CA0F-3E3E-CC69CAF0DEA7}"/>
              </a:ext>
            </a:extLst>
          </p:cNvPr>
          <p:cNvSpPr txBox="1">
            <a:spLocks noChangeAspect="1"/>
          </p:cNvSpPr>
          <p:nvPr userDrawn="1"/>
        </p:nvSpPr>
        <p:spPr>
          <a:xfrm>
            <a:off x="10677543" y="116807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 name="TextBox 7">
            <a:extLst>
              <a:ext uri="{FF2B5EF4-FFF2-40B4-BE49-F238E27FC236}">
                <a16:creationId xmlns:a16="http://schemas.microsoft.com/office/drawing/2014/main" id="{73B926E8-9EED-32EA-2CE5-D51D364D0D2C}"/>
              </a:ext>
            </a:extLst>
          </p:cNvPr>
          <p:cNvSpPr txBox="1">
            <a:spLocks noChangeAspect="1"/>
          </p:cNvSpPr>
          <p:nvPr userDrawn="1"/>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accent1">
              <a:alpha val="3778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 name="Text Placeholder 49">
            <a:extLst>
              <a:ext uri="{FF2B5EF4-FFF2-40B4-BE49-F238E27FC236}">
                <a16:creationId xmlns:a16="http://schemas.microsoft.com/office/drawing/2014/main" id="{C1731F3A-A01C-AFC6-2576-2D111EF895ED}"/>
              </a:ext>
            </a:extLst>
          </p:cNvPr>
          <p:cNvSpPr txBox="1">
            <a:spLocks noChangeAspect="1"/>
          </p:cNvSpPr>
          <p:nvPr userDrawn="1"/>
        </p:nvSpPr>
        <p:spPr>
          <a:xfrm>
            <a:off x="4623758" y="5432267"/>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 name="Text Placeholder 49">
            <a:extLst>
              <a:ext uri="{FF2B5EF4-FFF2-40B4-BE49-F238E27FC236}">
                <a16:creationId xmlns:a16="http://schemas.microsoft.com/office/drawing/2014/main" id="{D0EB9936-ED0C-8B4C-A8F3-1012F19EAC09}"/>
              </a:ext>
            </a:extLst>
          </p:cNvPr>
          <p:cNvSpPr txBox="1">
            <a:spLocks noChangeAspect="1"/>
          </p:cNvSpPr>
          <p:nvPr userDrawn="1"/>
        </p:nvSpPr>
        <p:spPr>
          <a:xfrm>
            <a:off x="8010377" y="867589"/>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 name="Text Placeholder 49">
            <a:extLst>
              <a:ext uri="{FF2B5EF4-FFF2-40B4-BE49-F238E27FC236}">
                <a16:creationId xmlns:a16="http://schemas.microsoft.com/office/drawing/2014/main" id="{17EE23AB-8135-897F-E4E5-E9EC6B2D4109}"/>
              </a:ext>
            </a:extLst>
          </p:cNvPr>
          <p:cNvSpPr txBox="1">
            <a:spLocks noChangeAspect="1"/>
          </p:cNvSpPr>
          <p:nvPr userDrawn="1"/>
        </p:nvSpPr>
        <p:spPr>
          <a:xfrm>
            <a:off x="8197534" y="3464847"/>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160" name="Graphic 159">
            <a:extLst>
              <a:ext uri="{FF2B5EF4-FFF2-40B4-BE49-F238E27FC236}">
                <a16:creationId xmlns:a16="http://schemas.microsoft.com/office/drawing/2014/main" id="{C3031190-6EF4-9B5F-20CF-9C3E03C0158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037262" y="3371850"/>
            <a:ext cx="114300" cy="114300"/>
          </a:xfrm>
          <a:prstGeom prst="rect">
            <a:avLst/>
          </a:prstGeom>
        </p:spPr>
      </p:pic>
      <p:pic>
        <p:nvPicPr>
          <p:cNvPr id="161" name="Graphic 160">
            <a:extLst>
              <a:ext uri="{FF2B5EF4-FFF2-40B4-BE49-F238E27FC236}">
                <a16:creationId xmlns:a16="http://schemas.microsoft.com/office/drawing/2014/main" id="{906AC253-A9CE-5DFC-D6DC-83D8FF5FE30E}"/>
              </a:ext>
            </a:extLst>
          </p:cNvPr>
          <p:cNvPicPr>
            <a:picLocks noChangeAspect="1"/>
          </p:cNvPicPr>
          <p:nvPr userDrawn="1"/>
        </p:nvPicPr>
        <p:blipFill>
          <a:blip r:embed="rId3">
            <a:extLst>
              <a:ext uri="{96DAC541-7B7A-43D3-8B79-37D633B846F1}">
                <asvg:svgBlip xmlns:asvg="http://schemas.microsoft.com/office/drawing/2016/SVG/main" r:embed="rId5"/>
              </a:ext>
            </a:extLst>
          </a:blip>
          <a:stretch>
            <a:fillRect/>
          </a:stretch>
        </p:blipFill>
        <p:spPr>
          <a:xfrm>
            <a:off x="6037262" y="3371850"/>
            <a:ext cx="114300" cy="114300"/>
          </a:xfrm>
          <a:prstGeom prst="rect">
            <a:avLst/>
          </a:prstGeom>
        </p:spPr>
      </p:pic>
      <p:pic>
        <p:nvPicPr>
          <p:cNvPr id="162" name="Graphic 161">
            <a:extLst>
              <a:ext uri="{FF2B5EF4-FFF2-40B4-BE49-F238E27FC236}">
                <a16:creationId xmlns:a16="http://schemas.microsoft.com/office/drawing/2014/main" id="{867DB9F6-E221-E056-1E45-114E0FF0AD6D}"/>
              </a:ext>
            </a:extLst>
          </p:cNvPr>
          <p:cNvPicPr>
            <a:picLocks noChangeAspect="1"/>
          </p:cNvPicPr>
          <p:nvPr userDrawn="1"/>
        </p:nvPicPr>
        <p:blipFill>
          <a:blip r:embed="rId3">
            <a:extLst>
              <a:ext uri="{96DAC541-7B7A-43D3-8B79-37D633B846F1}">
                <asvg:svgBlip xmlns:asvg="http://schemas.microsoft.com/office/drawing/2016/SVG/main" r:embed="rId6"/>
              </a:ext>
            </a:extLst>
          </a:blip>
          <a:stretch>
            <a:fillRect/>
          </a:stretch>
        </p:blipFill>
        <p:spPr>
          <a:xfrm>
            <a:off x="6037262" y="3371850"/>
            <a:ext cx="114300" cy="114300"/>
          </a:xfrm>
          <a:prstGeom prst="rect">
            <a:avLst/>
          </a:prstGeom>
        </p:spPr>
      </p:pic>
      <p:pic>
        <p:nvPicPr>
          <p:cNvPr id="163" name="Graphic 162">
            <a:extLst>
              <a:ext uri="{FF2B5EF4-FFF2-40B4-BE49-F238E27FC236}">
                <a16:creationId xmlns:a16="http://schemas.microsoft.com/office/drawing/2014/main" id="{C4EFDA12-8F5C-698F-8D69-EC25D45FCE07}"/>
              </a:ext>
            </a:extLst>
          </p:cNvPr>
          <p:cNvPicPr>
            <a:picLocks noChangeAspect="1"/>
          </p:cNvPicPr>
          <p:nvPr userDrawn="1"/>
        </p:nvPicPr>
        <p:blipFill>
          <a:blip r:embed="rId3">
            <a:extLst>
              <a:ext uri="{96DAC541-7B7A-43D3-8B79-37D633B846F1}">
                <asvg:svgBlip xmlns:asvg="http://schemas.microsoft.com/office/drawing/2016/SVG/main" r:embed="rId7"/>
              </a:ext>
            </a:extLst>
          </a:blip>
          <a:stretch>
            <a:fillRect/>
          </a:stretch>
        </p:blipFill>
        <p:spPr>
          <a:xfrm>
            <a:off x="6037262" y="3371850"/>
            <a:ext cx="114300" cy="114300"/>
          </a:xfrm>
          <a:prstGeom prst="rect">
            <a:avLst/>
          </a:prstGeom>
        </p:spPr>
      </p:pic>
      <p:pic>
        <p:nvPicPr>
          <p:cNvPr id="164" name="Graphic 163">
            <a:extLst>
              <a:ext uri="{FF2B5EF4-FFF2-40B4-BE49-F238E27FC236}">
                <a16:creationId xmlns:a16="http://schemas.microsoft.com/office/drawing/2014/main" id="{E89781C6-B18F-FECE-1D11-8560D1663C72}"/>
              </a:ext>
            </a:extLst>
          </p:cNvPr>
          <p:cNvPicPr>
            <a:picLocks noChangeAspect="1"/>
          </p:cNvPicPr>
          <p:nvPr userDrawn="1"/>
        </p:nvPicPr>
        <p:blipFill>
          <a:blip r:embed="rId3">
            <a:extLst>
              <a:ext uri="{96DAC541-7B7A-43D3-8B79-37D633B846F1}">
                <asvg:svgBlip xmlns:asvg="http://schemas.microsoft.com/office/drawing/2016/SVG/main" r:embed="rId8"/>
              </a:ext>
            </a:extLst>
          </a:blip>
          <a:stretch>
            <a:fillRect/>
          </a:stretch>
        </p:blipFill>
        <p:spPr>
          <a:xfrm>
            <a:off x="6037262" y="3371850"/>
            <a:ext cx="114300" cy="114300"/>
          </a:xfrm>
          <a:prstGeom prst="rect">
            <a:avLst/>
          </a:prstGeom>
        </p:spPr>
      </p:pic>
      <p:pic>
        <p:nvPicPr>
          <p:cNvPr id="165" name="Graphic 164">
            <a:extLst>
              <a:ext uri="{FF2B5EF4-FFF2-40B4-BE49-F238E27FC236}">
                <a16:creationId xmlns:a16="http://schemas.microsoft.com/office/drawing/2014/main" id="{5E20EF25-7FE5-0491-E67A-027DC6BF841E}"/>
              </a:ext>
            </a:extLst>
          </p:cNvPr>
          <p:cNvPicPr>
            <a:picLocks noChangeAspect="1"/>
          </p:cNvPicPr>
          <p:nvPr userDrawn="1"/>
        </p:nvPicPr>
        <p:blipFill>
          <a:blip r:embed="rId3">
            <a:extLst>
              <a:ext uri="{96DAC541-7B7A-43D3-8B79-37D633B846F1}">
                <asvg:svgBlip xmlns:asvg="http://schemas.microsoft.com/office/drawing/2016/SVG/main" r:embed="rId9"/>
              </a:ext>
            </a:extLst>
          </a:blip>
          <a:stretch>
            <a:fillRect/>
          </a:stretch>
        </p:blipFill>
        <p:spPr>
          <a:xfrm>
            <a:off x="6037262" y="3371850"/>
            <a:ext cx="114300" cy="114300"/>
          </a:xfrm>
          <a:prstGeom prst="rect">
            <a:avLst/>
          </a:prstGeom>
        </p:spPr>
      </p:pic>
      <p:pic>
        <p:nvPicPr>
          <p:cNvPr id="166" name="Graphic 165">
            <a:extLst>
              <a:ext uri="{FF2B5EF4-FFF2-40B4-BE49-F238E27FC236}">
                <a16:creationId xmlns:a16="http://schemas.microsoft.com/office/drawing/2014/main" id="{E918F621-FC6F-9A3E-8B57-5061FED8844B}"/>
              </a:ext>
            </a:extLst>
          </p:cNvPr>
          <p:cNvPicPr>
            <a:picLocks noChangeAspect="1"/>
          </p:cNvPicPr>
          <p:nvPr userDrawn="1"/>
        </p:nvPicPr>
        <p:blipFill>
          <a:blip r:embed="rId3">
            <a:extLst>
              <a:ext uri="{96DAC541-7B7A-43D3-8B79-37D633B846F1}">
                <asvg:svgBlip xmlns:asvg="http://schemas.microsoft.com/office/drawing/2016/SVG/main" r:embed="rId10"/>
              </a:ext>
            </a:extLst>
          </a:blip>
          <a:stretch>
            <a:fillRect/>
          </a:stretch>
        </p:blipFill>
        <p:spPr>
          <a:xfrm>
            <a:off x="6037262" y="3371850"/>
            <a:ext cx="114300" cy="114300"/>
          </a:xfrm>
          <a:prstGeom prst="rect">
            <a:avLst/>
          </a:prstGeom>
        </p:spPr>
      </p:pic>
      <p:pic>
        <p:nvPicPr>
          <p:cNvPr id="167" name="Graphic 166">
            <a:extLst>
              <a:ext uri="{FF2B5EF4-FFF2-40B4-BE49-F238E27FC236}">
                <a16:creationId xmlns:a16="http://schemas.microsoft.com/office/drawing/2014/main" id="{39F63F3E-EB15-923D-D6A4-4854A9181535}"/>
              </a:ext>
            </a:extLst>
          </p:cNvPr>
          <p:cNvPicPr>
            <a:picLocks noChangeAspect="1"/>
          </p:cNvPicPr>
          <p:nvPr userDrawn="1"/>
        </p:nvPicPr>
        <p:blipFill>
          <a:blip r:embed="rId3">
            <a:extLst>
              <a:ext uri="{96DAC541-7B7A-43D3-8B79-37D633B846F1}">
                <asvg:svgBlip xmlns:asvg="http://schemas.microsoft.com/office/drawing/2016/SVG/main" r:embed="rId11"/>
              </a:ext>
            </a:extLst>
          </a:blip>
          <a:stretch>
            <a:fillRect/>
          </a:stretch>
        </p:blipFill>
        <p:spPr>
          <a:xfrm>
            <a:off x="6570662" y="2021622"/>
            <a:ext cx="114300" cy="114300"/>
          </a:xfrm>
          <a:prstGeom prst="rect">
            <a:avLst/>
          </a:prstGeom>
        </p:spPr>
      </p:pic>
    </p:spTree>
    <p:extLst>
      <p:ext uri="{BB962C8B-B14F-4D97-AF65-F5344CB8AC3E}">
        <p14:creationId xmlns:p14="http://schemas.microsoft.com/office/powerpoint/2010/main" val="3591806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efault Blank + Logo">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436C124-1F9B-00EC-DB0A-32FCC2206ED3}"/>
              </a:ext>
            </a:extLst>
          </p:cNvPr>
          <p:cNvSpPr>
            <a:spLocks noGrp="1"/>
          </p:cNvSpPr>
          <p:nvPr>
            <p:ph type="title"/>
          </p:nvPr>
        </p:nvSpPr>
        <p:spPr>
          <a:xfrm>
            <a:off x="381001" y="357721"/>
            <a:ext cx="6608941" cy="690029"/>
          </a:xfrm>
        </p:spPr>
        <p:txBody>
          <a:bodyPr/>
          <a:lstStyle>
            <a:lvl1pPr>
              <a:defRPr b="0"/>
            </a:lvl1pPr>
          </a:lstStyle>
          <a:p>
            <a:r>
              <a:rPr lang="en-US"/>
              <a:t>Click to edit Master title style</a:t>
            </a:r>
          </a:p>
        </p:txBody>
      </p:sp>
      <p:sp>
        <p:nvSpPr>
          <p:cNvPr id="2" name="Rectangle 1">
            <a:extLst>
              <a:ext uri="{FF2B5EF4-FFF2-40B4-BE49-F238E27FC236}">
                <a16:creationId xmlns:a16="http://schemas.microsoft.com/office/drawing/2014/main" id="{36B0F9EA-FA95-86B8-7668-620284544033}"/>
              </a:ext>
            </a:extLst>
          </p:cNvPr>
          <p:cNvSpPr/>
          <p:nvPr userDrawn="1"/>
        </p:nvSpPr>
        <p:spPr>
          <a:xfrm>
            <a:off x="0" y="6835140"/>
            <a:ext cx="12188826"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E1E7ABF3-6000-E111-247C-FD468DF309AF}"/>
              </a:ext>
            </a:extLst>
          </p:cNvPr>
          <p:cNvSpPr/>
          <p:nvPr userDrawn="1"/>
        </p:nvSpPr>
        <p:spPr>
          <a:xfrm rot="10800000">
            <a:off x="0" y="6500279"/>
            <a:ext cx="381001" cy="380492"/>
          </a:xfrm>
          <a:custGeom>
            <a:avLst/>
            <a:gdLst>
              <a:gd name="connsiteX0" fmla="*/ 0 w 526559"/>
              <a:gd name="connsiteY0" fmla="*/ 0 h 526559"/>
              <a:gd name="connsiteX1" fmla="*/ 526559 w 526559"/>
              <a:gd name="connsiteY1" fmla="*/ 0 h 526559"/>
              <a:gd name="connsiteX2" fmla="*/ 526559 w 526559"/>
              <a:gd name="connsiteY2" fmla="*/ 526559 h 526559"/>
              <a:gd name="connsiteX3" fmla="*/ 0 w 526559"/>
              <a:gd name="connsiteY3" fmla="*/ 0 h 526559"/>
            </a:gdLst>
            <a:ahLst/>
            <a:cxnLst>
              <a:cxn ang="0">
                <a:pos x="connsiteX0" y="connsiteY0"/>
              </a:cxn>
              <a:cxn ang="0">
                <a:pos x="connsiteX1" y="connsiteY1"/>
              </a:cxn>
              <a:cxn ang="0">
                <a:pos x="connsiteX2" y="connsiteY2"/>
              </a:cxn>
              <a:cxn ang="0">
                <a:pos x="connsiteX3" y="connsiteY3"/>
              </a:cxn>
            </a:cxnLst>
            <a:rect l="l" t="t" r="r" b="b"/>
            <a:pathLst>
              <a:path w="526559" h="526559">
                <a:moveTo>
                  <a:pt x="0" y="0"/>
                </a:moveTo>
                <a:lnTo>
                  <a:pt x="526559" y="0"/>
                </a:lnTo>
                <a:lnTo>
                  <a:pt x="526559" y="526559"/>
                </a:lnTo>
                <a:cubicBezTo>
                  <a:pt x="235748" y="526559"/>
                  <a:pt x="0" y="290811"/>
                  <a:pt x="0" y="0"/>
                </a:cubicBezTo>
                <a:close/>
              </a:path>
            </a:pathLst>
          </a:custGeom>
          <a:solidFill>
            <a:schemeClr val="accent1">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221" name="Graphic 20">
            <a:extLst>
              <a:ext uri="{FF2B5EF4-FFF2-40B4-BE49-F238E27FC236}">
                <a16:creationId xmlns:a16="http://schemas.microsoft.com/office/drawing/2014/main" id="{AA69A884-7509-845F-BE07-34E5FE8555B7}"/>
              </a:ext>
            </a:extLst>
          </p:cNvPr>
          <p:cNvSpPr/>
          <p:nvPr userDrawn="1"/>
        </p:nvSpPr>
        <p:spPr>
          <a:xfrm rot="20328583">
            <a:off x="1313829" y="997604"/>
            <a:ext cx="5781608" cy="1399807"/>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51000"/>
              </a:schemeClr>
            </a:solidFill>
            <a:prstDash val="dash"/>
            <a:miter/>
          </a:ln>
        </p:spPr>
        <p:txBody>
          <a:bodyPr rtlCol="0" anchor="ctr"/>
          <a:lstStyle/>
          <a:p>
            <a:endParaRPr lang="en-NL"/>
          </a:p>
        </p:txBody>
      </p:sp>
      <p:sp>
        <p:nvSpPr>
          <p:cNvPr id="222" name="Graphic 28">
            <a:extLst>
              <a:ext uri="{FF2B5EF4-FFF2-40B4-BE49-F238E27FC236}">
                <a16:creationId xmlns:a16="http://schemas.microsoft.com/office/drawing/2014/main" id="{ADE1A2BD-9752-A16D-F650-C7006E4B24DB}"/>
              </a:ext>
            </a:extLst>
          </p:cNvPr>
          <p:cNvSpPr/>
          <p:nvPr userDrawn="1"/>
        </p:nvSpPr>
        <p:spPr>
          <a:xfrm rot="12132956">
            <a:off x="10274" y="3669280"/>
            <a:ext cx="12232617" cy="2456059"/>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accent1">
                <a:alpha val="51000"/>
              </a:schemeClr>
            </a:solidFill>
            <a:prstDash val="dash"/>
            <a:miter/>
          </a:ln>
        </p:spPr>
        <p:txBody>
          <a:bodyPr rtlCol="0" anchor="ctr"/>
          <a:lstStyle/>
          <a:p>
            <a:endParaRPr lang="en-NL"/>
          </a:p>
        </p:txBody>
      </p:sp>
      <p:sp>
        <p:nvSpPr>
          <p:cNvPr id="224" name="Text Placeholder 49">
            <a:extLst>
              <a:ext uri="{FF2B5EF4-FFF2-40B4-BE49-F238E27FC236}">
                <a16:creationId xmlns:a16="http://schemas.microsoft.com/office/drawing/2014/main" id="{8C962DDF-3087-4E2A-D89B-A1F0FA8CE97A}"/>
              </a:ext>
            </a:extLst>
          </p:cNvPr>
          <p:cNvSpPr txBox="1">
            <a:spLocks noChangeAspect="1"/>
          </p:cNvSpPr>
          <p:nvPr userDrawn="1"/>
        </p:nvSpPr>
        <p:spPr>
          <a:xfrm>
            <a:off x="6538065" y="5847309"/>
            <a:ext cx="569583" cy="56957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5" name="Text Placeholder 49">
            <a:extLst>
              <a:ext uri="{FF2B5EF4-FFF2-40B4-BE49-F238E27FC236}">
                <a16:creationId xmlns:a16="http://schemas.microsoft.com/office/drawing/2014/main" id="{BA620FC9-D343-F737-0DB1-03F01BDAF877}"/>
              </a:ext>
            </a:extLst>
          </p:cNvPr>
          <p:cNvSpPr txBox="1">
            <a:spLocks noChangeAspect="1"/>
          </p:cNvSpPr>
          <p:nvPr userDrawn="1"/>
        </p:nvSpPr>
        <p:spPr>
          <a:xfrm>
            <a:off x="591269" y="1368092"/>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73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6" name="Text Placeholder 49">
            <a:extLst>
              <a:ext uri="{FF2B5EF4-FFF2-40B4-BE49-F238E27FC236}">
                <a16:creationId xmlns:a16="http://schemas.microsoft.com/office/drawing/2014/main" id="{5136AC2A-DB62-43FA-A095-577A1FE4D031}"/>
              </a:ext>
            </a:extLst>
          </p:cNvPr>
          <p:cNvSpPr txBox="1">
            <a:spLocks noChangeAspect="1"/>
          </p:cNvSpPr>
          <p:nvPr userDrawn="1"/>
        </p:nvSpPr>
        <p:spPr>
          <a:xfrm>
            <a:off x="1782662" y="4924029"/>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7" name="Text Placeholder 49">
            <a:extLst>
              <a:ext uri="{FF2B5EF4-FFF2-40B4-BE49-F238E27FC236}">
                <a16:creationId xmlns:a16="http://schemas.microsoft.com/office/drawing/2014/main" id="{2AD02BDD-0296-4D7B-E3ED-E174A2E79CC0}"/>
              </a:ext>
            </a:extLst>
          </p:cNvPr>
          <p:cNvSpPr txBox="1">
            <a:spLocks noChangeAspect="1"/>
          </p:cNvSpPr>
          <p:nvPr userDrawn="1"/>
        </p:nvSpPr>
        <p:spPr>
          <a:xfrm>
            <a:off x="7974560" y="1705499"/>
            <a:ext cx="1216922" cy="121691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8" name="Text Placeholder 49">
            <a:extLst>
              <a:ext uri="{FF2B5EF4-FFF2-40B4-BE49-F238E27FC236}">
                <a16:creationId xmlns:a16="http://schemas.microsoft.com/office/drawing/2014/main" id="{92E0B790-D601-31B2-4C95-5D75F3387253}"/>
              </a:ext>
            </a:extLst>
          </p:cNvPr>
          <p:cNvSpPr txBox="1">
            <a:spLocks noChangeAspect="1"/>
          </p:cNvSpPr>
          <p:nvPr userDrawn="1"/>
        </p:nvSpPr>
        <p:spPr>
          <a:xfrm>
            <a:off x="9813904" y="5586817"/>
            <a:ext cx="932308" cy="932301"/>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528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Tree>
    <p:extLst>
      <p:ext uri="{BB962C8B-B14F-4D97-AF65-F5344CB8AC3E}">
        <p14:creationId xmlns:p14="http://schemas.microsoft.com/office/powerpoint/2010/main" val="905784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94C30CE9-D26C-43F4-8C71-DDC8B8D2AEC5}"/>
              </a:ext>
            </a:extLst>
          </p:cNvPr>
          <p:cNvSpPr>
            <a:spLocks noGrp="1"/>
          </p:cNvSpPr>
          <p:nvPr>
            <p:ph idx="1"/>
          </p:nvPr>
        </p:nvSpPr>
        <p:spPr>
          <a:xfrm>
            <a:off x="379414" y="1322388"/>
            <a:ext cx="11430000" cy="4895532"/>
          </a:xfrm>
          <a:prstGeom prst="rect">
            <a:avLst/>
          </a:prstGeom>
        </p:spPr>
        <p:txBody>
          <a:bodyPr tIns="0"/>
          <a:lstStyle>
            <a:lvl1pPr>
              <a:defRPr sz="2000"/>
            </a:lvl1pPr>
            <a:lvl2pPr>
              <a:buClr>
                <a:schemeClr val="accent1"/>
              </a:buClr>
              <a:defRPr sz="2000" baseline="0"/>
            </a:lvl2pPr>
            <a:lvl3pPr>
              <a:buClr>
                <a:schemeClr val="accent1"/>
              </a:buClr>
              <a:defRPr sz="2000"/>
            </a:lvl3pPr>
            <a:lvl4pPr>
              <a:buClr>
                <a:schemeClr val="accent1"/>
              </a:buClr>
              <a:defRPr sz="2000"/>
            </a:lvl4pPr>
            <a:lvl5pPr>
              <a:buClr>
                <a:schemeClr val="accent1"/>
              </a:buCl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0FDA7E3-68DA-4728-93BB-9346E0541E54}"/>
              </a:ext>
            </a:extLst>
          </p:cNvPr>
          <p:cNvSpPr>
            <a:spLocks noGrp="1"/>
          </p:cNvSpPr>
          <p:nvPr>
            <p:ph type="title"/>
          </p:nvPr>
        </p:nvSpPr>
        <p:spPr/>
        <p:txBody>
          <a:bodyPr/>
          <a:lstStyle>
            <a:lvl1pPr>
              <a:defRPr b="0"/>
            </a:lvl1pPr>
          </a:lstStyle>
          <a:p>
            <a:r>
              <a:rPr lang="en-US"/>
              <a:t>Click to edit Master title style</a:t>
            </a:r>
          </a:p>
        </p:txBody>
      </p:sp>
    </p:spTree>
    <p:extLst>
      <p:ext uri="{BB962C8B-B14F-4D97-AF65-F5344CB8AC3E}">
        <p14:creationId xmlns:p14="http://schemas.microsoft.com/office/powerpoint/2010/main" val="925754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Logo Left">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9B1C8D6-A194-0DE0-8540-702D2DF8B2FA}"/>
              </a:ext>
            </a:extLst>
          </p:cNvPr>
          <p:cNvSpPr/>
          <p:nvPr/>
        </p:nvSpPr>
        <p:spPr>
          <a:xfrm>
            <a:off x="0" y="6835140"/>
            <a:ext cx="12188826"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AB8A894F-8C55-4D1C-7956-2E600EC229C1}"/>
              </a:ext>
            </a:extLst>
          </p:cNvPr>
          <p:cNvSpPr/>
          <p:nvPr/>
        </p:nvSpPr>
        <p:spPr>
          <a:xfrm rot="10800000">
            <a:off x="0" y="6500279"/>
            <a:ext cx="381001" cy="380492"/>
          </a:xfrm>
          <a:custGeom>
            <a:avLst/>
            <a:gdLst>
              <a:gd name="connsiteX0" fmla="*/ 0 w 526559"/>
              <a:gd name="connsiteY0" fmla="*/ 0 h 526559"/>
              <a:gd name="connsiteX1" fmla="*/ 526559 w 526559"/>
              <a:gd name="connsiteY1" fmla="*/ 0 h 526559"/>
              <a:gd name="connsiteX2" fmla="*/ 526559 w 526559"/>
              <a:gd name="connsiteY2" fmla="*/ 526559 h 526559"/>
              <a:gd name="connsiteX3" fmla="*/ 0 w 526559"/>
              <a:gd name="connsiteY3" fmla="*/ 0 h 526559"/>
            </a:gdLst>
            <a:ahLst/>
            <a:cxnLst>
              <a:cxn ang="0">
                <a:pos x="connsiteX0" y="connsiteY0"/>
              </a:cxn>
              <a:cxn ang="0">
                <a:pos x="connsiteX1" y="connsiteY1"/>
              </a:cxn>
              <a:cxn ang="0">
                <a:pos x="connsiteX2" y="connsiteY2"/>
              </a:cxn>
              <a:cxn ang="0">
                <a:pos x="connsiteX3" y="connsiteY3"/>
              </a:cxn>
            </a:cxnLst>
            <a:rect l="l" t="t" r="r" b="b"/>
            <a:pathLst>
              <a:path w="526559" h="526559">
                <a:moveTo>
                  <a:pt x="0" y="0"/>
                </a:moveTo>
                <a:lnTo>
                  <a:pt x="526559" y="0"/>
                </a:lnTo>
                <a:lnTo>
                  <a:pt x="526559" y="526559"/>
                </a:lnTo>
                <a:cubicBezTo>
                  <a:pt x="235748" y="526559"/>
                  <a:pt x="0" y="290811"/>
                  <a:pt x="0" y="0"/>
                </a:cubicBezTo>
                <a:close/>
              </a:path>
            </a:pathLst>
          </a:custGeom>
          <a:solidFill>
            <a:schemeClr val="accent1">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pic>
        <p:nvPicPr>
          <p:cNvPr id="218" name="Picture 217" descr="A black background with a black square&#10;&#10;Description automatically generated with medium confidence">
            <a:extLst>
              <a:ext uri="{FF2B5EF4-FFF2-40B4-BE49-F238E27FC236}">
                <a16:creationId xmlns:a16="http://schemas.microsoft.com/office/drawing/2014/main" id="{A6545EF1-644F-334B-63D9-EFEDB7994C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9062" y="258043"/>
            <a:ext cx="2806534" cy="419289"/>
          </a:xfrm>
          <a:prstGeom prst="rect">
            <a:avLst/>
          </a:prstGeom>
        </p:spPr>
      </p:pic>
      <p:sp>
        <p:nvSpPr>
          <p:cNvPr id="221" name="Title 1">
            <a:extLst>
              <a:ext uri="{FF2B5EF4-FFF2-40B4-BE49-F238E27FC236}">
                <a16:creationId xmlns:a16="http://schemas.microsoft.com/office/drawing/2014/main" id="{1CE8C037-39A5-B339-696D-DBD4B77FC660}"/>
              </a:ext>
            </a:extLst>
          </p:cNvPr>
          <p:cNvSpPr>
            <a:spLocks noGrp="1"/>
          </p:cNvSpPr>
          <p:nvPr>
            <p:ph type="title"/>
          </p:nvPr>
        </p:nvSpPr>
        <p:spPr>
          <a:xfrm>
            <a:off x="5360240" y="282417"/>
            <a:ext cx="6608941" cy="690029"/>
          </a:xfrm>
        </p:spPr>
        <p:txBody>
          <a:bodyPr/>
          <a:lstStyle>
            <a:lvl1pPr algn="r">
              <a:defRPr b="0"/>
            </a:lvl1pPr>
          </a:lstStyle>
          <a:p>
            <a:r>
              <a:rPr lang="en-US"/>
              <a:t>Click to edit Master title style</a:t>
            </a:r>
          </a:p>
        </p:txBody>
      </p:sp>
      <p:grpSp>
        <p:nvGrpSpPr>
          <p:cNvPr id="367" name="Group 366">
            <a:extLst>
              <a:ext uri="{FF2B5EF4-FFF2-40B4-BE49-F238E27FC236}">
                <a16:creationId xmlns:a16="http://schemas.microsoft.com/office/drawing/2014/main" id="{60A3B38D-77C8-7A30-8E03-E28DDBEBE590}"/>
              </a:ext>
            </a:extLst>
          </p:cNvPr>
          <p:cNvGrpSpPr/>
          <p:nvPr userDrawn="1"/>
        </p:nvGrpSpPr>
        <p:grpSpPr>
          <a:xfrm>
            <a:off x="56386" y="48281"/>
            <a:ext cx="5679105" cy="846668"/>
            <a:chOff x="742186" y="1161202"/>
            <a:chExt cx="5679105" cy="846668"/>
          </a:xfrm>
        </p:grpSpPr>
        <p:sp>
          <p:nvSpPr>
            <p:cNvPr id="193" name="Text Placeholder 49">
              <a:extLst>
                <a:ext uri="{FF2B5EF4-FFF2-40B4-BE49-F238E27FC236}">
                  <a16:creationId xmlns:a16="http://schemas.microsoft.com/office/drawing/2014/main" id="{6557F068-45CA-2B7A-4656-62404B0AD74F}"/>
                </a:ext>
              </a:extLst>
            </p:cNvPr>
            <p:cNvSpPr txBox="1">
              <a:spLocks noChangeAspect="1"/>
            </p:cNvSpPr>
            <p:nvPr/>
          </p:nvSpPr>
          <p:spPr>
            <a:xfrm flipH="1" flipV="1">
              <a:off x="6037881"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2" name="Text Placeholder 49">
              <a:extLst>
                <a:ext uri="{FF2B5EF4-FFF2-40B4-BE49-F238E27FC236}">
                  <a16:creationId xmlns:a16="http://schemas.microsoft.com/office/drawing/2014/main" id="{82386C99-767B-73C3-3CE2-1135ED5833AD}"/>
                </a:ext>
              </a:extLst>
            </p:cNvPr>
            <p:cNvSpPr txBox="1">
              <a:spLocks noChangeAspect="1"/>
            </p:cNvSpPr>
            <p:nvPr/>
          </p:nvSpPr>
          <p:spPr>
            <a:xfrm flipH="1" flipV="1">
              <a:off x="5886575"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3" name="Text Placeholder 49">
              <a:extLst>
                <a:ext uri="{FF2B5EF4-FFF2-40B4-BE49-F238E27FC236}">
                  <a16:creationId xmlns:a16="http://schemas.microsoft.com/office/drawing/2014/main" id="{EB3F2C68-7E0D-B76F-8331-CD53130FD542}"/>
                </a:ext>
              </a:extLst>
            </p:cNvPr>
            <p:cNvSpPr txBox="1">
              <a:spLocks noChangeAspect="1"/>
            </p:cNvSpPr>
            <p:nvPr/>
          </p:nvSpPr>
          <p:spPr>
            <a:xfrm flipH="1" flipV="1">
              <a:off x="5735270"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4" name="Text Placeholder 49">
              <a:extLst>
                <a:ext uri="{FF2B5EF4-FFF2-40B4-BE49-F238E27FC236}">
                  <a16:creationId xmlns:a16="http://schemas.microsoft.com/office/drawing/2014/main" id="{44D4FD78-E621-2B70-5DAC-A97BF471759B}"/>
                </a:ext>
              </a:extLst>
            </p:cNvPr>
            <p:cNvSpPr txBox="1">
              <a:spLocks noChangeAspect="1"/>
            </p:cNvSpPr>
            <p:nvPr/>
          </p:nvSpPr>
          <p:spPr>
            <a:xfrm flipH="1" flipV="1">
              <a:off x="5583964"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5" name="Text Placeholder 49">
              <a:extLst>
                <a:ext uri="{FF2B5EF4-FFF2-40B4-BE49-F238E27FC236}">
                  <a16:creationId xmlns:a16="http://schemas.microsoft.com/office/drawing/2014/main" id="{48EBA44F-8481-396E-2F67-EB8FBED4993C}"/>
                </a:ext>
              </a:extLst>
            </p:cNvPr>
            <p:cNvSpPr txBox="1">
              <a:spLocks noChangeAspect="1"/>
            </p:cNvSpPr>
            <p:nvPr/>
          </p:nvSpPr>
          <p:spPr>
            <a:xfrm flipH="1" flipV="1">
              <a:off x="5432658"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6" name="Text Placeholder 49">
              <a:extLst>
                <a:ext uri="{FF2B5EF4-FFF2-40B4-BE49-F238E27FC236}">
                  <a16:creationId xmlns:a16="http://schemas.microsoft.com/office/drawing/2014/main" id="{C9ADA006-57A1-A9FE-26A2-D9C664862A80}"/>
                </a:ext>
              </a:extLst>
            </p:cNvPr>
            <p:cNvSpPr txBox="1">
              <a:spLocks noChangeAspect="1"/>
            </p:cNvSpPr>
            <p:nvPr/>
          </p:nvSpPr>
          <p:spPr>
            <a:xfrm flipH="1" flipV="1">
              <a:off x="6189187"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7" name="Text Placeholder 49">
              <a:extLst>
                <a:ext uri="{FF2B5EF4-FFF2-40B4-BE49-F238E27FC236}">
                  <a16:creationId xmlns:a16="http://schemas.microsoft.com/office/drawing/2014/main" id="{9F098006-BC95-2408-3B66-514185924F9D}"/>
                </a:ext>
              </a:extLst>
            </p:cNvPr>
            <p:cNvSpPr txBox="1">
              <a:spLocks noChangeAspect="1"/>
            </p:cNvSpPr>
            <p:nvPr/>
          </p:nvSpPr>
          <p:spPr>
            <a:xfrm flipH="1" flipV="1">
              <a:off x="6340492"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8" name="Text Placeholder 49">
              <a:extLst>
                <a:ext uri="{FF2B5EF4-FFF2-40B4-BE49-F238E27FC236}">
                  <a16:creationId xmlns:a16="http://schemas.microsoft.com/office/drawing/2014/main" id="{E25932A0-3DB5-117C-1869-DBFAC20B4130}"/>
                </a:ext>
              </a:extLst>
            </p:cNvPr>
            <p:cNvSpPr txBox="1">
              <a:spLocks noChangeAspect="1"/>
            </p:cNvSpPr>
            <p:nvPr/>
          </p:nvSpPr>
          <p:spPr>
            <a:xfrm flipH="1" flipV="1">
              <a:off x="528135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9" name="Text Placeholder 49">
              <a:extLst>
                <a:ext uri="{FF2B5EF4-FFF2-40B4-BE49-F238E27FC236}">
                  <a16:creationId xmlns:a16="http://schemas.microsoft.com/office/drawing/2014/main" id="{41067A2C-BF27-5BA4-C1D9-48453D6D1D5E}"/>
                </a:ext>
              </a:extLst>
            </p:cNvPr>
            <p:cNvSpPr txBox="1">
              <a:spLocks noChangeAspect="1"/>
            </p:cNvSpPr>
            <p:nvPr/>
          </p:nvSpPr>
          <p:spPr>
            <a:xfrm flipH="1" flipV="1">
              <a:off x="5130047"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0" name="Text Placeholder 49">
              <a:extLst>
                <a:ext uri="{FF2B5EF4-FFF2-40B4-BE49-F238E27FC236}">
                  <a16:creationId xmlns:a16="http://schemas.microsoft.com/office/drawing/2014/main" id="{CB948BB6-2C79-9903-FE3B-5753FEE28982}"/>
                </a:ext>
              </a:extLst>
            </p:cNvPr>
            <p:cNvSpPr txBox="1">
              <a:spLocks noChangeAspect="1"/>
            </p:cNvSpPr>
            <p:nvPr/>
          </p:nvSpPr>
          <p:spPr>
            <a:xfrm flipH="1" flipV="1">
              <a:off x="4978741"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1" name="Text Placeholder 49">
              <a:extLst>
                <a:ext uri="{FF2B5EF4-FFF2-40B4-BE49-F238E27FC236}">
                  <a16:creationId xmlns:a16="http://schemas.microsoft.com/office/drawing/2014/main" id="{1CBE8BC4-075F-6846-C6EC-6388B536A5B7}"/>
                </a:ext>
              </a:extLst>
            </p:cNvPr>
            <p:cNvSpPr txBox="1">
              <a:spLocks noChangeAspect="1"/>
            </p:cNvSpPr>
            <p:nvPr/>
          </p:nvSpPr>
          <p:spPr>
            <a:xfrm flipH="1" flipV="1">
              <a:off x="4827436"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2" name="Text Placeholder 49">
              <a:extLst>
                <a:ext uri="{FF2B5EF4-FFF2-40B4-BE49-F238E27FC236}">
                  <a16:creationId xmlns:a16="http://schemas.microsoft.com/office/drawing/2014/main" id="{4BB5BC46-9890-0A17-3CE6-B9D8E3EB2A03}"/>
                </a:ext>
              </a:extLst>
            </p:cNvPr>
            <p:cNvSpPr txBox="1">
              <a:spLocks noChangeAspect="1"/>
            </p:cNvSpPr>
            <p:nvPr/>
          </p:nvSpPr>
          <p:spPr>
            <a:xfrm flipH="1" flipV="1">
              <a:off x="4676130"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3" name="Text Placeholder 49">
              <a:extLst>
                <a:ext uri="{FF2B5EF4-FFF2-40B4-BE49-F238E27FC236}">
                  <a16:creationId xmlns:a16="http://schemas.microsoft.com/office/drawing/2014/main" id="{7C505DCE-C993-C93D-8B17-BFF1706DC6FF}"/>
                </a:ext>
              </a:extLst>
            </p:cNvPr>
            <p:cNvSpPr txBox="1">
              <a:spLocks noChangeAspect="1"/>
            </p:cNvSpPr>
            <p:nvPr/>
          </p:nvSpPr>
          <p:spPr>
            <a:xfrm flipH="1" flipV="1">
              <a:off x="4524824"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4" name="Text Placeholder 49">
              <a:extLst>
                <a:ext uri="{FF2B5EF4-FFF2-40B4-BE49-F238E27FC236}">
                  <a16:creationId xmlns:a16="http://schemas.microsoft.com/office/drawing/2014/main" id="{F78C4A7B-1466-31BD-9E23-CCECED073C15}"/>
                </a:ext>
              </a:extLst>
            </p:cNvPr>
            <p:cNvSpPr txBox="1">
              <a:spLocks noChangeAspect="1"/>
            </p:cNvSpPr>
            <p:nvPr/>
          </p:nvSpPr>
          <p:spPr>
            <a:xfrm flipH="1" flipV="1">
              <a:off x="4373519"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5" name="Text Placeholder 49">
              <a:extLst>
                <a:ext uri="{FF2B5EF4-FFF2-40B4-BE49-F238E27FC236}">
                  <a16:creationId xmlns:a16="http://schemas.microsoft.com/office/drawing/2014/main" id="{3B26B856-7043-DC62-9645-14F45094EF0F}"/>
                </a:ext>
              </a:extLst>
            </p:cNvPr>
            <p:cNvSpPr txBox="1">
              <a:spLocks noChangeAspect="1"/>
            </p:cNvSpPr>
            <p:nvPr/>
          </p:nvSpPr>
          <p:spPr>
            <a:xfrm flipH="1" flipV="1">
              <a:off x="422221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6" name="Text Placeholder 49">
              <a:extLst>
                <a:ext uri="{FF2B5EF4-FFF2-40B4-BE49-F238E27FC236}">
                  <a16:creationId xmlns:a16="http://schemas.microsoft.com/office/drawing/2014/main" id="{634AFD3D-C686-30BF-1687-F17ECE40F1FE}"/>
                </a:ext>
              </a:extLst>
            </p:cNvPr>
            <p:cNvSpPr txBox="1">
              <a:spLocks noChangeAspect="1"/>
            </p:cNvSpPr>
            <p:nvPr/>
          </p:nvSpPr>
          <p:spPr>
            <a:xfrm flipH="1" flipV="1">
              <a:off x="4070907"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7" name="Text Placeholder 49">
              <a:extLst>
                <a:ext uri="{FF2B5EF4-FFF2-40B4-BE49-F238E27FC236}">
                  <a16:creationId xmlns:a16="http://schemas.microsoft.com/office/drawing/2014/main" id="{9F1AF898-E81B-515A-C323-DFD1A9A14B14}"/>
                </a:ext>
              </a:extLst>
            </p:cNvPr>
            <p:cNvSpPr txBox="1">
              <a:spLocks noChangeAspect="1"/>
            </p:cNvSpPr>
            <p:nvPr/>
          </p:nvSpPr>
          <p:spPr>
            <a:xfrm flipH="1" flipV="1">
              <a:off x="391960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8" name="Text Placeholder 49">
              <a:extLst>
                <a:ext uri="{FF2B5EF4-FFF2-40B4-BE49-F238E27FC236}">
                  <a16:creationId xmlns:a16="http://schemas.microsoft.com/office/drawing/2014/main" id="{49399E66-CB40-829F-676C-8CC989C46913}"/>
                </a:ext>
              </a:extLst>
            </p:cNvPr>
            <p:cNvSpPr txBox="1">
              <a:spLocks noChangeAspect="1"/>
            </p:cNvSpPr>
            <p:nvPr/>
          </p:nvSpPr>
          <p:spPr>
            <a:xfrm flipH="1" flipV="1">
              <a:off x="6037881"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9" name="Text Placeholder 49">
              <a:extLst>
                <a:ext uri="{FF2B5EF4-FFF2-40B4-BE49-F238E27FC236}">
                  <a16:creationId xmlns:a16="http://schemas.microsoft.com/office/drawing/2014/main" id="{17489793-DED0-C26D-6C77-AE2F060762A4}"/>
                </a:ext>
              </a:extLst>
            </p:cNvPr>
            <p:cNvSpPr txBox="1">
              <a:spLocks noChangeAspect="1"/>
            </p:cNvSpPr>
            <p:nvPr/>
          </p:nvSpPr>
          <p:spPr>
            <a:xfrm flipH="1" flipV="1">
              <a:off x="5886575"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0" name="Text Placeholder 49">
              <a:extLst>
                <a:ext uri="{FF2B5EF4-FFF2-40B4-BE49-F238E27FC236}">
                  <a16:creationId xmlns:a16="http://schemas.microsoft.com/office/drawing/2014/main" id="{D84D7B25-6609-4D1B-869B-A812D32E264B}"/>
                </a:ext>
              </a:extLst>
            </p:cNvPr>
            <p:cNvSpPr txBox="1">
              <a:spLocks noChangeAspect="1"/>
            </p:cNvSpPr>
            <p:nvPr/>
          </p:nvSpPr>
          <p:spPr>
            <a:xfrm flipH="1" flipV="1">
              <a:off x="5735270"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1" name="Text Placeholder 49">
              <a:extLst>
                <a:ext uri="{FF2B5EF4-FFF2-40B4-BE49-F238E27FC236}">
                  <a16:creationId xmlns:a16="http://schemas.microsoft.com/office/drawing/2014/main" id="{217E43A2-1627-3E43-9EEB-FC8F23E12196}"/>
                </a:ext>
              </a:extLst>
            </p:cNvPr>
            <p:cNvSpPr txBox="1">
              <a:spLocks noChangeAspect="1"/>
            </p:cNvSpPr>
            <p:nvPr/>
          </p:nvSpPr>
          <p:spPr>
            <a:xfrm flipH="1" flipV="1">
              <a:off x="5583964"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2" name="Text Placeholder 49">
              <a:extLst>
                <a:ext uri="{FF2B5EF4-FFF2-40B4-BE49-F238E27FC236}">
                  <a16:creationId xmlns:a16="http://schemas.microsoft.com/office/drawing/2014/main" id="{FA2FA494-B901-58F0-977F-FB1D1DC90464}"/>
                </a:ext>
              </a:extLst>
            </p:cNvPr>
            <p:cNvSpPr txBox="1">
              <a:spLocks noChangeAspect="1"/>
            </p:cNvSpPr>
            <p:nvPr/>
          </p:nvSpPr>
          <p:spPr>
            <a:xfrm flipH="1" flipV="1">
              <a:off x="5432658"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3" name="Text Placeholder 49">
              <a:extLst>
                <a:ext uri="{FF2B5EF4-FFF2-40B4-BE49-F238E27FC236}">
                  <a16:creationId xmlns:a16="http://schemas.microsoft.com/office/drawing/2014/main" id="{2F67AA0B-9A27-AC00-D2FF-A3E4AAFA405B}"/>
                </a:ext>
              </a:extLst>
            </p:cNvPr>
            <p:cNvSpPr txBox="1">
              <a:spLocks noChangeAspect="1"/>
            </p:cNvSpPr>
            <p:nvPr/>
          </p:nvSpPr>
          <p:spPr>
            <a:xfrm flipH="1" flipV="1">
              <a:off x="528135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4" name="Text Placeholder 49">
              <a:extLst>
                <a:ext uri="{FF2B5EF4-FFF2-40B4-BE49-F238E27FC236}">
                  <a16:creationId xmlns:a16="http://schemas.microsoft.com/office/drawing/2014/main" id="{D833FB90-2761-698E-1B0B-C7D78E50A40A}"/>
                </a:ext>
              </a:extLst>
            </p:cNvPr>
            <p:cNvSpPr txBox="1">
              <a:spLocks noChangeAspect="1"/>
            </p:cNvSpPr>
            <p:nvPr/>
          </p:nvSpPr>
          <p:spPr>
            <a:xfrm flipH="1" flipV="1">
              <a:off x="5130047"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5" name="Text Placeholder 49">
              <a:extLst>
                <a:ext uri="{FF2B5EF4-FFF2-40B4-BE49-F238E27FC236}">
                  <a16:creationId xmlns:a16="http://schemas.microsoft.com/office/drawing/2014/main" id="{B33F260C-7AD2-FACF-E9A1-EDFDD72A18F3}"/>
                </a:ext>
              </a:extLst>
            </p:cNvPr>
            <p:cNvSpPr txBox="1">
              <a:spLocks noChangeAspect="1"/>
            </p:cNvSpPr>
            <p:nvPr/>
          </p:nvSpPr>
          <p:spPr>
            <a:xfrm flipH="1" flipV="1">
              <a:off x="4978741"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6" name="Text Placeholder 49">
              <a:extLst>
                <a:ext uri="{FF2B5EF4-FFF2-40B4-BE49-F238E27FC236}">
                  <a16:creationId xmlns:a16="http://schemas.microsoft.com/office/drawing/2014/main" id="{82E78116-FD24-4642-DEA2-66A97190A96B}"/>
                </a:ext>
              </a:extLst>
            </p:cNvPr>
            <p:cNvSpPr txBox="1">
              <a:spLocks noChangeAspect="1"/>
            </p:cNvSpPr>
            <p:nvPr/>
          </p:nvSpPr>
          <p:spPr>
            <a:xfrm flipH="1" flipV="1">
              <a:off x="4827436"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7" name="Text Placeholder 49">
              <a:extLst>
                <a:ext uri="{FF2B5EF4-FFF2-40B4-BE49-F238E27FC236}">
                  <a16:creationId xmlns:a16="http://schemas.microsoft.com/office/drawing/2014/main" id="{28753F00-36F5-DC23-CEA5-5FE1275E9A74}"/>
                </a:ext>
              </a:extLst>
            </p:cNvPr>
            <p:cNvSpPr txBox="1">
              <a:spLocks noChangeAspect="1"/>
            </p:cNvSpPr>
            <p:nvPr/>
          </p:nvSpPr>
          <p:spPr>
            <a:xfrm flipH="1" flipV="1">
              <a:off x="4676130"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8" name="Text Placeholder 49">
              <a:extLst>
                <a:ext uri="{FF2B5EF4-FFF2-40B4-BE49-F238E27FC236}">
                  <a16:creationId xmlns:a16="http://schemas.microsoft.com/office/drawing/2014/main" id="{DC04FEF1-2062-ED03-D8F2-0A1CCF812228}"/>
                </a:ext>
              </a:extLst>
            </p:cNvPr>
            <p:cNvSpPr txBox="1">
              <a:spLocks noChangeAspect="1"/>
            </p:cNvSpPr>
            <p:nvPr/>
          </p:nvSpPr>
          <p:spPr>
            <a:xfrm flipH="1" flipV="1">
              <a:off x="4524824"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9" name="Text Placeholder 49">
              <a:extLst>
                <a:ext uri="{FF2B5EF4-FFF2-40B4-BE49-F238E27FC236}">
                  <a16:creationId xmlns:a16="http://schemas.microsoft.com/office/drawing/2014/main" id="{4DAC7655-6945-5EE9-B131-B4FF0DAF6C37}"/>
                </a:ext>
              </a:extLst>
            </p:cNvPr>
            <p:cNvSpPr txBox="1">
              <a:spLocks noChangeAspect="1"/>
            </p:cNvSpPr>
            <p:nvPr/>
          </p:nvSpPr>
          <p:spPr>
            <a:xfrm flipH="1" flipV="1">
              <a:off x="4373519"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0" name="Text Placeholder 49">
              <a:extLst>
                <a:ext uri="{FF2B5EF4-FFF2-40B4-BE49-F238E27FC236}">
                  <a16:creationId xmlns:a16="http://schemas.microsoft.com/office/drawing/2014/main" id="{BEDB7655-354C-B69D-4386-39D268E4D04F}"/>
                </a:ext>
              </a:extLst>
            </p:cNvPr>
            <p:cNvSpPr txBox="1">
              <a:spLocks noChangeAspect="1"/>
            </p:cNvSpPr>
            <p:nvPr/>
          </p:nvSpPr>
          <p:spPr>
            <a:xfrm flipH="1" flipV="1">
              <a:off x="422221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1" name="Text Placeholder 49">
              <a:extLst>
                <a:ext uri="{FF2B5EF4-FFF2-40B4-BE49-F238E27FC236}">
                  <a16:creationId xmlns:a16="http://schemas.microsoft.com/office/drawing/2014/main" id="{B95FADE4-707E-1028-ED00-1D7E9983B5F5}"/>
                </a:ext>
              </a:extLst>
            </p:cNvPr>
            <p:cNvSpPr txBox="1">
              <a:spLocks noChangeAspect="1"/>
            </p:cNvSpPr>
            <p:nvPr/>
          </p:nvSpPr>
          <p:spPr>
            <a:xfrm flipH="1" flipV="1">
              <a:off x="4070907"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2" name="Text Placeholder 49">
              <a:extLst>
                <a:ext uri="{FF2B5EF4-FFF2-40B4-BE49-F238E27FC236}">
                  <a16:creationId xmlns:a16="http://schemas.microsoft.com/office/drawing/2014/main" id="{ECBE7D72-BAC6-1E10-735F-9CD74655E49E}"/>
                </a:ext>
              </a:extLst>
            </p:cNvPr>
            <p:cNvSpPr txBox="1">
              <a:spLocks noChangeAspect="1"/>
            </p:cNvSpPr>
            <p:nvPr/>
          </p:nvSpPr>
          <p:spPr>
            <a:xfrm flipH="1" flipV="1">
              <a:off x="391960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3" name="Text Placeholder 49">
              <a:extLst>
                <a:ext uri="{FF2B5EF4-FFF2-40B4-BE49-F238E27FC236}">
                  <a16:creationId xmlns:a16="http://schemas.microsoft.com/office/drawing/2014/main" id="{DF3926F9-94F6-03A7-14C1-5170B51E76F7}"/>
                </a:ext>
              </a:extLst>
            </p:cNvPr>
            <p:cNvSpPr txBox="1">
              <a:spLocks noChangeAspect="1"/>
            </p:cNvSpPr>
            <p:nvPr/>
          </p:nvSpPr>
          <p:spPr>
            <a:xfrm flipH="1" flipV="1">
              <a:off x="5432658"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4" name="Text Placeholder 49">
              <a:extLst>
                <a:ext uri="{FF2B5EF4-FFF2-40B4-BE49-F238E27FC236}">
                  <a16:creationId xmlns:a16="http://schemas.microsoft.com/office/drawing/2014/main" id="{43C00B55-849E-5478-D019-77D86A3DCABC}"/>
                </a:ext>
              </a:extLst>
            </p:cNvPr>
            <p:cNvSpPr txBox="1">
              <a:spLocks noChangeAspect="1"/>
            </p:cNvSpPr>
            <p:nvPr/>
          </p:nvSpPr>
          <p:spPr>
            <a:xfrm flipH="1" flipV="1">
              <a:off x="5281353"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5" name="Text Placeholder 49">
              <a:extLst>
                <a:ext uri="{FF2B5EF4-FFF2-40B4-BE49-F238E27FC236}">
                  <a16:creationId xmlns:a16="http://schemas.microsoft.com/office/drawing/2014/main" id="{5FBE9611-02AD-DFFE-8615-20116E6D65D5}"/>
                </a:ext>
              </a:extLst>
            </p:cNvPr>
            <p:cNvSpPr txBox="1">
              <a:spLocks noChangeAspect="1"/>
            </p:cNvSpPr>
            <p:nvPr/>
          </p:nvSpPr>
          <p:spPr>
            <a:xfrm flipH="1" flipV="1">
              <a:off x="5130047"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6" name="Text Placeholder 49">
              <a:extLst>
                <a:ext uri="{FF2B5EF4-FFF2-40B4-BE49-F238E27FC236}">
                  <a16:creationId xmlns:a16="http://schemas.microsoft.com/office/drawing/2014/main" id="{16BF28AA-E8AB-5833-5947-A29DBCF288C1}"/>
                </a:ext>
              </a:extLst>
            </p:cNvPr>
            <p:cNvSpPr txBox="1">
              <a:spLocks noChangeAspect="1"/>
            </p:cNvSpPr>
            <p:nvPr/>
          </p:nvSpPr>
          <p:spPr>
            <a:xfrm flipH="1" flipV="1">
              <a:off x="4978741"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7" name="Text Placeholder 49">
              <a:extLst>
                <a:ext uri="{FF2B5EF4-FFF2-40B4-BE49-F238E27FC236}">
                  <a16:creationId xmlns:a16="http://schemas.microsoft.com/office/drawing/2014/main" id="{74872DAD-730F-77BC-A1D7-574D566164B3}"/>
                </a:ext>
              </a:extLst>
            </p:cNvPr>
            <p:cNvSpPr txBox="1">
              <a:spLocks noChangeAspect="1"/>
            </p:cNvSpPr>
            <p:nvPr/>
          </p:nvSpPr>
          <p:spPr>
            <a:xfrm flipH="1" flipV="1">
              <a:off x="4827436"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8" name="Text Placeholder 49">
              <a:extLst>
                <a:ext uri="{FF2B5EF4-FFF2-40B4-BE49-F238E27FC236}">
                  <a16:creationId xmlns:a16="http://schemas.microsoft.com/office/drawing/2014/main" id="{5A64C617-5C2A-2131-5F71-6D615399991C}"/>
                </a:ext>
              </a:extLst>
            </p:cNvPr>
            <p:cNvSpPr txBox="1">
              <a:spLocks noChangeAspect="1"/>
            </p:cNvSpPr>
            <p:nvPr/>
          </p:nvSpPr>
          <p:spPr>
            <a:xfrm flipH="1" flipV="1">
              <a:off x="4676130"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9" name="Text Placeholder 49">
              <a:extLst>
                <a:ext uri="{FF2B5EF4-FFF2-40B4-BE49-F238E27FC236}">
                  <a16:creationId xmlns:a16="http://schemas.microsoft.com/office/drawing/2014/main" id="{77447279-F106-EE91-57B0-086B11F6791C}"/>
                </a:ext>
              </a:extLst>
            </p:cNvPr>
            <p:cNvSpPr txBox="1">
              <a:spLocks noChangeAspect="1"/>
            </p:cNvSpPr>
            <p:nvPr/>
          </p:nvSpPr>
          <p:spPr>
            <a:xfrm flipH="1" flipV="1">
              <a:off x="4524824"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0" name="Text Placeholder 49">
              <a:extLst>
                <a:ext uri="{FF2B5EF4-FFF2-40B4-BE49-F238E27FC236}">
                  <a16:creationId xmlns:a16="http://schemas.microsoft.com/office/drawing/2014/main" id="{1A01EDA5-A101-2B2B-929C-344473D630E9}"/>
                </a:ext>
              </a:extLst>
            </p:cNvPr>
            <p:cNvSpPr txBox="1">
              <a:spLocks noChangeAspect="1"/>
            </p:cNvSpPr>
            <p:nvPr/>
          </p:nvSpPr>
          <p:spPr>
            <a:xfrm flipH="1" flipV="1">
              <a:off x="4373519"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1" name="Text Placeholder 49">
              <a:extLst>
                <a:ext uri="{FF2B5EF4-FFF2-40B4-BE49-F238E27FC236}">
                  <a16:creationId xmlns:a16="http://schemas.microsoft.com/office/drawing/2014/main" id="{55F4344A-64F9-1B27-5BE6-4846F6C340C1}"/>
                </a:ext>
              </a:extLst>
            </p:cNvPr>
            <p:cNvSpPr txBox="1">
              <a:spLocks noChangeAspect="1"/>
            </p:cNvSpPr>
            <p:nvPr/>
          </p:nvSpPr>
          <p:spPr>
            <a:xfrm flipH="1" flipV="1">
              <a:off x="4222213"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2" name="Text Placeholder 49">
              <a:extLst>
                <a:ext uri="{FF2B5EF4-FFF2-40B4-BE49-F238E27FC236}">
                  <a16:creationId xmlns:a16="http://schemas.microsoft.com/office/drawing/2014/main" id="{9442A8B6-9CD2-5642-4785-03790286AD3C}"/>
                </a:ext>
              </a:extLst>
            </p:cNvPr>
            <p:cNvSpPr txBox="1">
              <a:spLocks noChangeAspect="1"/>
            </p:cNvSpPr>
            <p:nvPr/>
          </p:nvSpPr>
          <p:spPr>
            <a:xfrm flipH="1" flipV="1">
              <a:off x="4070907"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3" name="Text Placeholder 49">
              <a:extLst>
                <a:ext uri="{FF2B5EF4-FFF2-40B4-BE49-F238E27FC236}">
                  <a16:creationId xmlns:a16="http://schemas.microsoft.com/office/drawing/2014/main" id="{26DE1E73-1CEF-F324-928F-D8255A5D665A}"/>
                </a:ext>
              </a:extLst>
            </p:cNvPr>
            <p:cNvSpPr txBox="1">
              <a:spLocks noChangeAspect="1"/>
            </p:cNvSpPr>
            <p:nvPr/>
          </p:nvSpPr>
          <p:spPr>
            <a:xfrm flipH="1" flipV="1">
              <a:off x="3919603"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4" name="Text Placeholder 49">
              <a:extLst>
                <a:ext uri="{FF2B5EF4-FFF2-40B4-BE49-F238E27FC236}">
                  <a16:creationId xmlns:a16="http://schemas.microsoft.com/office/drawing/2014/main" id="{09149E9A-FB3A-4021-59CE-B2FC7EEC0DF9}"/>
                </a:ext>
              </a:extLst>
            </p:cNvPr>
            <p:cNvSpPr txBox="1">
              <a:spLocks noChangeAspect="1"/>
            </p:cNvSpPr>
            <p:nvPr/>
          </p:nvSpPr>
          <p:spPr>
            <a:xfrm flipH="1" flipV="1">
              <a:off x="4827436"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5" name="Text Placeholder 49">
              <a:extLst>
                <a:ext uri="{FF2B5EF4-FFF2-40B4-BE49-F238E27FC236}">
                  <a16:creationId xmlns:a16="http://schemas.microsoft.com/office/drawing/2014/main" id="{C5BBEA36-6FEF-FBF6-95CB-4A81289A8A5F}"/>
                </a:ext>
              </a:extLst>
            </p:cNvPr>
            <p:cNvSpPr txBox="1">
              <a:spLocks noChangeAspect="1"/>
            </p:cNvSpPr>
            <p:nvPr/>
          </p:nvSpPr>
          <p:spPr>
            <a:xfrm flipH="1" flipV="1">
              <a:off x="4676130"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6" name="Text Placeholder 49">
              <a:extLst>
                <a:ext uri="{FF2B5EF4-FFF2-40B4-BE49-F238E27FC236}">
                  <a16:creationId xmlns:a16="http://schemas.microsoft.com/office/drawing/2014/main" id="{2129AF82-C5C7-1E1D-05EA-F02420FCCA26}"/>
                </a:ext>
              </a:extLst>
            </p:cNvPr>
            <p:cNvSpPr txBox="1">
              <a:spLocks noChangeAspect="1"/>
            </p:cNvSpPr>
            <p:nvPr/>
          </p:nvSpPr>
          <p:spPr>
            <a:xfrm flipH="1" flipV="1">
              <a:off x="4524824"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7" name="Text Placeholder 49">
              <a:extLst>
                <a:ext uri="{FF2B5EF4-FFF2-40B4-BE49-F238E27FC236}">
                  <a16:creationId xmlns:a16="http://schemas.microsoft.com/office/drawing/2014/main" id="{7A82A9E2-855B-4CB9-9C4E-2689FC0D57D9}"/>
                </a:ext>
              </a:extLst>
            </p:cNvPr>
            <p:cNvSpPr txBox="1">
              <a:spLocks noChangeAspect="1"/>
            </p:cNvSpPr>
            <p:nvPr/>
          </p:nvSpPr>
          <p:spPr>
            <a:xfrm flipH="1" flipV="1">
              <a:off x="4373519"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8" name="Text Placeholder 49">
              <a:extLst>
                <a:ext uri="{FF2B5EF4-FFF2-40B4-BE49-F238E27FC236}">
                  <a16:creationId xmlns:a16="http://schemas.microsoft.com/office/drawing/2014/main" id="{5934A12C-7EE1-240D-9591-A3FEBFE49F01}"/>
                </a:ext>
              </a:extLst>
            </p:cNvPr>
            <p:cNvSpPr txBox="1">
              <a:spLocks noChangeAspect="1"/>
            </p:cNvSpPr>
            <p:nvPr/>
          </p:nvSpPr>
          <p:spPr>
            <a:xfrm flipH="1" flipV="1">
              <a:off x="4222213"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9" name="Text Placeholder 49">
              <a:extLst>
                <a:ext uri="{FF2B5EF4-FFF2-40B4-BE49-F238E27FC236}">
                  <a16:creationId xmlns:a16="http://schemas.microsoft.com/office/drawing/2014/main" id="{C75DF28C-3CBE-2ED1-35CD-00EF61D8D4AE}"/>
                </a:ext>
              </a:extLst>
            </p:cNvPr>
            <p:cNvSpPr txBox="1">
              <a:spLocks noChangeAspect="1"/>
            </p:cNvSpPr>
            <p:nvPr/>
          </p:nvSpPr>
          <p:spPr>
            <a:xfrm flipH="1" flipV="1">
              <a:off x="4070907"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0" name="Text Placeholder 49">
              <a:extLst>
                <a:ext uri="{FF2B5EF4-FFF2-40B4-BE49-F238E27FC236}">
                  <a16:creationId xmlns:a16="http://schemas.microsoft.com/office/drawing/2014/main" id="{F4BE2808-60D6-27A1-AD67-9D42EBFC6171}"/>
                </a:ext>
              </a:extLst>
            </p:cNvPr>
            <p:cNvSpPr txBox="1">
              <a:spLocks noChangeAspect="1"/>
            </p:cNvSpPr>
            <p:nvPr/>
          </p:nvSpPr>
          <p:spPr>
            <a:xfrm flipH="1" flipV="1">
              <a:off x="3919603"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1" name="Text Placeholder 49">
              <a:extLst>
                <a:ext uri="{FF2B5EF4-FFF2-40B4-BE49-F238E27FC236}">
                  <a16:creationId xmlns:a16="http://schemas.microsoft.com/office/drawing/2014/main" id="{05527447-0FB3-E10C-EF57-D91A9DC70144}"/>
                </a:ext>
              </a:extLst>
            </p:cNvPr>
            <p:cNvSpPr txBox="1">
              <a:spLocks noChangeAspect="1"/>
            </p:cNvSpPr>
            <p:nvPr/>
          </p:nvSpPr>
          <p:spPr>
            <a:xfrm flipH="1" flipV="1">
              <a:off x="4524824"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2" name="Text Placeholder 49">
              <a:extLst>
                <a:ext uri="{FF2B5EF4-FFF2-40B4-BE49-F238E27FC236}">
                  <a16:creationId xmlns:a16="http://schemas.microsoft.com/office/drawing/2014/main" id="{B0041819-DB98-428D-3440-12C205F83A67}"/>
                </a:ext>
              </a:extLst>
            </p:cNvPr>
            <p:cNvSpPr txBox="1">
              <a:spLocks noChangeAspect="1"/>
            </p:cNvSpPr>
            <p:nvPr/>
          </p:nvSpPr>
          <p:spPr>
            <a:xfrm flipH="1" flipV="1">
              <a:off x="4373519"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3" name="Text Placeholder 49">
              <a:extLst>
                <a:ext uri="{FF2B5EF4-FFF2-40B4-BE49-F238E27FC236}">
                  <a16:creationId xmlns:a16="http://schemas.microsoft.com/office/drawing/2014/main" id="{89B8D239-0D4E-51AF-8B2E-85E63B9CA418}"/>
                </a:ext>
              </a:extLst>
            </p:cNvPr>
            <p:cNvSpPr txBox="1">
              <a:spLocks noChangeAspect="1"/>
            </p:cNvSpPr>
            <p:nvPr/>
          </p:nvSpPr>
          <p:spPr>
            <a:xfrm flipH="1" flipV="1">
              <a:off x="4222213"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4" name="Text Placeholder 49">
              <a:extLst>
                <a:ext uri="{FF2B5EF4-FFF2-40B4-BE49-F238E27FC236}">
                  <a16:creationId xmlns:a16="http://schemas.microsoft.com/office/drawing/2014/main" id="{F363AB9B-1751-1409-E982-AA5927A162F7}"/>
                </a:ext>
              </a:extLst>
            </p:cNvPr>
            <p:cNvSpPr txBox="1">
              <a:spLocks noChangeAspect="1"/>
            </p:cNvSpPr>
            <p:nvPr/>
          </p:nvSpPr>
          <p:spPr>
            <a:xfrm flipH="1" flipV="1">
              <a:off x="4070907"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5" name="Text Placeholder 49">
              <a:extLst>
                <a:ext uri="{FF2B5EF4-FFF2-40B4-BE49-F238E27FC236}">
                  <a16:creationId xmlns:a16="http://schemas.microsoft.com/office/drawing/2014/main" id="{2AD21B24-5FD5-C385-775D-7002508D97CE}"/>
                </a:ext>
              </a:extLst>
            </p:cNvPr>
            <p:cNvSpPr txBox="1">
              <a:spLocks noChangeAspect="1"/>
            </p:cNvSpPr>
            <p:nvPr/>
          </p:nvSpPr>
          <p:spPr>
            <a:xfrm flipH="1" flipV="1">
              <a:off x="3919603"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6" name="Text Placeholder 49">
              <a:extLst>
                <a:ext uri="{FF2B5EF4-FFF2-40B4-BE49-F238E27FC236}">
                  <a16:creationId xmlns:a16="http://schemas.microsoft.com/office/drawing/2014/main" id="{7E45EAF5-4BD6-4EE8-F193-47EF4085F89E}"/>
                </a:ext>
              </a:extLst>
            </p:cNvPr>
            <p:cNvSpPr txBox="1">
              <a:spLocks noChangeAspect="1"/>
            </p:cNvSpPr>
            <p:nvPr/>
          </p:nvSpPr>
          <p:spPr>
            <a:xfrm flipH="1" flipV="1">
              <a:off x="4070907"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7" name="Text Placeholder 49">
              <a:extLst>
                <a:ext uri="{FF2B5EF4-FFF2-40B4-BE49-F238E27FC236}">
                  <a16:creationId xmlns:a16="http://schemas.microsoft.com/office/drawing/2014/main" id="{7A76F209-8C43-D4B0-9400-9D2B47A886EA}"/>
                </a:ext>
              </a:extLst>
            </p:cNvPr>
            <p:cNvSpPr txBox="1">
              <a:spLocks noChangeAspect="1"/>
            </p:cNvSpPr>
            <p:nvPr/>
          </p:nvSpPr>
          <p:spPr>
            <a:xfrm flipH="1" flipV="1">
              <a:off x="3919603"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8" name="Text Placeholder 49">
              <a:extLst>
                <a:ext uri="{FF2B5EF4-FFF2-40B4-BE49-F238E27FC236}">
                  <a16:creationId xmlns:a16="http://schemas.microsoft.com/office/drawing/2014/main" id="{F8D0419B-4B23-1219-215A-7676A181EF27}"/>
                </a:ext>
              </a:extLst>
            </p:cNvPr>
            <p:cNvSpPr txBox="1">
              <a:spLocks noChangeAspect="1"/>
            </p:cNvSpPr>
            <p:nvPr/>
          </p:nvSpPr>
          <p:spPr>
            <a:xfrm flipH="1" flipV="1">
              <a:off x="2860464"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9" name="Text Placeholder 49">
              <a:extLst>
                <a:ext uri="{FF2B5EF4-FFF2-40B4-BE49-F238E27FC236}">
                  <a16:creationId xmlns:a16="http://schemas.microsoft.com/office/drawing/2014/main" id="{42F0B43E-6606-C3A9-E39D-1EDEAFE4887D}"/>
                </a:ext>
              </a:extLst>
            </p:cNvPr>
            <p:cNvSpPr txBox="1">
              <a:spLocks noChangeAspect="1"/>
            </p:cNvSpPr>
            <p:nvPr/>
          </p:nvSpPr>
          <p:spPr>
            <a:xfrm flipH="1" flipV="1">
              <a:off x="2709159"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0" name="Text Placeholder 49">
              <a:extLst>
                <a:ext uri="{FF2B5EF4-FFF2-40B4-BE49-F238E27FC236}">
                  <a16:creationId xmlns:a16="http://schemas.microsoft.com/office/drawing/2014/main" id="{306D2914-1265-FD8F-4A7D-CAF3BC4C5837}"/>
                </a:ext>
              </a:extLst>
            </p:cNvPr>
            <p:cNvSpPr txBox="1">
              <a:spLocks noChangeAspect="1"/>
            </p:cNvSpPr>
            <p:nvPr/>
          </p:nvSpPr>
          <p:spPr>
            <a:xfrm flipH="1" flipV="1">
              <a:off x="255785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4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1" name="Text Placeholder 49">
              <a:extLst>
                <a:ext uri="{FF2B5EF4-FFF2-40B4-BE49-F238E27FC236}">
                  <a16:creationId xmlns:a16="http://schemas.microsoft.com/office/drawing/2014/main" id="{9673EDF9-3DED-5683-298B-FB24409C8328}"/>
                </a:ext>
              </a:extLst>
            </p:cNvPr>
            <p:cNvSpPr txBox="1">
              <a:spLocks noChangeAspect="1"/>
            </p:cNvSpPr>
            <p:nvPr/>
          </p:nvSpPr>
          <p:spPr>
            <a:xfrm flipH="1" flipV="1">
              <a:off x="2406547"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2" name="Text Placeholder 49">
              <a:extLst>
                <a:ext uri="{FF2B5EF4-FFF2-40B4-BE49-F238E27FC236}">
                  <a16:creationId xmlns:a16="http://schemas.microsoft.com/office/drawing/2014/main" id="{BA320859-C84E-E2BA-439B-304D0287AB55}"/>
                </a:ext>
              </a:extLst>
            </p:cNvPr>
            <p:cNvSpPr txBox="1">
              <a:spLocks noChangeAspect="1"/>
            </p:cNvSpPr>
            <p:nvPr/>
          </p:nvSpPr>
          <p:spPr>
            <a:xfrm flipH="1" flipV="1">
              <a:off x="2255242"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3" name="Text Placeholder 49">
              <a:extLst>
                <a:ext uri="{FF2B5EF4-FFF2-40B4-BE49-F238E27FC236}">
                  <a16:creationId xmlns:a16="http://schemas.microsoft.com/office/drawing/2014/main" id="{AB1BFCBA-7EF0-64F7-880F-99E84852D786}"/>
                </a:ext>
              </a:extLst>
            </p:cNvPr>
            <p:cNvSpPr txBox="1">
              <a:spLocks noChangeAspect="1"/>
            </p:cNvSpPr>
            <p:nvPr/>
          </p:nvSpPr>
          <p:spPr>
            <a:xfrm flipH="1" flipV="1">
              <a:off x="3011770"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4" name="Text Placeholder 49">
              <a:extLst>
                <a:ext uri="{FF2B5EF4-FFF2-40B4-BE49-F238E27FC236}">
                  <a16:creationId xmlns:a16="http://schemas.microsoft.com/office/drawing/2014/main" id="{C77D938E-F0AC-13BB-FA34-646CDFAE1ABD}"/>
                </a:ext>
              </a:extLst>
            </p:cNvPr>
            <p:cNvSpPr txBox="1">
              <a:spLocks noChangeAspect="1"/>
            </p:cNvSpPr>
            <p:nvPr/>
          </p:nvSpPr>
          <p:spPr>
            <a:xfrm flipH="1" flipV="1">
              <a:off x="3163076"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5" name="Text Placeholder 49">
              <a:extLst>
                <a:ext uri="{FF2B5EF4-FFF2-40B4-BE49-F238E27FC236}">
                  <a16:creationId xmlns:a16="http://schemas.microsoft.com/office/drawing/2014/main" id="{91F32A55-B253-2ED7-F339-60B2FA6EE7DB}"/>
                </a:ext>
              </a:extLst>
            </p:cNvPr>
            <p:cNvSpPr txBox="1">
              <a:spLocks noChangeAspect="1"/>
            </p:cNvSpPr>
            <p:nvPr/>
          </p:nvSpPr>
          <p:spPr>
            <a:xfrm flipH="1" flipV="1">
              <a:off x="3314381"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6" name="Text Placeholder 49">
              <a:extLst>
                <a:ext uri="{FF2B5EF4-FFF2-40B4-BE49-F238E27FC236}">
                  <a16:creationId xmlns:a16="http://schemas.microsoft.com/office/drawing/2014/main" id="{477F47D0-212D-B2A1-B5A6-8BAE87065FD4}"/>
                </a:ext>
              </a:extLst>
            </p:cNvPr>
            <p:cNvSpPr txBox="1">
              <a:spLocks noChangeAspect="1"/>
            </p:cNvSpPr>
            <p:nvPr/>
          </p:nvSpPr>
          <p:spPr>
            <a:xfrm flipH="1" flipV="1">
              <a:off x="3465687"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7" name="Text Placeholder 49">
              <a:extLst>
                <a:ext uri="{FF2B5EF4-FFF2-40B4-BE49-F238E27FC236}">
                  <a16:creationId xmlns:a16="http://schemas.microsoft.com/office/drawing/2014/main" id="{48E8C6DE-F282-FAAB-48BE-8426F00DE9BC}"/>
                </a:ext>
              </a:extLst>
            </p:cNvPr>
            <p:cNvSpPr txBox="1">
              <a:spLocks noChangeAspect="1"/>
            </p:cNvSpPr>
            <p:nvPr/>
          </p:nvSpPr>
          <p:spPr>
            <a:xfrm flipH="1" flipV="1">
              <a:off x="361699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8" name="Text Placeholder 49">
              <a:extLst>
                <a:ext uri="{FF2B5EF4-FFF2-40B4-BE49-F238E27FC236}">
                  <a16:creationId xmlns:a16="http://schemas.microsoft.com/office/drawing/2014/main" id="{F08948BF-D26C-861F-01D3-FC8E69A421C9}"/>
                </a:ext>
              </a:extLst>
            </p:cNvPr>
            <p:cNvSpPr txBox="1">
              <a:spLocks noChangeAspect="1"/>
            </p:cNvSpPr>
            <p:nvPr/>
          </p:nvSpPr>
          <p:spPr>
            <a:xfrm flipH="1" flipV="1">
              <a:off x="3768298"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9" name="Text Placeholder 49">
              <a:extLst>
                <a:ext uri="{FF2B5EF4-FFF2-40B4-BE49-F238E27FC236}">
                  <a16:creationId xmlns:a16="http://schemas.microsoft.com/office/drawing/2014/main" id="{F340C93D-5CC8-3789-4546-24E20BA48833}"/>
                </a:ext>
              </a:extLst>
            </p:cNvPr>
            <p:cNvSpPr txBox="1">
              <a:spLocks noChangeAspect="1"/>
            </p:cNvSpPr>
            <p:nvPr/>
          </p:nvSpPr>
          <p:spPr>
            <a:xfrm flipH="1" flipV="1">
              <a:off x="2103936"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0" name="Text Placeholder 49">
              <a:extLst>
                <a:ext uri="{FF2B5EF4-FFF2-40B4-BE49-F238E27FC236}">
                  <a16:creationId xmlns:a16="http://schemas.microsoft.com/office/drawing/2014/main" id="{3245E9FB-8D19-25C6-F5D6-AD87335B6D90}"/>
                </a:ext>
              </a:extLst>
            </p:cNvPr>
            <p:cNvSpPr txBox="1">
              <a:spLocks noChangeAspect="1"/>
            </p:cNvSpPr>
            <p:nvPr/>
          </p:nvSpPr>
          <p:spPr>
            <a:xfrm flipH="1" flipV="1">
              <a:off x="1952630"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1" name="Text Placeholder 49">
              <a:extLst>
                <a:ext uri="{FF2B5EF4-FFF2-40B4-BE49-F238E27FC236}">
                  <a16:creationId xmlns:a16="http://schemas.microsoft.com/office/drawing/2014/main" id="{FDBC44DA-B09B-BBBC-E158-CA122E5B3BD2}"/>
                </a:ext>
              </a:extLst>
            </p:cNvPr>
            <p:cNvSpPr txBox="1">
              <a:spLocks noChangeAspect="1"/>
            </p:cNvSpPr>
            <p:nvPr/>
          </p:nvSpPr>
          <p:spPr>
            <a:xfrm flipH="1" flipV="1">
              <a:off x="1801325"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2" name="Text Placeholder 49">
              <a:extLst>
                <a:ext uri="{FF2B5EF4-FFF2-40B4-BE49-F238E27FC236}">
                  <a16:creationId xmlns:a16="http://schemas.microsoft.com/office/drawing/2014/main" id="{1B7B6C85-45EF-F895-97D5-56F5ECC11E3D}"/>
                </a:ext>
              </a:extLst>
            </p:cNvPr>
            <p:cNvSpPr txBox="1">
              <a:spLocks noChangeAspect="1"/>
            </p:cNvSpPr>
            <p:nvPr/>
          </p:nvSpPr>
          <p:spPr>
            <a:xfrm flipH="1" flipV="1">
              <a:off x="1650019"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3" name="Text Placeholder 49">
              <a:extLst>
                <a:ext uri="{FF2B5EF4-FFF2-40B4-BE49-F238E27FC236}">
                  <a16:creationId xmlns:a16="http://schemas.microsoft.com/office/drawing/2014/main" id="{97854732-8F90-BE00-564C-DCFF0637764B}"/>
                </a:ext>
              </a:extLst>
            </p:cNvPr>
            <p:cNvSpPr txBox="1">
              <a:spLocks noChangeAspect="1"/>
            </p:cNvSpPr>
            <p:nvPr/>
          </p:nvSpPr>
          <p:spPr>
            <a:xfrm flipH="1" flipV="1">
              <a:off x="149871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4" name="Text Placeholder 49">
              <a:extLst>
                <a:ext uri="{FF2B5EF4-FFF2-40B4-BE49-F238E27FC236}">
                  <a16:creationId xmlns:a16="http://schemas.microsoft.com/office/drawing/2014/main" id="{3B798603-D47B-805B-7D44-5D7F685F54CB}"/>
                </a:ext>
              </a:extLst>
            </p:cNvPr>
            <p:cNvSpPr txBox="1">
              <a:spLocks noChangeAspect="1"/>
            </p:cNvSpPr>
            <p:nvPr/>
          </p:nvSpPr>
          <p:spPr>
            <a:xfrm flipH="1" flipV="1">
              <a:off x="1347408"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295" name="Text Placeholder 49">
              <a:extLst>
                <a:ext uri="{FF2B5EF4-FFF2-40B4-BE49-F238E27FC236}">
                  <a16:creationId xmlns:a16="http://schemas.microsoft.com/office/drawing/2014/main" id="{FB7C4C58-03CD-E329-DDA9-D6DF97C11552}"/>
                </a:ext>
              </a:extLst>
            </p:cNvPr>
            <p:cNvSpPr txBox="1">
              <a:spLocks noChangeAspect="1"/>
            </p:cNvSpPr>
            <p:nvPr/>
          </p:nvSpPr>
          <p:spPr>
            <a:xfrm flipH="1" flipV="1">
              <a:off x="1196102"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6" name="Text Placeholder 49">
              <a:extLst>
                <a:ext uri="{FF2B5EF4-FFF2-40B4-BE49-F238E27FC236}">
                  <a16:creationId xmlns:a16="http://schemas.microsoft.com/office/drawing/2014/main" id="{A22DE2F3-86D8-1301-9C19-9F7E3DD2F124}"/>
                </a:ext>
              </a:extLst>
            </p:cNvPr>
            <p:cNvSpPr txBox="1">
              <a:spLocks noChangeAspect="1"/>
            </p:cNvSpPr>
            <p:nvPr/>
          </p:nvSpPr>
          <p:spPr>
            <a:xfrm flipH="1" flipV="1">
              <a:off x="1044796"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7" name="Text Placeholder 49">
              <a:extLst>
                <a:ext uri="{FF2B5EF4-FFF2-40B4-BE49-F238E27FC236}">
                  <a16:creationId xmlns:a16="http://schemas.microsoft.com/office/drawing/2014/main" id="{478C1079-EDDA-7B8E-EA1B-22331E3DD6EE}"/>
                </a:ext>
              </a:extLst>
            </p:cNvPr>
            <p:cNvSpPr txBox="1">
              <a:spLocks noChangeAspect="1"/>
            </p:cNvSpPr>
            <p:nvPr/>
          </p:nvSpPr>
          <p:spPr>
            <a:xfrm flipH="1" flipV="1">
              <a:off x="893491"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40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8" name="Text Placeholder 49">
              <a:extLst>
                <a:ext uri="{FF2B5EF4-FFF2-40B4-BE49-F238E27FC236}">
                  <a16:creationId xmlns:a16="http://schemas.microsoft.com/office/drawing/2014/main" id="{316E1E8C-B187-7644-67F5-30F80471419A}"/>
                </a:ext>
              </a:extLst>
            </p:cNvPr>
            <p:cNvSpPr txBox="1">
              <a:spLocks noChangeAspect="1"/>
            </p:cNvSpPr>
            <p:nvPr/>
          </p:nvSpPr>
          <p:spPr>
            <a:xfrm flipH="1" flipV="1">
              <a:off x="742186"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406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9" name="Text Placeholder 49">
              <a:extLst>
                <a:ext uri="{FF2B5EF4-FFF2-40B4-BE49-F238E27FC236}">
                  <a16:creationId xmlns:a16="http://schemas.microsoft.com/office/drawing/2014/main" id="{55D10852-C821-FB8F-C9CE-267403437681}"/>
                </a:ext>
              </a:extLst>
            </p:cNvPr>
            <p:cNvSpPr txBox="1">
              <a:spLocks noChangeAspect="1"/>
            </p:cNvSpPr>
            <p:nvPr/>
          </p:nvSpPr>
          <p:spPr>
            <a:xfrm flipH="1" flipV="1">
              <a:off x="2860464"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0" name="Text Placeholder 49">
              <a:extLst>
                <a:ext uri="{FF2B5EF4-FFF2-40B4-BE49-F238E27FC236}">
                  <a16:creationId xmlns:a16="http://schemas.microsoft.com/office/drawing/2014/main" id="{1AB5D0E7-C46F-6072-B7EA-2053990405CB}"/>
                </a:ext>
              </a:extLst>
            </p:cNvPr>
            <p:cNvSpPr txBox="1">
              <a:spLocks noChangeAspect="1"/>
            </p:cNvSpPr>
            <p:nvPr/>
          </p:nvSpPr>
          <p:spPr>
            <a:xfrm flipH="1" flipV="1">
              <a:off x="2709159"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1" name="Text Placeholder 49">
              <a:extLst>
                <a:ext uri="{FF2B5EF4-FFF2-40B4-BE49-F238E27FC236}">
                  <a16:creationId xmlns:a16="http://schemas.microsoft.com/office/drawing/2014/main" id="{FD202CCA-DDE4-3953-56C9-EBAD32FBDA51}"/>
                </a:ext>
              </a:extLst>
            </p:cNvPr>
            <p:cNvSpPr txBox="1">
              <a:spLocks noChangeAspect="1"/>
            </p:cNvSpPr>
            <p:nvPr/>
          </p:nvSpPr>
          <p:spPr>
            <a:xfrm flipH="1" flipV="1">
              <a:off x="255785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2" name="Text Placeholder 49">
              <a:extLst>
                <a:ext uri="{FF2B5EF4-FFF2-40B4-BE49-F238E27FC236}">
                  <a16:creationId xmlns:a16="http://schemas.microsoft.com/office/drawing/2014/main" id="{331AA3A8-01EE-89EF-05ED-1033D0D8D98D}"/>
                </a:ext>
              </a:extLst>
            </p:cNvPr>
            <p:cNvSpPr txBox="1">
              <a:spLocks noChangeAspect="1"/>
            </p:cNvSpPr>
            <p:nvPr/>
          </p:nvSpPr>
          <p:spPr>
            <a:xfrm flipH="1" flipV="1">
              <a:off x="2406547"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3" name="Text Placeholder 49">
              <a:extLst>
                <a:ext uri="{FF2B5EF4-FFF2-40B4-BE49-F238E27FC236}">
                  <a16:creationId xmlns:a16="http://schemas.microsoft.com/office/drawing/2014/main" id="{571B8A4C-D8C9-151C-8D88-EC1C512AFE4E}"/>
                </a:ext>
              </a:extLst>
            </p:cNvPr>
            <p:cNvSpPr txBox="1">
              <a:spLocks noChangeAspect="1"/>
            </p:cNvSpPr>
            <p:nvPr/>
          </p:nvSpPr>
          <p:spPr>
            <a:xfrm flipH="1" flipV="1">
              <a:off x="2255242"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4" name="Text Placeholder 49">
              <a:extLst>
                <a:ext uri="{FF2B5EF4-FFF2-40B4-BE49-F238E27FC236}">
                  <a16:creationId xmlns:a16="http://schemas.microsoft.com/office/drawing/2014/main" id="{C10C9DF4-FA41-9E4C-10BD-16DFED6B6A30}"/>
                </a:ext>
              </a:extLst>
            </p:cNvPr>
            <p:cNvSpPr txBox="1">
              <a:spLocks noChangeAspect="1"/>
            </p:cNvSpPr>
            <p:nvPr/>
          </p:nvSpPr>
          <p:spPr>
            <a:xfrm flipH="1" flipV="1">
              <a:off x="3011770"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5" name="Text Placeholder 49">
              <a:extLst>
                <a:ext uri="{FF2B5EF4-FFF2-40B4-BE49-F238E27FC236}">
                  <a16:creationId xmlns:a16="http://schemas.microsoft.com/office/drawing/2014/main" id="{D6F4A71E-5AD9-AADF-19D2-5420D910591E}"/>
                </a:ext>
              </a:extLst>
            </p:cNvPr>
            <p:cNvSpPr txBox="1">
              <a:spLocks noChangeAspect="1"/>
            </p:cNvSpPr>
            <p:nvPr/>
          </p:nvSpPr>
          <p:spPr>
            <a:xfrm flipH="1" flipV="1">
              <a:off x="3163076"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1">
                <a:alpha val="3397"/>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6" name="Text Placeholder 49">
              <a:extLst>
                <a:ext uri="{FF2B5EF4-FFF2-40B4-BE49-F238E27FC236}">
                  <a16:creationId xmlns:a16="http://schemas.microsoft.com/office/drawing/2014/main" id="{0DF27BE8-9474-C7F5-87A7-E69E50CF2CA7}"/>
                </a:ext>
              </a:extLst>
            </p:cNvPr>
            <p:cNvSpPr txBox="1">
              <a:spLocks noChangeAspect="1"/>
            </p:cNvSpPr>
            <p:nvPr userDrawn="1"/>
          </p:nvSpPr>
          <p:spPr>
            <a:xfrm flipH="1" flipV="1">
              <a:off x="3314381"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7" name="Text Placeholder 49">
              <a:extLst>
                <a:ext uri="{FF2B5EF4-FFF2-40B4-BE49-F238E27FC236}">
                  <a16:creationId xmlns:a16="http://schemas.microsoft.com/office/drawing/2014/main" id="{90895786-8147-C494-9BBC-42A4C310EA38}"/>
                </a:ext>
              </a:extLst>
            </p:cNvPr>
            <p:cNvSpPr txBox="1">
              <a:spLocks noChangeAspect="1"/>
            </p:cNvSpPr>
            <p:nvPr userDrawn="1"/>
          </p:nvSpPr>
          <p:spPr>
            <a:xfrm flipH="1" flipV="1">
              <a:off x="361699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8" name="Text Placeholder 49">
              <a:extLst>
                <a:ext uri="{FF2B5EF4-FFF2-40B4-BE49-F238E27FC236}">
                  <a16:creationId xmlns:a16="http://schemas.microsoft.com/office/drawing/2014/main" id="{436449E3-804D-4F54-1671-73D366F7C128}"/>
                </a:ext>
              </a:extLst>
            </p:cNvPr>
            <p:cNvSpPr txBox="1">
              <a:spLocks noChangeAspect="1"/>
            </p:cNvSpPr>
            <p:nvPr/>
          </p:nvSpPr>
          <p:spPr>
            <a:xfrm flipH="1" flipV="1">
              <a:off x="3768298"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9" name="Text Placeholder 49">
              <a:extLst>
                <a:ext uri="{FF2B5EF4-FFF2-40B4-BE49-F238E27FC236}">
                  <a16:creationId xmlns:a16="http://schemas.microsoft.com/office/drawing/2014/main" id="{740EBC13-C340-143F-458D-319D1365F830}"/>
                </a:ext>
              </a:extLst>
            </p:cNvPr>
            <p:cNvSpPr txBox="1">
              <a:spLocks noChangeAspect="1"/>
            </p:cNvSpPr>
            <p:nvPr/>
          </p:nvSpPr>
          <p:spPr>
            <a:xfrm flipH="1" flipV="1">
              <a:off x="2103936"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0" name="Text Placeholder 49">
              <a:extLst>
                <a:ext uri="{FF2B5EF4-FFF2-40B4-BE49-F238E27FC236}">
                  <a16:creationId xmlns:a16="http://schemas.microsoft.com/office/drawing/2014/main" id="{9D3C5C59-EA16-746C-300D-FB53024BBC05}"/>
                </a:ext>
              </a:extLst>
            </p:cNvPr>
            <p:cNvSpPr txBox="1">
              <a:spLocks noChangeAspect="1"/>
            </p:cNvSpPr>
            <p:nvPr/>
          </p:nvSpPr>
          <p:spPr>
            <a:xfrm flipH="1" flipV="1">
              <a:off x="1952630"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1" name="Text Placeholder 49">
              <a:extLst>
                <a:ext uri="{FF2B5EF4-FFF2-40B4-BE49-F238E27FC236}">
                  <a16:creationId xmlns:a16="http://schemas.microsoft.com/office/drawing/2014/main" id="{6FF8F345-1E57-FA54-EE1E-5FF19D648A51}"/>
                </a:ext>
              </a:extLst>
            </p:cNvPr>
            <p:cNvSpPr txBox="1">
              <a:spLocks noChangeAspect="1"/>
            </p:cNvSpPr>
            <p:nvPr/>
          </p:nvSpPr>
          <p:spPr>
            <a:xfrm flipH="1" flipV="1">
              <a:off x="1801325"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2" name="Text Placeholder 49">
              <a:extLst>
                <a:ext uri="{FF2B5EF4-FFF2-40B4-BE49-F238E27FC236}">
                  <a16:creationId xmlns:a16="http://schemas.microsoft.com/office/drawing/2014/main" id="{7F316010-2F06-5D40-5DFB-7A79FC9689AD}"/>
                </a:ext>
              </a:extLst>
            </p:cNvPr>
            <p:cNvSpPr txBox="1">
              <a:spLocks noChangeAspect="1"/>
            </p:cNvSpPr>
            <p:nvPr/>
          </p:nvSpPr>
          <p:spPr>
            <a:xfrm flipH="1" flipV="1">
              <a:off x="1650019"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3" name="Text Placeholder 49">
              <a:extLst>
                <a:ext uri="{FF2B5EF4-FFF2-40B4-BE49-F238E27FC236}">
                  <a16:creationId xmlns:a16="http://schemas.microsoft.com/office/drawing/2014/main" id="{B4BB00DA-0A9B-3F53-F2D0-B7477023C794}"/>
                </a:ext>
              </a:extLst>
            </p:cNvPr>
            <p:cNvSpPr txBox="1">
              <a:spLocks noChangeAspect="1"/>
            </p:cNvSpPr>
            <p:nvPr/>
          </p:nvSpPr>
          <p:spPr>
            <a:xfrm flipH="1" flipV="1">
              <a:off x="149871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4" name="Text Placeholder 49">
              <a:extLst>
                <a:ext uri="{FF2B5EF4-FFF2-40B4-BE49-F238E27FC236}">
                  <a16:creationId xmlns:a16="http://schemas.microsoft.com/office/drawing/2014/main" id="{19BE1918-6A3C-0A24-6F94-BA8B6F3EB5D9}"/>
                </a:ext>
              </a:extLst>
            </p:cNvPr>
            <p:cNvSpPr txBox="1">
              <a:spLocks noChangeAspect="1"/>
            </p:cNvSpPr>
            <p:nvPr/>
          </p:nvSpPr>
          <p:spPr>
            <a:xfrm flipH="1" flipV="1">
              <a:off x="1347408"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5" name="Text Placeholder 49">
              <a:extLst>
                <a:ext uri="{FF2B5EF4-FFF2-40B4-BE49-F238E27FC236}">
                  <a16:creationId xmlns:a16="http://schemas.microsoft.com/office/drawing/2014/main" id="{D6C3A5F9-6ABA-E516-C861-1E8F61A00577}"/>
                </a:ext>
              </a:extLst>
            </p:cNvPr>
            <p:cNvSpPr txBox="1">
              <a:spLocks noChangeAspect="1"/>
            </p:cNvSpPr>
            <p:nvPr/>
          </p:nvSpPr>
          <p:spPr>
            <a:xfrm flipH="1" flipV="1">
              <a:off x="1196102"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7" name="Text Placeholder 49">
              <a:extLst>
                <a:ext uri="{FF2B5EF4-FFF2-40B4-BE49-F238E27FC236}">
                  <a16:creationId xmlns:a16="http://schemas.microsoft.com/office/drawing/2014/main" id="{3B528DEC-C8A2-F91F-1C69-631F01726B0A}"/>
                </a:ext>
              </a:extLst>
            </p:cNvPr>
            <p:cNvSpPr txBox="1">
              <a:spLocks noChangeAspect="1"/>
            </p:cNvSpPr>
            <p:nvPr/>
          </p:nvSpPr>
          <p:spPr>
            <a:xfrm flipH="1" flipV="1">
              <a:off x="893491"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8" name="Text Placeholder 49">
              <a:extLst>
                <a:ext uri="{FF2B5EF4-FFF2-40B4-BE49-F238E27FC236}">
                  <a16:creationId xmlns:a16="http://schemas.microsoft.com/office/drawing/2014/main" id="{EC4F6A28-6B7B-C9AB-D57A-C55FDF880FE8}"/>
                </a:ext>
              </a:extLst>
            </p:cNvPr>
            <p:cNvSpPr txBox="1">
              <a:spLocks noChangeAspect="1"/>
            </p:cNvSpPr>
            <p:nvPr/>
          </p:nvSpPr>
          <p:spPr>
            <a:xfrm flipH="1" flipV="1">
              <a:off x="742186"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9" name="Text Placeholder 49">
              <a:extLst>
                <a:ext uri="{FF2B5EF4-FFF2-40B4-BE49-F238E27FC236}">
                  <a16:creationId xmlns:a16="http://schemas.microsoft.com/office/drawing/2014/main" id="{FE7EF741-BD30-BECB-C9A0-040D0890B79A}"/>
                </a:ext>
              </a:extLst>
            </p:cNvPr>
            <p:cNvSpPr txBox="1">
              <a:spLocks noChangeAspect="1"/>
            </p:cNvSpPr>
            <p:nvPr/>
          </p:nvSpPr>
          <p:spPr>
            <a:xfrm flipH="1" flipV="1">
              <a:off x="3768298"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0" name="Text Placeholder 49">
              <a:extLst>
                <a:ext uri="{FF2B5EF4-FFF2-40B4-BE49-F238E27FC236}">
                  <a16:creationId xmlns:a16="http://schemas.microsoft.com/office/drawing/2014/main" id="{297A62CC-BB6C-45BB-C6C4-81C011747C78}"/>
                </a:ext>
              </a:extLst>
            </p:cNvPr>
            <p:cNvSpPr txBox="1">
              <a:spLocks noChangeAspect="1"/>
            </p:cNvSpPr>
            <p:nvPr/>
          </p:nvSpPr>
          <p:spPr>
            <a:xfrm flipH="1" flipV="1">
              <a:off x="742186"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1" name="Text Placeholder 49">
              <a:extLst>
                <a:ext uri="{FF2B5EF4-FFF2-40B4-BE49-F238E27FC236}">
                  <a16:creationId xmlns:a16="http://schemas.microsoft.com/office/drawing/2014/main" id="{CE7B9ACB-F4A2-6183-4264-29F22FD81BAF}"/>
                </a:ext>
              </a:extLst>
            </p:cNvPr>
            <p:cNvSpPr txBox="1">
              <a:spLocks noChangeAspect="1"/>
            </p:cNvSpPr>
            <p:nvPr/>
          </p:nvSpPr>
          <p:spPr>
            <a:xfrm flipH="1" flipV="1">
              <a:off x="3768298"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2" name="Text Placeholder 49">
              <a:extLst>
                <a:ext uri="{FF2B5EF4-FFF2-40B4-BE49-F238E27FC236}">
                  <a16:creationId xmlns:a16="http://schemas.microsoft.com/office/drawing/2014/main" id="{12949BB2-996A-D47F-2185-6663166A10AB}"/>
                </a:ext>
              </a:extLst>
            </p:cNvPr>
            <p:cNvSpPr txBox="1">
              <a:spLocks noChangeAspect="1"/>
            </p:cNvSpPr>
            <p:nvPr/>
          </p:nvSpPr>
          <p:spPr>
            <a:xfrm flipH="1" flipV="1">
              <a:off x="742186"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3" name="Text Placeholder 49">
              <a:extLst>
                <a:ext uri="{FF2B5EF4-FFF2-40B4-BE49-F238E27FC236}">
                  <a16:creationId xmlns:a16="http://schemas.microsoft.com/office/drawing/2014/main" id="{231F6E51-6D8C-CBB8-F20D-53B89BD4207F}"/>
                </a:ext>
              </a:extLst>
            </p:cNvPr>
            <p:cNvSpPr txBox="1">
              <a:spLocks noChangeAspect="1"/>
            </p:cNvSpPr>
            <p:nvPr/>
          </p:nvSpPr>
          <p:spPr>
            <a:xfrm flipH="1" flipV="1">
              <a:off x="2860464"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4" name="Text Placeholder 49">
              <a:extLst>
                <a:ext uri="{FF2B5EF4-FFF2-40B4-BE49-F238E27FC236}">
                  <a16:creationId xmlns:a16="http://schemas.microsoft.com/office/drawing/2014/main" id="{DCE055B0-40BC-89F7-D5E3-0843A24E7E73}"/>
                </a:ext>
              </a:extLst>
            </p:cNvPr>
            <p:cNvSpPr txBox="1">
              <a:spLocks noChangeAspect="1"/>
            </p:cNvSpPr>
            <p:nvPr/>
          </p:nvSpPr>
          <p:spPr>
            <a:xfrm flipH="1" flipV="1">
              <a:off x="2709159"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5" name="Text Placeholder 49">
              <a:extLst>
                <a:ext uri="{FF2B5EF4-FFF2-40B4-BE49-F238E27FC236}">
                  <a16:creationId xmlns:a16="http://schemas.microsoft.com/office/drawing/2014/main" id="{7AA8322F-D0C5-3E29-918F-B7E05BD6F37D}"/>
                </a:ext>
              </a:extLst>
            </p:cNvPr>
            <p:cNvSpPr txBox="1">
              <a:spLocks noChangeAspect="1"/>
            </p:cNvSpPr>
            <p:nvPr/>
          </p:nvSpPr>
          <p:spPr>
            <a:xfrm flipH="1" flipV="1">
              <a:off x="2557853"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6" name="Text Placeholder 49">
              <a:extLst>
                <a:ext uri="{FF2B5EF4-FFF2-40B4-BE49-F238E27FC236}">
                  <a16:creationId xmlns:a16="http://schemas.microsoft.com/office/drawing/2014/main" id="{09540B9D-DA31-29F8-5804-C8AE1724684F}"/>
                </a:ext>
              </a:extLst>
            </p:cNvPr>
            <p:cNvSpPr txBox="1">
              <a:spLocks noChangeAspect="1"/>
            </p:cNvSpPr>
            <p:nvPr/>
          </p:nvSpPr>
          <p:spPr>
            <a:xfrm flipH="1" flipV="1">
              <a:off x="2406547"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7" name="Text Placeholder 49">
              <a:extLst>
                <a:ext uri="{FF2B5EF4-FFF2-40B4-BE49-F238E27FC236}">
                  <a16:creationId xmlns:a16="http://schemas.microsoft.com/office/drawing/2014/main" id="{6D7E639F-D708-626A-C8FE-9F2397D47265}"/>
                </a:ext>
              </a:extLst>
            </p:cNvPr>
            <p:cNvSpPr txBox="1">
              <a:spLocks noChangeAspect="1"/>
            </p:cNvSpPr>
            <p:nvPr/>
          </p:nvSpPr>
          <p:spPr>
            <a:xfrm flipH="1" flipV="1">
              <a:off x="2255242"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8" name="Text Placeholder 49">
              <a:extLst>
                <a:ext uri="{FF2B5EF4-FFF2-40B4-BE49-F238E27FC236}">
                  <a16:creationId xmlns:a16="http://schemas.microsoft.com/office/drawing/2014/main" id="{F1EF21AA-7543-D5E1-FA3A-075A6D111D9F}"/>
                </a:ext>
              </a:extLst>
            </p:cNvPr>
            <p:cNvSpPr txBox="1">
              <a:spLocks noChangeAspect="1"/>
            </p:cNvSpPr>
            <p:nvPr/>
          </p:nvSpPr>
          <p:spPr>
            <a:xfrm flipH="1" flipV="1">
              <a:off x="3011770"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9" name="Text Placeholder 49">
              <a:extLst>
                <a:ext uri="{FF2B5EF4-FFF2-40B4-BE49-F238E27FC236}">
                  <a16:creationId xmlns:a16="http://schemas.microsoft.com/office/drawing/2014/main" id="{FBBE16C0-B08F-25DD-6FE7-6A591AA529FC}"/>
                </a:ext>
              </a:extLst>
            </p:cNvPr>
            <p:cNvSpPr txBox="1">
              <a:spLocks noChangeAspect="1"/>
            </p:cNvSpPr>
            <p:nvPr/>
          </p:nvSpPr>
          <p:spPr>
            <a:xfrm flipH="1" flipV="1">
              <a:off x="3163076"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0" name="Text Placeholder 49">
              <a:extLst>
                <a:ext uri="{FF2B5EF4-FFF2-40B4-BE49-F238E27FC236}">
                  <a16:creationId xmlns:a16="http://schemas.microsoft.com/office/drawing/2014/main" id="{A5A4930D-84A0-869F-FF6D-BBBC9D24B27F}"/>
                </a:ext>
              </a:extLst>
            </p:cNvPr>
            <p:cNvSpPr txBox="1">
              <a:spLocks noChangeAspect="1"/>
            </p:cNvSpPr>
            <p:nvPr/>
          </p:nvSpPr>
          <p:spPr>
            <a:xfrm flipH="1" flipV="1">
              <a:off x="3314381"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4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1" name="Text Placeholder 49">
              <a:extLst>
                <a:ext uri="{FF2B5EF4-FFF2-40B4-BE49-F238E27FC236}">
                  <a16:creationId xmlns:a16="http://schemas.microsoft.com/office/drawing/2014/main" id="{8F4A3AE2-9340-EEEC-5E31-8BAA2EB138AC}"/>
                </a:ext>
              </a:extLst>
            </p:cNvPr>
            <p:cNvSpPr txBox="1">
              <a:spLocks noChangeAspect="1"/>
            </p:cNvSpPr>
            <p:nvPr/>
          </p:nvSpPr>
          <p:spPr>
            <a:xfrm flipH="1" flipV="1">
              <a:off x="3616993"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2" name="Text Placeholder 49">
              <a:extLst>
                <a:ext uri="{FF2B5EF4-FFF2-40B4-BE49-F238E27FC236}">
                  <a16:creationId xmlns:a16="http://schemas.microsoft.com/office/drawing/2014/main" id="{B0ED6A6F-7AFF-725F-9284-C4DAD1D215DB}"/>
                </a:ext>
              </a:extLst>
            </p:cNvPr>
            <p:cNvSpPr txBox="1">
              <a:spLocks noChangeAspect="1"/>
            </p:cNvSpPr>
            <p:nvPr/>
          </p:nvSpPr>
          <p:spPr>
            <a:xfrm flipH="1" flipV="1">
              <a:off x="3768298"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3" name="Text Placeholder 49">
              <a:extLst>
                <a:ext uri="{FF2B5EF4-FFF2-40B4-BE49-F238E27FC236}">
                  <a16:creationId xmlns:a16="http://schemas.microsoft.com/office/drawing/2014/main" id="{A9ADEEC4-9D65-47E8-FC3F-EE7333A765F0}"/>
                </a:ext>
              </a:extLst>
            </p:cNvPr>
            <p:cNvSpPr txBox="1">
              <a:spLocks noChangeAspect="1"/>
            </p:cNvSpPr>
            <p:nvPr/>
          </p:nvSpPr>
          <p:spPr>
            <a:xfrm flipH="1" flipV="1">
              <a:off x="2103936"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4" name="Text Placeholder 49">
              <a:extLst>
                <a:ext uri="{FF2B5EF4-FFF2-40B4-BE49-F238E27FC236}">
                  <a16:creationId xmlns:a16="http://schemas.microsoft.com/office/drawing/2014/main" id="{59A4BA98-D788-40A5-8988-D5410BA26C46}"/>
                </a:ext>
              </a:extLst>
            </p:cNvPr>
            <p:cNvSpPr txBox="1">
              <a:spLocks noChangeAspect="1"/>
            </p:cNvSpPr>
            <p:nvPr/>
          </p:nvSpPr>
          <p:spPr>
            <a:xfrm flipH="1" flipV="1">
              <a:off x="1952630"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5" name="Text Placeholder 49">
              <a:extLst>
                <a:ext uri="{FF2B5EF4-FFF2-40B4-BE49-F238E27FC236}">
                  <a16:creationId xmlns:a16="http://schemas.microsoft.com/office/drawing/2014/main" id="{F9F80762-3799-459F-37A8-79DF04B89C00}"/>
                </a:ext>
              </a:extLst>
            </p:cNvPr>
            <p:cNvSpPr txBox="1">
              <a:spLocks noChangeAspect="1"/>
            </p:cNvSpPr>
            <p:nvPr/>
          </p:nvSpPr>
          <p:spPr>
            <a:xfrm flipH="1" flipV="1">
              <a:off x="1801325"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6" name="Text Placeholder 49">
              <a:extLst>
                <a:ext uri="{FF2B5EF4-FFF2-40B4-BE49-F238E27FC236}">
                  <a16:creationId xmlns:a16="http://schemas.microsoft.com/office/drawing/2014/main" id="{9F0184FA-4079-2009-B6D3-6DBCF774ADFF}"/>
                </a:ext>
              </a:extLst>
            </p:cNvPr>
            <p:cNvSpPr txBox="1">
              <a:spLocks noChangeAspect="1"/>
            </p:cNvSpPr>
            <p:nvPr/>
          </p:nvSpPr>
          <p:spPr>
            <a:xfrm flipH="1" flipV="1">
              <a:off x="1650019"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7" name="Text Placeholder 49">
              <a:extLst>
                <a:ext uri="{FF2B5EF4-FFF2-40B4-BE49-F238E27FC236}">
                  <a16:creationId xmlns:a16="http://schemas.microsoft.com/office/drawing/2014/main" id="{C4EC6A5E-488B-B40D-E396-A0AA1F6A7A45}"/>
                </a:ext>
              </a:extLst>
            </p:cNvPr>
            <p:cNvSpPr txBox="1">
              <a:spLocks noChangeAspect="1"/>
            </p:cNvSpPr>
            <p:nvPr/>
          </p:nvSpPr>
          <p:spPr>
            <a:xfrm flipH="1" flipV="1">
              <a:off x="1498713"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8" name="Text Placeholder 49">
              <a:extLst>
                <a:ext uri="{FF2B5EF4-FFF2-40B4-BE49-F238E27FC236}">
                  <a16:creationId xmlns:a16="http://schemas.microsoft.com/office/drawing/2014/main" id="{28B182AD-1072-BE00-27AC-0C0FBEFF888B}"/>
                </a:ext>
              </a:extLst>
            </p:cNvPr>
            <p:cNvSpPr txBox="1">
              <a:spLocks noChangeAspect="1"/>
            </p:cNvSpPr>
            <p:nvPr/>
          </p:nvSpPr>
          <p:spPr>
            <a:xfrm flipH="1" flipV="1">
              <a:off x="1347408"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9" name="Text Placeholder 49">
              <a:extLst>
                <a:ext uri="{FF2B5EF4-FFF2-40B4-BE49-F238E27FC236}">
                  <a16:creationId xmlns:a16="http://schemas.microsoft.com/office/drawing/2014/main" id="{B7BDF7C4-E10B-22E0-0FBC-23C11CD093AD}"/>
                </a:ext>
              </a:extLst>
            </p:cNvPr>
            <p:cNvSpPr txBox="1">
              <a:spLocks noChangeAspect="1"/>
            </p:cNvSpPr>
            <p:nvPr/>
          </p:nvSpPr>
          <p:spPr>
            <a:xfrm flipH="1" flipV="1">
              <a:off x="1196102"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1" name="Text Placeholder 49">
              <a:extLst>
                <a:ext uri="{FF2B5EF4-FFF2-40B4-BE49-F238E27FC236}">
                  <a16:creationId xmlns:a16="http://schemas.microsoft.com/office/drawing/2014/main" id="{F5D418DD-F9BB-17E7-62EC-665CCDE1AE3E}"/>
                </a:ext>
              </a:extLst>
            </p:cNvPr>
            <p:cNvSpPr txBox="1">
              <a:spLocks noChangeAspect="1"/>
            </p:cNvSpPr>
            <p:nvPr/>
          </p:nvSpPr>
          <p:spPr>
            <a:xfrm flipH="1" flipV="1">
              <a:off x="893491"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2" name="Text Placeholder 49">
              <a:extLst>
                <a:ext uri="{FF2B5EF4-FFF2-40B4-BE49-F238E27FC236}">
                  <a16:creationId xmlns:a16="http://schemas.microsoft.com/office/drawing/2014/main" id="{2C7C4184-3732-7E0A-ABA5-98148B509064}"/>
                </a:ext>
              </a:extLst>
            </p:cNvPr>
            <p:cNvSpPr txBox="1">
              <a:spLocks noChangeAspect="1"/>
            </p:cNvSpPr>
            <p:nvPr/>
          </p:nvSpPr>
          <p:spPr>
            <a:xfrm flipH="1" flipV="1">
              <a:off x="742186"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3" name="Text Placeholder 49">
              <a:extLst>
                <a:ext uri="{FF2B5EF4-FFF2-40B4-BE49-F238E27FC236}">
                  <a16:creationId xmlns:a16="http://schemas.microsoft.com/office/drawing/2014/main" id="{4350EDE7-304D-9EB2-DEB4-BB6B1B0C349D}"/>
                </a:ext>
              </a:extLst>
            </p:cNvPr>
            <p:cNvSpPr txBox="1">
              <a:spLocks noChangeAspect="1"/>
            </p:cNvSpPr>
            <p:nvPr/>
          </p:nvSpPr>
          <p:spPr>
            <a:xfrm flipH="1" flipV="1">
              <a:off x="2860464"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4" name="Text Placeholder 49">
              <a:extLst>
                <a:ext uri="{FF2B5EF4-FFF2-40B4-BE49-F238E27FC236}">
                  <a16:creationId xmlns:a16="http://schemas.microsoft.com/office/drawing/2014/main" id="{734EEB51-C85B-67DF-0E23-D373A4F189BC}"/>
                </a:ext>
              </a:extLst>
            </p:cNvPr>
            <p:cNvSpPr txBox="1">
              <a:spLocks noChangeAspect="1"/>
            </p:cNvSpPr>
            <p:nvPr/>
          </p:nvSpPr>
          <p:spPr>
            <a:xfrm flipH="1" flipV="1">
              <a:off x="2709159"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5" name="Text Placeholder 49">
              <a:extLst>
                <a:ext uri="{FF2B5EF4-FFF2-40B4-BE49-F238E27FC236}">
                  <a16:creationId xmlns:a16="http://schemas.microsoft.com/office/drawing/2014/main" id="{50A59280-303B-AA0C-57C2-C93D32ECC1D6}"/>
                </a:ext>
              </a:extLst>
            </p:cNvPr>
            <p:cNvSpPr txBox="1">
              <a:spLocks noChangeAspect="1"/>
            </p:cNvSpPr>
            <p:nvPr/>
          </p:nvSpPr>
          <p:spPr>
            <a:xfrm flipH="1" flipV="1">
              <a:off x="2557853"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365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6" name="Text Placeholder 49">
              <a:extLst>
                <a:ext uri="{FF2B5EF4-FFF2-40B4-BE49-F238E27FC236}">
                  <a16:creationId xmlns:a16="http://schemas.microsoft.com/office/drawing/2014/main" id="{613063A6-4572-1A23-A14F-9EEAAA6A9600}"/>
                </a:ext>
              </a:extLst>
            </p:cNvPr>
            <p:cNvSpPr txBox="1">
              <a:spLocks noChangeAspect="1"/>
            </p:cNvSpPr>
            <p:nvPr/>
          </p:nvSpPr>
          <p:spPr>
            <a:xfrm flipH="1" flipV="1">
              <a:off x="2406547"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7" name="Text Placeholder 49">
              <a:extLst>
                <a:ext uri="{FF2B5EF4-FFF2-40B4-BE49-F238E27FC236}">
                  <a16:creationId xmlns:a16="http://schemas.microsoft.com/office/drawing/2014/main" id="{05C26D30-EFD5-4A2C-3CBB-808535DCA77F}"/>
                </a:ext>
              </a:extLst>
            </p:cNvPr>
            <p:cNvSpPr txBox="1">
              <a:spLocks noChangeAspect="1"/>
            </p:cNvSpPr>
            <p:nvPr/>
          </p:nvSpPr>
          <p:spPr>
            <a:xfrm flipH="1" flipV="1">
              <a:off x="2255242"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8" name="Text Placeholder 49">
              <a:extLst>
                <a:ext uri="{FF2B5EF4-FFF2-40B4-BE49-F238E27FC236}">
                  <a16:creationId xmlns:a16="http://schemas.microsoft.com/office/drawing/2014/main" id="{9689C591-E3B8-C989-7429-2977A1DA8F6B}"/>
                </a:ext>
              </a:extLst>
            </p:cNvPr>
            <p:cNvSpPr txBox="1">
              <a:spLocks noChangeAspect="1"/>
            </p:cNvSpPr>
            <p:nvPr/>
          </p:nvSpPr>
          <p:spPr>
            <a:xfrm flipH="1" flipV="1">
              <a:off x="3011770"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9" name="Text Placeholder 49">
              <a:extLst>
                <a:ext uri="{FF2B5EF4-FFF2-40B4-BE49-F238E27FC236}">
                  <a16:creationId xmlns:a16="http://schemas.microsoft.com/office/drawing/2014/main" id="{D4985081-44EE-4CF9-A3AF-4C2AB5C0CF43}"/>
                </a:ext>
              </a:extLst>
            </p:cNvPr>
            <p:cNvSpPr txBox="1">
              <a:spLocks noChangeAspect="1"/>
            </p:cNvSpPr>
            <p:nvPr/>
          </p:nvSpPr>
          <p:spPr>
            <a:xfrm flipH="1" flipV="1">
              <a:off x="3163076"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0" name="Text Placeholder 49">
              <a:extLst>
                <a:ext uri="{FF2B5EF4-FFF2-40B4-BE49-F238E27FC236}">
                  <a16:creationId xmlns:a16="http://schemas.microsoft.com/office/drawing/2014/main" id="{413346B6-19E4-7594-559B-EE71017838D3}"/>
                </a:ext>
              </a:extLst>
            </p:cNvPr>
            <p:cNvSpPr txBox="1">
              <a:spLocks noChangeAspect="1"/>
            </p:cNvSpPr>
            <p:nvPr/>
          </p:nvSpPr>
          <p:spPr>
            <a:xfrm flipH="1" flipV="1">
              <a:off x="3314381"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1" name="Text Placeholder 49">
              <a:extLst>
                <a:ext uri="{FF2B5EF4-FFF2-40B4-BE49-F238E27FC236}">
                  <a16:creationId xmlns:a16="http://schemas.microsoft.com/office/drawing/2014/main" id="{D343DE0E-2D82-F66F-812E-20E9F416086C}"/>
                </a:ext>
              </a:extLst>
            </p:cNvPr>
            <p:cNvSpPr txBox="1">
              <a:spLocks noChangeAspect="1"/>
            </p:cNvSpPr>
            <p:nvPr/>
          </p:nvSpPr>
          <p:spPr>
            <a:xfrm flipH="1" flipV="1">
              <a:off x="3465687"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2" name="Text Placeholder 49">
              <a:extLst>
                <a:ext uri="{FF2B5EF4-FFF2-40B4-BE49-F238E27FC236}">
                  <a16:creationId xmlns:a16="http://schemas.microsoft.com/office/drawing/2014/main" id="{D24AD17A-0C76-BA95-4EB4-1A35C9967641}"/>
                </a:ext>
              </a:extLst>
            </p:cNvPr>
            <p:cNvSpPr txBox="1">
              <a:spLocks noChangeAspect="1"/>
            </p:cNvSpPr>
            <p:nvPr/>
          </p:nvSpPr>
          <p:spPr>
            <a:xfrm flipH="1" flipV="1">
              <a:off x="3616993"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3" name="Text Placeholder 49">
              <a:extLst>
                <a:ext uri="{FF2B5EF4-FFF2-40B4-BE49-F238E27FC236}">
                  <a16:creationId xmlns:a16="http://schemas.microsoft.com/office/drawing/2014/main" id="{A2AC45AF-816B-D6CB-CEB8-E618EF3E208A}"/>
                </a:ext>
              </a:extLst>
            </p:cNvPr>
            <p:cNvSpPr txBox="1">
              <a:spLocks noChangeAspect="1"/>
            </p:cNvSpPr>
            <p:nvPr/>
          </p:nvSpPr>
          <p:spPr>
            <a:xfrm flipH="1" flipV="1">
              <a:off x="3768298"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4" name="Text Placeholder 49">
              <a:extLst>
                <a:ext uri="{FF2B5EF4-FFF2-40B4-BE49-F238E27FC236}">
                  <a16:creationId xmlns:a16="http://schemas.microsoft.com/office/drawing/2014/main" id="{0C00E810-2375-D4FB-540E-1DDBC5880C10}"/>
                </a:ext>
              </a:extLst>
            </p:cNvPr>
            <p:cNvSpPr txBox="1">
              <a:spLocks noChangeAspect="1"/>
            </p:cNvSpPr>
            <p:nvPr/>
          </p:nvSpPr>
          <p:spPr>
            <a:xfrm flipH="1" flipV="1">
              <a:off x="2103936"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5" name="Text Placeholder 49">
              <a:extLst>
                <a:ext uri="{FF2B5EF4-FFF2-40B4-BE49-F238E27FC236}">
                  <a16:creationId xmlns:a16="http://schemas.microsoft.com/office/drawing/2014/main" id="{7DBA6D9F-0546-7DCD-48E3-28AAA809D965}"/>
                </a:ext>
              </a:extLst>
            </p:cNvPr>
            <p:cNvSpPr txBox="1">
              <a:spLocks noChangeAspect="1"/>
            </p:cNvSpPr>
            <p:nvPr/>
          </p:nvSpPr>
          <p:spPr>
            <a:xfrm flipH="1" flipV="1">
              <a:off x="1952630"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6" name="Text Placeholder 49">
              <a:extLst>
                <a:ext uri="{FF2B5EF4-FFF2-40B4-BE49-F238E27FC236}">
                  <a16:creationId xmlns:a16="http://schemas.microsoft.com/office/drawing/2014/main" id="{684F9317-E43B-BCD4-621D-39BFCE5C7D6F}"/>
                </a:ext>
              </a:extLst>
            </p:cNvPr>
            <p:cNvSpPr txBox="1">
              <a:spLocks noChangeAspect="1"/>
            </p:cNvSpPr>
            <p:nvPr/>
          </p:nvSpPr>
          <p:spPr>
            <a:xfrm flipH="1" flipV="1">
              <a:off x="1801325"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7" name="Text Placeholder 49">
              <a:extLst>
                <a:ext uri="{FF2B5EF4-FFF2-40B4-BE49-F238E27FC236}">
                  <a16:creationId xmlns:a16="http://schemas.microsoft.com/office/drawing/2014/main" id="{A9C90632-46F3-3B7D-145D-5191EABEF45F}"/>
                </a:ext>
              </a:extLst>
            </p:cNvPr>
            <p:cNvSpPr txBox="1">
              <a:spLocks noChangeAspect="1"/>
            </p:cNvSpPr>
            <p:nvPr/>
          </p:nvSpPr>
          <p:spPr>
            <a:xfrm flipH="1" flipV="1">
              <a:off x="1650019"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8" name="Text Placeholder 49">
              <a:extLst>
                <a:ext uri="{FF2B5EF4-FFF2-40B4-BE49-F238E27FC236}">
                  <a16:creationId xmlns:a16="http://schemas.microsoft.com/office/drawing/2014/main" id="{BCBF1E74-B43A-9C74-79AC-A35AA9116759}"/>
                </a:ext>
              </a:extLst>
            </p:cNvPr>
            <p:cNvSpPr txBox="1">
              <a:spLocks noChangeAspect="1"/>
            </p:cNvSpPr>
            <p:nvPr/>
          </p:nvSpPr>
          <p:spPr>
            <a:xfrm flipH="1" flipV="1">
              <a:off x="1498713"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9" name="Text Placeholder 49">
              <a:extLst>
                <a:ext uri="{FF2B5EF4-FFF2-40B4-BE49-F238E27FC236}">
                  <a16:creationId xmlns:a16="http://schemas.microsoft.com/office/drawing/2014/main" id="{9FB67CA0-63FE-3C8B-87AC-4A1CADE24129}"/>
                </a:ext>
              </a:extLst>
            </p:cNvPr>
            <p:cNvSpPr txBox="1">
              <a:spLocks noChangeAspect="1"/>
            </p:cNvSpPr>
            <p:nvPr/>
          </p:nvSpPr>
          <p:spPr>
            <a:xfrm flipH="1" flipV="1">
              <a:off x="1347408"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0" name="Text Placeholder 49">
              <a:extLst>
                <a:ext uri="{FF2B5EF4-FFF2-40B4-BE49-F238E27FC236}">
                  <a16:creationId xmlns:a16="http://schemas.microsoft.com/office/drawing/2014/main" id="{801B8FDD-2DB2-A698-143D-D155718F8842}"/>
                </a:ext>
              </a:extLst>
            </p:cNvPr>
            <p:cNvSpPr txBox="1">
              <a:spLocks noChangeAspect="1"/>
            </p:cNvSpPr>
            <p:nvPr/>
          </p:nvSpPr>
          <p:spPr>
            <a:xfrm flipH="1" flipV="1">
              <a:off x="1196102"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1" name="Text Placeholder 49">
              <a:extLst>
                <a:ext uri="{FF2B5EF4-FFF2-40B4-BE49-F238E27FC236}">
                  <a16:creationId xmlns:a16="http://schemas.microsoft.com/office/drawing/2014/main" id="{BD98229C-54AA-0D97-BA78-4AF357064531}"/>
                </a:ext>
              </a:extLst>
            </p:cNvPr>
            <p:cNvSpPr txBox="1">
              <a:spLocks noChangeAspect="1"/>
            </p:cNvSpPr>
            <p:nvPr/>
          </p:nvSpPr>
          <p:spPr>
            <a:xfrm flipH="1" flipV="1">
              <a:off x="1044796"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6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2" name="Text Placeholder 49">
              <a:extLst>
                <a:ext uri="{FF2B5EF4-FFF2-40B4-BE49-F238E27FC236}">
                  <a16:creationId xmlns:a16="http://schemas.microsoft.com/office/drawing/2014/main" id="{22A5D3C7-0792-5773-6603-9A48C36632CE}"/>
                </a:ext>
              </a:extLst>
            </p:cNvPr>
            <p:cNvSpPr txBox="1">
              <a:spLocks noChangeAspect="1"/>
            </p:cNvSpPr>
            <p:nvPr/>
          </p:nvSpPr>
          <p:spPr>
            <a:xfrm flipH="1" flipV="1">
              <a:off x="893491"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3" name="Text Placeholder 49">
              <a:extLst>
                <a:ext uri="{FF2B5EF4-FFF2-40B4-BE49-F238E27FC236}">
                  <a16:creationId xmlns:a16="http://schemas.microsoft.com/office/drawing/2014/main" id="{A3FED1B4-C87B-506B-2D51-65B5B96F05DD}"/>
                </a:ext>
              </a:extLst>
            </p:cNvPr>
            <p:cNvSpPr txBox="1">
              <a:spLocks noChangeAspect="1"/>
            </p:cNvSpPr>
            <p:nvPr/>
          </p:nvSpPr>
          <p:spPr>
            <a:xfrm flipH="1" flipV="1">
              <a:off x="742186"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4" name="Text Placeholder 49">
              <a:extLst>
                <a:ext uri="{FF2B5EF4-FFF2-40B4-BE49-F238E27FC236}">
                  <a16:creationId xmlns:a16="http://schemas.microsoft.com/office/drawing/2014/main" id="{0CBC1B88-BD0F-7F91-1A57-14C0E4972FCE}"/>
                </a:ext>
              </a:extLst>
            </p:cNvPr>
            <p:cNvSpPr txBox="1">
              <a:spLocks noChangeAspect="1"/>
            </p:cNvSpPr>
            <p:nvPr userDrawn="1"/>
          </p:nvSpPr>
          <p:spPr>
            <a:xfrm flipH="1" flipV="1">
              <a:off x="3467099"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5" name="Text Placeholder 49">
              <a:extLst>
                <a:ext uri="{FF2B5EF4-FFF2-40B4-BE49-F238E27FC236}">
                  <a16:creationId xmlns:a16="http://schemas.microsoft.com/office/drawing/2014/main" id="{161E59E3-0AD3-FFAA-BD16-8D42CD2D3AC7}"/>
                </a:ext>
              </a:extLst>
            </p:cNvPr>
            <p:cNvSpPr txBox="1">
              <a:spLocks noChangeAspect="1"/>
            </p:cNvSpPr>
            <p:nvPr userDrawn="1"/>
          </p:nvSpPr>
          <p:spPr>
            <a:xfrm flipH="1" flipV="1">
              <a:off x="3467099"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grpSp>
    </p:spTree>
    <p:extLst>
      <p:ext uri="{BB962C8B-B14F-4D97-AF65-F5344CB8AC3E}">
        <p14:creationId xmlns:p14="http://schemas.microsoft.com/office/powerpoint/2010/main" val="3451270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Blank with Bottom Lin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9B1C8D6-A194-0DE0-8540-702D2DF8B2FA}"/>
              </a:ext>
            </a:extLst>
          </p:cNvPr>
          <p:cNvSpPr/>
          <p:nvPr/>
        </p:nvSpPr>
        <p:spPr>
          <a:xfrm>
            <a:off x="0" y="6835140"/>
            <a:ext cx="12188826"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AB8A894F-8C55-4D1C-7956-2E600EC229C1}"/>
              </a:ext>
            </a:extLst>
          </p:cNvPr>
          <p:cNvSpPr/>
          <p:nvPr/>
        </p:nvSpPr>
        <p:spPr>
          <a:xfrm rot="10800000">
            <a:off x="0" y="6500279"/>
            <a:ext cx="381001" cy="380492"/>
          </a:xfrm>
          <a:custGeom>
            <a:avLst/>
            <a:gdLst>
              <a:gd name="connsiteX0" fmla="*/ 0 w 526559"/>
              <a:gd name="connsiteY0" fmla="*/ 0 h 526559"/>
              <a:gd name="connsiteX1" fmla="*/ 526559 w 526559"/>
              <a:gd name="connsiteY1" fmla="*/ 0 h 526559"/>
              <a:gd name="connsiteX2" fmla="*/ 526559 w 526559"/>
              <a:gd name="connsiteY2" fmla="*/ 526559 h 526559"/>
              <a:gd name="connsiteX3" fmla="*/ 0 w 526559"/>
              <a:gd name="connsiteY3" fmla="*/ 0 h 526559"/>
            </a:gdLst>
            <a:ahLst/>
            <a:cxnLst>
              <a:cxn ang="0">
                <a:pos x="connsiteX0" y="connsiteY0"/>
              </a:cxn>
              <a:cxn ang="0">
                <a:pos x="connsiteX1" y="connsiteY1"/>
              </a:cxn>
              <a:cxn ang="0">
                <a:pos x="connsiteX2" y="connsiteY2"/>
              </a:cxn>
              <a:cxn ang="0">
                <a:pos x="connsiteX3" y="connsiteY3"/>
              </a:cxn>
            </a:cxnLst>
            <a:rect l="l" t="t" r="r" b="b"/>
            <a:pathLst>
              <a:path w="526559" h="526559">
                <a:moveTo>
                  <a:pt x="0" y="0"/>
                </a:moveTo>
                <a:lnTo>
                  <a:pt x="526559" y="0"/>
                </a:lnTo>
                <a:lnTo>
                  <a:pt x="526559" y="526559"/>
                </a:lnTo>
                <a:cubicBezTo>
                  <a:pt x="235748" y="526559"/>
                  <a:pt x="0" y="290811"/>
                  <a:pt x="0" y="0"/>
                </a:cubicBezTo>
                <a:close/>
              </a:path>
            </a:pathLst>
          </a:custGeom>
          <a:solidFill>
            <a:schemeClr val="accent1">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Tree>
    <p:extLst>
      <p:ext uri="{BB962C8B-B14F-4D97-AF65-F5344CB8AC3E}">
        <p14:creationId xmlns:p14="http://schemas.microsoft.com/office/powerpoint/2010/main" val="1225307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Blank Logo Left">
    <p:bg>
      <p:bgPr>
        <a:solidFill>
          <a:schemeClr val="accent6"/>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9B1C8D6-A194-0DE0-8540-702D2DF8B2FA}"/>
              </a:ext>
            </a:extLst>
          </p:cNvPr>
          <p:cNvSpPr/>
          <p:nvPr/>
        </p:nvSpPr>
        <p:spPr>
          <a:xfrm>
            <a:off x="0" y="6835140"/>
            <a:ext cx="12188826"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AB8A894F-8C55-4D1C-7956-2E600EC229C1}"/>
              </a:ext>
            </a:extLst>
          </p:cNvPr>
          <p:cNvSpPr/>
          <p:nvPr/>
        </p:nvSpPr>
        <p:spPr>
          <a:xfrm rot="10800000">
            <a:off x="0" y="6500279"/>
            <a:ext cx="381001" cy="380492"/>
          </a:xfrm>
          <a:custGeom>
            <a:avLst/>
            <a:gdLst>
              <a:gd name="connsiteX0" fmla="*/ 0 w 526559"/>
              <a:gd name="connsiteY0" fmla="*/ 0 h 526559"/>
              <a:gd name="connsiteX1" fmla="*/ 526559 w 526559"/>
              <a:gd name="connsiteY1" fmla="*/ 0 h 526559"/>
              <a:gd name="connsiteX2" fmla="*/ 526559 w 526559"/>
              <a:gd name="connsiteY2" fmla="*/ 526559 h 526559"/>
              <a:gd name="connsiteX3" fmla="*/ 0 w 526559"/>
              <a:gd name="connsiteY3" fmla="*/ 0 h 526559"/>
            </a:gdLst>
            <a:ahLst/>
            <a:cxnLst>
              <a:cxn ang="0">
                <a:pos x="connsiteX0" y="connsiteY0"/>
              </a:cxn>
              <a:cxn ang="0">
                <a:pos x="connsiteX1" y="connsiteY1"/>
              </a:cxn>
              <a:cxn ang="0">
                <a:pos x="connsiteX2" y="connsiteY2"/>
              </a:cxn>
              <a:cxn ang="0">
                <a:pos x="connsiteX3" y="connsiteY3"/>
              </a:cxn>
            </a:cxnLst>
            <a:rect l="l" t="t" r="r" b="b"/>
            <a:pathLst>
              <a:path w="526559" h="526559">
                <a:moveTo>
                  <a:pt x="0" y="0"/>
                </a:moveTo>
                <a:lnTo>
                  <a:pt x="526559" y="0"/>
                </a:lnTo>
                <a:lnTo>
                  <a:pt x="526559" y="526559"/>
                </a:lnTo>
                <a:cubicBezTo>
                  <a:pt x="235748" y="526559"/>
                  <a:pt x="0" y="290811"/>
                  <a:pt x="0" y="0"/>
                </a:cubicBezTo>
                <a:close/>
              </a:path>
            </a:pathLst>
          </a:custGeom>
          <a:solidFill>
            <a:schemeClr val="accent1">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219" name="Text Placeholder 49">
            <a:extLst>
              <a:ext uri="{FF2B5EF4-FFF2-40B4-BE49-F238E27FC236}">
                <a16:creationId xmlns:a16="http://schemas.microsoft.com/office/drawing/2014/main" id="{4CDBB708-3377-6633-3AF0-23C3D3AB252D}"/>
              </a:ext>
            </a:extLst>
          </p:cNvPr>
          <p:cNvSpPr txBox="1">
            <a:spLocks noChangeAspect="1"/>
          </p:cNvSpPr>
          <p:nvPr/>
        </p:nvSpPr>
        <p:spPr>
          <a:xfrm rot="10800000" flipV="1">
            <a:off x="2785029" y="201619"/>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4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0" name="Text Placeholder 49">
            <a:extLst>
              <a:ext uri="{FF2B5EF4-FFF2-40B4-BE49-F238E27FC236}">
                <a16:creationId xmlns:a16="http://schemas.microsoft.com/office/drawing/2014/main" id="{3AF87D40-6F71-6FB6-542E-339D27925640}"/>
              </a:ext>
            </a:extLst>
          </p:cNvPr>
          <p:cNvSpPr txBox="1">
            <a:spLocks noChangeAspect="1"/>
          </p:cNvSpPr>
          <p:nvPr/>
        </p:nvSpPr>
        <p:spPr>
          <a:xfrm rot="10800000" flipV="1">
            <a:off x="2781984" y="6639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4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1" name="Title 1">
            <a:extLst>
              <a:ext uri="{FF2B5EF4-FFF2-40B4-BE49-F238E27FC236}">
                <a16:creationId xmlns:a16="http://schemas.microsoft.com/office/drawing/2014/main" id="{1CE8C037-39A5-B339-696D-DBD4B77FC660}"/>
              </a:ext>
            </a:extLst>
          </p:cNvPr>
          <p:cNvSpPr>
            <a:spLocks noGrp="1"/>
          </p:cNvSpPr>
          <p:nvPr>
            <p:ph type="title"/>
          </p:nvPr>
        </p:nvSpPr>
        <p:spPr>
          <a:xfrm>
            <a:off x="5360240" y="282417"/>
            <a:ext cx="6608941" cy="690029"/>
          </a:xfrm>
        </p:spPr>
        <p:txBody>
          <a:bodyPr/>
          <a:lstStyle>
            <a:lvl1pPr algn="r">
              <a:defRPr b="0">
                <a:solidFill>
                  <a:schemeClr val="bg1"/>
                </a:solidFill>
              </a:defRPr>
            </a:lvl1pPr>
          </a:lstStyle>
          <a:p>
            <a:r>
              <a:rPr lang="en-US"/>
              <a:t>Click to edit Master title style</a:t>
            </a:r>
          </a:p>
        </p:txBody>
      </p:sp>
      <p:pic>
        <p:nvPicPr>
          <p:cNvPr id="169" name="Picture 168" descr="A white text on a black background&#10;&#10;Description automatically generated">
            <a:extLst>
              <a:ext uri="{FF2B5EF4-FFF2-40B4-BE49-F238E27FC236}">
                <a16:creationId xmlns:a16="http://schemas.microsoft.com/office/drawing/2014/main" id="{8524B14B-4A16-9B39-FB84-571D7C8CF78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2869" y="237890"/>
            <a:ext cx="2809961" cy="419801"/>
          </a:xfrm>
          <a:prstGeom prst="rect">
            <a:avLst/>
          </a:prstGeom>
        </p:spPr>
      </p:pic>
      <p:grpSp>
        <p:nvGrpSpPr>
          <p:cNvPr id="193" name="Group 192">
            <a:extLst>
              <a:ext uri="{FF2B5EF4-FFF2-40B4-BE49-F238E27FC236}">
                <a16:creationId xmlns:a16="http://schemas.microsoft.com/office/drawing/2014/main" id="{FC3F59B5-2691-FF31-8402-F3E948FB4CC7}"/>
              </a:ext>
            </a:extLst>
          </p:cNvPr>
          <p:cNvGrpSpPr/>
          <p:nvPr userDrawn="1"/>
        </p:nvGrpSpPr>
        <p:grpSpPr>
          <a:xfrm>
            <a:off x="56386" y="48281"/>
            <a:ext cx="5679105" cy="846668"/>
            <a:chOff x="742186" y="1161202"/>
            <a:chExt cx="5679105" cy="846668"/>
          </a:xfrm>
        </p:grpSpPr>
        <p:sp>
          <p:nvSpPr>
            <p:cNvPr id="218" name="Text Placeholder 49">
              <a:extLst>
                <a:ext uri="{FF2B5EF4-FFF2-40B4-BE49-F238E27FC236}">
                  <a16:creationId xmlns:a16="http://schemas.microsoft.com/office/drawing/2014/main" id="{A48B7FAB-FB01-97DF-909F-7F7AC89A2BD6}"/>
                </a:ext>
              </a:extLst>
            </p:cNvPr>
            <p:cNvSpPr txBox="1">
              <a:spLocks noChangeAspect="1"/>
            </p:cNvSpPr>
            <p:nvPr/>
          </p:nvSpPr>
          <p:spPr>
            <a:xfrm flipH="1" flipV="1">
              <a:off x="6037881"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2" name="Text Placeholder 49">
              <a:extLst>
                <a:ext uri="{FF2B5EF4-FFF2-40B4-BE49-F238E27FC236}">
                  <a16:creationId xmlns:a16="http://schemas.microsoft.com/office/drawing/2014/main" id="{B20F71F5-037C-709A-26F3-B04FC5523245}"/>
                </a:ext>
              </a:extLst>
            </p:cNvPr>
            <p:cNvSpPr txBox="1">
              <a:spLocks noChangeAspect="1"/>
            </p:cNvSpPr>
            <p:nvPr/>
          </p:nvSpPr>
          <p:spPr>
            <a:xfrm flipH="1" flipV="1">
              <a:off x="5886575"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3" name="Text Placeholder 49">
              <a:extLst>
                <a:ext uri="{FF2B5EF4-FFF2-40B4-BE49-F238E27FC236}">
                  <a16:creationId xmlns:a16="http://schemas.microsoft.com/office/drawing/2014/main" id="{73644758-9F3F-AB95-17F3-8197BDCAC8BA}"/>
                </a:ext>
              </a:extLst>
            </p:cNvPr>
            <p:cNvSpPr txBox="1">
              <a:spLocks noChangeAspect="1"/>
            </p:cNvSpPr>
            <p:nvPr/>
          </p:nvSpPr>
          <p:spPr>
            <a:xfrm flipH="1" flipV="1">
              <a:off x="5735270"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4" name="Text Placeholder 49">
              <a:extLst>
                <a:ext uri="{FF2B5EF4-FFF2-40B4-BE49-F238E27FC236}">
                  <a16:creationId xmlns:a16="http://schemas.microsoft.com/office/drawing/2014/main" id="{6C5E24C8-7211-F903-74CF-9A78981D07BF}"/>
                </a:ext>
              </a:extLst>
            </p:cNvPr>
            <p:cNvSpPr txBox="1">
              <a:spLocks noChangeAspect="1"/>
            </p:cNvSpPr>
            <p:nvPr/>
          </p:nvSpPr>
          <p:spPr>
            <a:xfrm flipH="1" flipV="1">
              <a:off x="5583964"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5" name="Text Placeholder 49">
              <a:extLst>
                <a:ext uri="{FF2B5EF4-FFF2-40B4-BE49-F238E27FC236}">
                  <a16:creationId xmlns:a16="http://schemas.microsoft.com/office/drawing/2014/main" id="{FE8F00A8-5477-6C9E-CEBE-FBDDD1EB0901}"/>
                </a:ext>
              </a:extLst>
            </p:cNvPr>
            <p:cNvSpPr txBox="1">
              <a:spLocks noChangeAspect="1"/>
            </p:cNvSpPr>
            <p:nvPr/>
          </p:nvSpPr>
          <p:spPr>
            <a:xfrm flipH="1" flipV="1">
              <a:off x="5432658"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6" name="Text Placeholder 49">
              <a:extLst>
                <a:ext uri="{FF2B5EF4-FFF2-40B4-BE49-F238E27FC236}">
                  <a16:creationId xmlns:a16="http://schemas.microsoft.com/office/drawing/2014/main" id="{D9BF6D42-B541-AF06-8F2B-44E514CFC234}"/>
                </a:ext>
              </a:extLst>
            </p:cNvPr>
            <p:cNvSpPr txBox="1">
              <a:spLocks noChangeAspect="1"/>
            </p:cNvSpPr>
            <p:nvPr/>
          </p:nvSpPr>
          <p:spPr>
            <a:xfrm flipH="1" flipV="1">
              <a:off x="6189187"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7" name="Text Placeholder 49">
              <a:extLst>
                <a:ext uri="{FF2B5EF4-FFF2-40B4-BE49-F238E27FC236}">
                  <a16:creationId xmlns:a16="http://schemas.microsoft.com/office/drawing/2014/main" id="{F568052A-A17D-62A5-25E1-41945358ECD3}"/>
                </a:ext>
              </a:extLst>
            </p:cNvPr>
            <p:cNvSpPr txBox="1">
              <a:spLocks noChangeAspect="1"/>
            </p:cNvSpPr>
            <p:nvPr/>
          </p:nvSpPr>
          <p:spPr>
            <a:xfrm flipH="1" flipV="1">
              <a:off x="6340492"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8" name="Text Placeholder 49">
              <a:extLst>
                <a:ext uri="{FF2B5EF4-FFF2-40B4-BE49-F238E27FC236}">
                  <a16:creationId xmlns:a16="http://schemas.microsoft.com/office/drawing/2014/main" id="{EB1A8F05-5E20-DC68-800D-A7E5D9B2B8E0}"/>
                </a:ext>
              </a:extLst>
            </p:cNvPr>
            <p:cNvSpPr txBox="1">
              <a:spLocks noChangeAspect="1"/>
            </p:cNvSpPr>
            <p:nvPr/>
          </p:nvSpPr>
          <p:spPr>
            <a:xfrm flipH="1" flipV="1">
              <a:off x="528135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9" name="Text Placeholder 49">
              <a:extLst>
                <a:ext uri="{FF2B5EF4-FFF2-40B4-BE49-F238E27FC236}">
                  <a16:creationId xmlns:a16="http://schemas.microsoft.com/office/drawing/2014/main" id="{A7CCAC4E-8800-30D7-0622-8501845B8313}"/>
                </a:ext>
              </a:extLst>
            </p:cNvPr>
            <p:cNvSpPr txBox="1">
              <a:spLocks noChangeAspect="1"/>
            </p:cNvSpPr>
            <p:nvPr/>
          </p:nvSpPr>
          <p:spPr>
            <a:xfrm flipH="1" flipV="1">
              <a:off x="5130047"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0" name="Text Placeholder 49">
              <a:extLst>
                <a:ext uri="{FF2B5EF4-FFF2-40B4-BE49-F238E27FC236}">
                  <a16:creationId xmlns:a16="http://schemas.microsoft.com/office/drawing/2014/main" id="{575E6BF7-EF16-9D79-3CDE-5FC5E5D2D211}"/>
                </a:ext>
              </a:extLst>
            </p:cNvPr>
            <p:cNvSpPr txBox="1">
              <a:spLocks noChangeAspect="1"/>
            </p:cNvSpPr>
            <p:nvPr/>
          </p:nvSpPr>
          <p:spPr>
            <a:xfrm flipH="1" flipV="1">
              <a:off x="4978741"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1" name="Text Placeholder 49">
              <a:extLst>
                <a:ext uri="{FF2B5EF4-FFF2-40B4-BE49-F238E27FC236}">
                  <a16:creationId xmlns:a16="http://schemas.microsoft.com/office/drawing/2014/main" id="{0EBDA5D8-3B7D-F406-A29F-C4013C14B05C}"/>
                </a:ext>
              </a:extLst>
            </p:cNvPr>
            <p:cNvSpPr txBox="1">
              <a:spLocks noChangeAspect="1"/>
            </p:cNvSpPr>
            <p:nvPr/>
          </p:nvSpPr>
          <p:spPr>
            <a:xfrm flipH="1" flipV="1">
              <a:off x="4827436"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2" name="Text Placeholder 49">
              <a:extLst>
                <a:ext uri="{FF2B5EF4-FFF2-40B4-BE49-F238E27FC236}">
                  <a16:creationId xmlns:a16="http://schemas.microsoft.com/office/drawing/2014/main" id="{682D3027-AE67-932B-E9ED-867EBD1F6DF0}"/>
                </a:ext>
              </a:extLst>
            </p:cNvPr>
            <p:cNvSpPr txBox="1">
              <a:spLocks noChangeAspect="1"/>
            </p:cNvSpPr>
            <p:nvPr/>
          </p:nvSpPr>
          <p:spPr>
            <a:xfrm flipH="1" flipV="1">
              <a:off x="4676130"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3" name="Text Placeholder 49">
              <a:extLst>
                <a:ext uri="{FF2B5EF4-FFF2-40B4-BE49-F238E27FC236}">
                  <a16:creationId xmlns:a16="http://schemas.microsoft.com/office/drawing/2014/main" id="{C7F1D5EE-2C24-48E1-39A9-F18BC8A22D56}"/>
                </a:ext>
              </a:extLst>
            </p:cNvPr>
            <p:cNvSpPr txBox="1">
              <a:spLocks noChangeAspect="1"/>
            </p:cNvSpPr>
            <p:nvPr/>
          </p:nvSpPr>
          <p:spPr>
            <a:xfrm flipH="1" flipV="1">
              <a:off x="4524824"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4" name="Text Placeholder 49">
              <a:extLst>
                <a:ext uri="{FF2B5EF4-FFF2-40B4-BE49-F238E27FC236}">
                  <a16:creationId xmlns:a16="http://schemas.microsoft.com/office/drawing/2014/main" id="{B5D43B9E-FBBC-FAD6-DCFE-A92439FF5C41}"/>
                </a:ext>
              </a:extLst>
            </p:cNvPr>
            <p:cNvSpPr txBox="1">
              <a:spLocks noChangeAspect="1"/>
            </p:cNvSpPr>
            <p:nvPr/>
          </p:nvSpPr>
          <p:spPr>
            <a:xfrm flipH="1" flipV="1">
              <a:off x="4373519"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5" name="Text Placeholder 49">
              <a:extLst>
                <a:ext uri="{FF2B5EF4-FFF2-40B4-BE49-F238E27FC236}">
                  <a16:creationId xmlns:a16="http://schemas.microsoft.com/office/drawing/2014/main" id="{38A3A3E0-69A9-C397-1B56-71A32D705ABB}"/>
                </a:ext>
              </a:extLst>
            </p:cNvPr>
            <p:cNvSpPr txBox="1">
              <a:spLocks noChangeAspect="1"/>
            </p:cNvSpPr>
            <p:nvPr/>
          </p:nvSpPr>
          <p:spPr>
            <a:xfrm flipH="1" flipV="1">
              <a:off x="422221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6" name="Text Placeholder 49">
              <a:extLst>
                <a:ext uri="{FF2B5EF4-FFF2-40B4-BE49-F238E27FC236}">
                  <a16:creationId xmlns:a16="http://schemas.microsoft.com/office/drawing/2014/main" id="{E1291A5A-DE78-116C-F70C-6155A14EE0D8}"/>
                </a:ext>
              </a:extLst>
            </p:cNvPr>
            <p:cNvSpPr txBox="1">
              <a:spLocks noChangeAspect="1"/>
            </p:cNvSpPr>
            <p:nvPr/>
          </p:nvSpPr>
          <p:spPr>
            <a:xfrm flipH="1" flipV="1">
              <a:off x="4070907"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7" name="Text Placeholder 49">
              <a:extLst>
                <a:ext uri="{FF2B5EF4-FFF2-40B4-BE49-F238E27FC236}">
                  <a16:creationId xmlns:a16="http://schemas.microsoft.com/office/drawing/2014/main" id="{641665BB-189E-73E4-9A6B-23BF2BEB1369}"/>
                </a:ext>
              </a:extLst>
            </p:cNvPr>
            <p:cNvSpPr txBox="1">
              <a:spLocks noChangeAspect="1"/>
            </p:cNvSpPr>
            <p:nvPr/>
          </p:nvSpPr>
          <p:spPr>
            <a:xfrm flipH="1" flipV="1">
              <a:off x="391960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8" name="Text Placeholder 49">
              <a:extLst>
                <a:ext uri="{FF2B5EF4-FFF2-40B4-BE49-F238E27FC236}">
                  <a16:creationId xmlns:a16="http://schemas.microsoft.com/office/drawing/2014/main" id="{30B53FFB-3B14-3ECE-2ADB-2A05011C6314}"/>
                </a:ext>
              </a:extLst>
            </p:cNvPr>
            <p:cNvSpPr txBox="1">
              <a:spLocks noChangeAspect="1"/>
            </p:cNvSpPr>
            <p:nvPr/>
          </p:nvSpPr>
          <p:spPr>
            <a:xfrm flipH="1" flipV="1">
              <a:off x="6037881"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9" name="Text Placeholder 49">
              <a:extLst>
                <a:ext uri="{FF2B5EF4-FFF2-40B4-BE49-F238E27FC236}">
                  <a16:creationId xmlns:a16="http://schemas.microsoft.com/office/drawing/2014/main" id="{95049138-E063-6BE2-E417-BD366A8E6032}"/>
                </a:ext>
              </a:extLst>
            </p:cNvPr>
            <p:cNvSpPr txBox="1">
              <a:spLocks noChangeAspect="1"/>
            </p:cNvSpPr>
            <p:nvPr/>
          </p:nvSpPr>
          <p:spPr>
            <a:xfrm flipH="1" flipV="1">
              <a:off x="5886575"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0" name="Text Placeholder 49">
              <a:extLst>
                <a:ext uri="{FF2B5EF4-FFF2-40B4-BE49-F238E27FC236}">
                  <a16:creationId xmlns:a16="http://schemas.microsoft.com/office/drawing/2014/main" id="{27E8E600-87A9-5B79-45A5-F5E7E8DBCC25}"/>
                </a:ext>
              </a:extLst>
            </p:cNvPr>
            <p:cNvSpPr txBox="1">
              <a:spLocks noChangeAspect="1"/>
            </p:cNvSpPr>
            <p:nvPr/>
          </p:nvSpPr>
          <p:spPr>
            <a:xfrm flipH="1" flipV="1">
              <a:off x="5735270"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1" name="Text Placeholder 49">
              <a:extLst>
                <a:ext uri="{FF2B5EF4-FFF2-40B4-BE49-F238E27FC236}">
                  <a16:creationId xmlns:a16="http://schemas.microsoft.com/office/drawing/2014/main" id="{4A416D81-7B3A-9158-DA26-1F767441F5CB}"/>
                </a:ext>
              </a:extLst>
            </p:cNvPr>
            <p:cNvSpPr txBox="1">
              <a:spLocks noChangeAspect="1"/>
            </p:cNvSpPr>
            <p:nvPr/>
          </p:nvSpPr>
          <p:spPr>
            <a:xfrm flipH="1" flipV="1">
              <a:off x="5583964"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2" name="Text Placeholder 49">
              <a:extLst>
                <a:ext uri="{FF2B5EF4-FFF2-40B4-BE49-F238E27FC236}">
                  <a16:creationId xmlns:a16="http://schemas.microsoft.com/office/drawing/2014/main" id="{B79621AD-AF5D-6235-E590-F3529069CC16}"/>
                </a:ext>
              </a:extLst>
            </p:cNvPr>
            <p:cNvSpPr txBox="1">
              <a:spLocks noChangeAspect="1"/>
            </p:cNvSpPr>
            <p:nvPr/>
          </p:nvSpPr>
          <p:spPr>
            <a:xfrm flipH="1" flipV="1">
              <a:off x="5432658"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3" name="Text Placeholder 49">
              <a:extLst>
                <a:ext uri="{FF2B5EF4-FFF2-40B4-BE49-F238E27FC236}">
                  <a16:creationId xmlns:a16="http://schemas.microsoft.com/office/drawing/2014/main" id="{8261E43E-AE76-3163-F214-F243B7E9BCAC}"/>
                </a:ext>
              </a:extLst>
            </p:cNvPr>
            <p:cNvSpPr txBox="1">
              <a:spLocks noChangeAspect="1"/>
            </p:cNvSpPr>
            <p:nvPr/>
          </p:nvSpPr>
          <p:spPr>
            <a:xfrm flipH="1" flipV="1">
              <a:off x="528135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4" name="Text Placeholder 49">
              <a:extLst>
                <a:ext uri="{FF2B5EF4-FFF2-40B4-BE49-F238E27FC236}">
                  <a16:creationId xmlns:a16="http://schemas.microsoft.com/office/drawing/2014/main" id="{7FDA03DA-D355-9CC8-DE7D-A328EB7DB4C3}"/>
                </a:ext>
              </a:extLst>
            </p:cNvPr>
            <p:cNvSpPr txBox="1">
              <a:spLocks noChangeAspect="1"/>
            </p:cNvSpPr>
            <p:nvPr/>
          </p:nvSpPr>
          <p:spPr>
            <a:xfrm flipH="1" flipV="1">
              <a:off x="5130047"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5" name="Text Placeholder 49">
              <a:extLst>
                <a:ext uri="{FF2B5EF4-FFF2-40B4-BE49-F238E27FC236}">
                  <a16:creationId xmlns:a16="http://schemas.microsoft.com/office/drawing/2014/main" id="{2FDA44FE-FB36-03F0-0C63-78FD16969EEF}"/>
                </a:ext>
              </a:extLst>
            </p:cNvPr>
            <p:cNvSpPr txBox="1">
              <a:spLocks noChangeAspect="1"/>
            </p:cNvSpPr>
            <p:nvPr/>
          </p:nvSpPr>
          <p:spPr>
            <a:xfrm flipH="1" flipV="1">
              <a:off x="4978741"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6" name="Text Placeholder 49">
              <a:extLst>
                <a:ext uri="{FF2B5EF4-FFF2-40B4-BE49-F238E27FC236}">
                  <a16:creationId xmlns:a16="http://schemas.microsoft.com/office/drawing/2014/main" id="{97A53B6C-B8F3-265C-5740-1BC06F31CBF1}"/>
                </a:ext>
              </a:extLst>
            </p:cNvPr>
            <p:cNvSpPr txBox="1">
              <a:spLocks noChangeAspect="1"/>
            </p:cNvSpPr>
            <p:nvPr/>
          </p:nvSpPr>
          <p:spPr>
            <a:xfrm flipH="1" flipV="1">
              <a:off x="4827436"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7" name="Text Placeholder 49">
              <a:extLst>
                <a:ext uri="{FF2B5EF4-FFF2-40B4-BE49-F238E27FC236}">
                  <a16:creationId xmlns:a16="http://schemas.microsoft.com/office/drawing/2014/main" id="{9FC1CB2C-9154-DBBB-8318-41EBBC5DFF87}"/>
                </a:ext>
              </a:extLst>
            </p:cNvPr>
            <p:cNvSpPr txBox="1">
              <a:spLocks noChangeAspect="1"/>
            </p:cNvSpPr>
            <p:nvPr/>
          </p:nvSpPr>
          <p:spPr>
            <a:xfrm flipH="1" flipV="1">
              <a:off x="4676130"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8" name="Text Placeholder 49">
              <a:extLst>
                <a:ext uri="{FF2B5EF4-FFF2-40B4-BE49-F238E27FC236}">
                  <a16:creationId xmlns:a16="http://schemas.microsoft.com/office/drawing/2014/main" id="{A05CE8EA-E16E-2567-0141-8FD2E98DDB78}"/>
                </a:ext>
              </a:extLst>
            </p:cNvPr>
            <p:cNvSpPr txBox="1">
              <a:spLocks noChangeAspect="1"/>
            </p:cNvSpPr>
            <p:nvPr/>
          </p:nvSpPr>
          <p:spPr>
            <a:xfrm flipH="1" flipV="1">
              <a:off x="4524824"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9" name="Text Placeholder 49">
              <a:extLst>
                <a:ext uri="{FF2B5EF4-FFF2-40B4-BE49-F238E27FC236}">
                  <a16:creationId xmlns:a16="http://schemas.microsoft.com/office/drawing/2014/main" id="{0F079772-4CAE-4237-5E13-E0FA895212F6}"/>
                </a:ext>
              </a:extLst>
            </p:cNvPr>
            <p:cNvSpPr txBox="1">
              <a:spLocks noChangeAspect="1"/>
            </p:cNvSpPr>
            <p:nvPr/>
          </p:nvSpPr>
          <p:spPr>
            <a:xfrm flipH="1" flipV="1">
              <a:off x="4373519"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0" name="Text Placeholder 49">
              <a:extLst>
                <a:ext uri="{FF2B5EF4-FFF2-40B4-BE49-F238E27FC236}">
                  <a16:creationId xmlns:a16="http://schemas.microsoft.com/office/drawing/2014/main" id="{81D3999A-7A7A-2AFC-FAEA-870F5EC1E741}"/>
                </a:ext>
              </a:extLst>
            </p:cNvPr>
            <p:cNvSpPr txBox="1">
              <a:spLocks noChangeAspect="1"/>
            </p:cNvSpPr>
            <p:nvPr/>
          </p:nvSpPr>
          <p:spPr>
            <a:xfrm flipH="1" flipV="1">
              <a:off x="422221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1" name="Text Placeholder 49">
              <a:extLst>
                <a:ext uri="{FF2B5EF4-FFF2-40B4-BE49-F238E27FC236}">
                  <a16:creationId xmlns:a16="http://schemas.microsoft.com/office/drawing/2014/main" id="{F32A8F2E-07F2-E832-D6E7-795EA5895FA2}"/>
                </a:ext>
              </a:extLst>
            </p:cNvPr>
            <p:cNvSpPr txBox="1">
              <a:spLocks noChangeAspect="1"/>
            </p:cNvSpPr>
            <p:nvPr/>
          </p:nvSpPr>
          <p:spPr>
            <a:xfrm flipH="1" flipV="1">
              <a:off x="4070907"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2" name="Text Placeholder 49">
              <a:extLst>
                <a:ext uri="{FF2B5EF4-FFF2-40B4-BE49-F238E27FC236}">
                  <a16:creationId xmlns:a16="http://schemas.microsoft.com/office/drawing/2014/main" id="{2B285B6F-E341-C714-E803-4C75280ECC31}"/>
                </a:ext>
              </a:extLst>
            </p:cNvPr>
            <p:cNvSpPr txBox="1">
              <a:spLocks noChangeAspect="1"/>
            </p:cNvSpPr>
            <p:nvPr/>
          </p:nvSpPr>
          <p:spPr>
            <a:xfrm flipH="1" flipV="1">
              <a:off x="391960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3" name="Text Placeholder 49">
              <a:extLst>
                <a:ext uri="{FF2B5EF4-FFF2-40B4-BE49-F238E27FC236}">
                  <a16:creationId xmlns:a16="http://schemas.microsoft.com/office/drawing/2014/main" id="{BB2200EF-B3DB-84A8-F0B2-39A41C9D8ED5}"/>
                </a:ext>
              </a:extLst>
            </p:cNvPr>
            <p:cNvSpPr txBox="1">
              <a:spLocks noChangeAspect="1"/>
            </p:cNvSpPr>
            <p:nvPr/>
          </p:nvSpPr>
          <p:spPr>
            <a:xfrm flipH="1" flipV="1">
              <a:off x="5432658"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4" name="Text Placeholder 49">
              <a:extLst>
                <a:ext uri="{FF2B5EF4-FFF2-40B4-BE49-F238E27FC236}">
                  <a16:creationId xmlns:a16="http://schemas.microsoft.com/office/drawing/2014/main" id="{95D799E5-7913-6CD7-AE0D-08E547AAD0FF}"/>
                </a:ext>
              </a:extLst>
            </p:cNvPr>
            <p:cNvSpPr txBox="1">
              <a:spLocks noChangeAspect="1"/>
            </p:cNvSpPr>
            <p:nvPr/>
          </p:nvSpPr>
          <p:spPr>
            <a:xfrm flipH="1" flipV="1">
              <a:off x="5281353"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5" name="Text Placeholder 49">
              <a:extLst>
                <a:ext uri="{FF2B5EF4-FFF2-40B4-BE49-F238E27FC236}">
                  <a16:creationId xmlns:a16="http://schemas.microsoft.com/office/drawing/2014/main" id="{6502CA46-68FB-5974-2A62-5829AFC262B1}"/>
                </a:ext>
              </a:extLst>
            </p:cNvPr>
            <p:cNvSpPr txBox="1">
              <a:spLocks noChangeAspect="1"/>
            </p:cNvSpPr>
            <p:nvPr/>
          </p:nvSpPr>
          <p:spPr>
            <a:xfrm flipH="1" flipV="1">
              <a:off x="5130047"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6" name="Text Placeholder 49">
              <a:extLst>
                <a:ext uri="{FF2B5EF4-FFF2-40B4-BE49-F238E27FC236}">
                  <a16:creationId xmlns:a16="http://schemas.microsoft.com/office/drawing/2014/main" id="{BCF826BB-627E-8413-048E-51E5B1258C0B}"/>
                </a:ext>
              </a:extLst>
            </p:cNvPr>
            <p:cNvSpPr txBox="1">
              <a:spLocks noChangeAspect="1"/>
            </p:cNvSpPr>
            <p:nvPr/>
          </p:nvSpPr>
          <p:spPr>
            <a:xfrm flipH="1" flipV="1">
              <a:off x="4978741"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7" name="Text Placeholder 49">
              <a:extLst>
                <a:ext uri="{FF2B5EF4-FFF2-40B4-BE49-F238E27FC236}">
                  <a16:creationId xmlns:a16="http://schemas.microsoft.com/office/drawing/2014/main" id="{4AB3278C-F008-9B3C-5C3A-155E8CB629AB}"/>
                </a:ext>
              </a:extLst>
            </p:cNvPr>
            <p:cNvSpPr txBox="1">
              <a:spLocks noChangeAspect="1"/>
            </p:cNvSpPr>
            <p:nvPr/>
          </p:nvSpPr>
          <p:spPr>
            <a:xfrm flipH="1" flipV="1">
              <a:off x="4827436"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8" name="Text Placeholder 49">
              <a:extLst>
                <a:ext uri="{FF2B5EF4-FFF2-40B4-BE49-F238E27FC236}">
                  <a16:creationId xmlns:a16="http://schemas.microsoft.com/office/drawing/2014/main" id="{131B3C3F-BD01-41D5-E0AA-BF3E02FAA88C}"/>
                </a:ext>
              </a:extLst>
            </p:cNvPr>
            <p:cNvSpPr txBox="1">
              <a:spLocks noChangeAspect="1"/>
            </p:cNvSpPr>
            <p:nvPr/>
          </p:nvSpPr>
          <p:spPr>
            <a:xfrm flipH="1" flipV="1">
              <a:off x="4676130"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9" name="Text Placeholder 49">
              <a:extLst>
                <a:ext uri="{FF2B5EF4-FFF2-40B4-BE49-F238E27FC236}">
                  <a16:creationId xmlns:a16="http://schemas.microsoft.com/office/drawing/2014/main" id="{287CC9DF-8C35-D88C-294A-C05CFA69852F}"/>
                </a:ext>
              </a:extLst>
            </p:cNvPr>
            <p:cNvSpPr txBox="1">
              <a:spLocks noChangeAspect="1"/>
            </p:cNvSpPr>
            <p:nvPr/>
          </p:nvSpPr>
          <p:spPr>
            <a:xfrm flipH="1" flipV="1">
              <a:off x="4524824"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0" name="Text Placeholder 49">
              <a:extLst>
                <a:ext uri="{FF2B5EF4-FFF2-40B4-BE49-F238E27FC236}">
                  <a16:creationId xmlns:a16="http://schemas.microsoft.com/office/drawing/2014/main" id="{67332DB8-FF63-4176-144F-D0D7601E665D}"/>
                </a:ext>
              </a:extLst>
            </p:cNvPr>
            <p:cNvSpPr txBox="1">
              <a:spLocks noChangeAspect="1"/>
            </p:cNvSpPr>
            <p:nvPr/>
          </p:nvSpPr>
          <p:spPr>
            <a:xfrm flipH="1" flipV="1">
              <a:off x="4373519"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1" name="Text Placeholder 49">
              <a:extLst>
                <a:ext uri="{FF2B5EF4-FFF2-40B4-BE49-F238E27FC236}">
                  <a16:creationId xmlns:a16="http://schemas.microsoft.com/office/drawing/2014/main" id="{0100F720-5859-E72D-2757-F96347B08A15}"/>
                </a:ext>
              </a:extLst>
            </p:cNvPr>
            <p:cNvSpPr txBox="1">
              <a:spLocks noChangeAspect="1"/>
            </p:cNvSpPr>
            <p:nvPr/>
          </p:nvSpPr>
          <p:spPr>
            <a:xfrm flipH="1" flipV="1">
              <a:off x="4222213"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2" name="Text Placeholder 49">
              <a:extLst>
                <a:ext uri="{FF2B5EF4-FFF2-40B4-BE49-F238E27FC236}">
                  <a16:creationId xmlns:a16="http://schemas.microsoft.com/office/drawing/2014/main" id="{BE0C3369-15DD-3CB3-A073-0E1AEF8D5213}"/>
                </a:ext>
              </a:extLst>
            </p:cNvPr>
            <p:cNvSpPr txBox="1">
              <a:spLocks noChangeAspect="1"/>
            </p:cNvSpPr>
            <p:nvPr/>
          </p:nvSpPr>
          <p:spPr>
            <a:xfrm flipH="1" flipV="1">
              <a:off x="4070907"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3" name="Text Placeholder 49">
              <a:extLst>
                <a:ext uri="{FF2B5EF4-FFF2-40B4-BE49-F238E27FC236}">
                  <a16:creationId xmlns:a16="http://schemas.microsoft.com/office/drawing/2014/main" id="{F07A9103-322F-23C1-0DF6-3E59F262F346}"/>
                </a:ext>
              </a:extLst>
            </p:cNvPr>
            <p:cNvSpPr txBox="1">
              <a:spLocks noChangeAspect="1"/>
            </p:cNvSpPr>
            <p:nvPr/>
          </p:nvSpPr>
          <p:spPr>
            <a:xfrm flipH="1" flipV="1">
              <a:off x="3919603"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4" name="Text Placeholder 49">
              <a:extLst>
                <a:ext uri="{FF2B5EF4-FFF2-40B4-BE49-F238E27FC236}">
                  <a16:creationId xmlns:a16="http://schemas.microsoft.com/office/drawing/2014/main" id="{0A2625C2-B9BE-4653-C711-03F72D1DEBED}"/>
                </a:ext>
              </a:extLst>
            </p:cNvPr>
            <p:cNvSpPr txBox="1">
              <a:spLocks noChangeAspect="1"/>
            </p:cNvSpPr>
            <p:nvPr/>
          </p:nvSpPr>
          <p:spPr>
            <a:xfrm flipH="1" flipV="1">
              <a:off x="4827436"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5" name="Text Placeholder 49">
              <a:extLst>
                <a:ext uri="{FF2B5EF4-FFF2-40B4-BE49-F238E27FC236}">
                  <a16:creationId xmlns:a16="http://schemas.microsoft.com/office/drawing/2014/main" id="{D81DB9D9-64CA-7B6B-03D2-A923086117BA}"/>
                </a:ext>
              </a:extLst>
            </p:cNvPr>
            <p:cNvSpPr txBox="1">
              <a:spLocks noChangeAspect="1"/>
            </p:cNvSpPr>
            <p:nvPr/>
          </p:nvSpPr>
          <p:spPr>
            <a:xfrm flipH="1" flipV="1">
              <a:off x="4676130"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6" name="Text Placeholder 49">
              <a:extLst>
                <a:ext uri="{FF2B5EF4-FFF2-40B4-BE49-F238E27FC236}">
                  <a16:creationId xmlns:a16="http://schemas.microsoft.com/office/drawing/2014/main" id="{C368D072-B094-64DC-F965-43F7455BAF82}"/>
                </a:ext>
              </a:extLst>
            </p:cNvPr>
            <p:cNvSpPr txBox="1">
              <a:spLocks noChangeAspect="1"/>
            </p:cNvSpPr>
            <p:nvPr/>
          </p:nvSpPr>
          <p:spPr>
            <a:xfrm flipH="1" flipV="1">
              <a:off x="4524824"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7" name="Text Placeholder 49">
              <a:extLst>
                <a:ext uri="{FF2B5EF4-FFF2-40B4-BE49-F238E27FC236}">
                  <a16:creationId xmlns:a16="http://schemas.microsoft.com/office/drawing/2014/main" id="{78A45690-659F-8A42-F2A0-9EDB9A3A8009}"/>
                </a:ext>
              </a:extLst>
            </p:cNvPr>
            <p:cNvSpPr txBox="1">
              <a:spLocks noChangeAspect="1"/>
            </p:cNvSpPr>
            <p:nvPr/>
          </p:nvSpPr>
          <p:spPr>
            <a:xfrm flipH="1" flipV="1">
              <a:off x="4373519"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8" name="Text Placeholder 49">
              <a:extLst>
                <a:ext uri="{FF2B5EF4-FFF2-40B4-BE49-F238E27FC236}">
                  <a16:creationId xmlns:a16="http://schemas.microsoft.com/office/drawing/2014/main" id="{AFFE435B-803F-ABC1-26B9-CDA656F61D6B}"/>
                </a:ext>
              </a:extLst>
            </p:cNvPr>
            <p:cNvSpPr txBox="1">
              <a:spLocks noChangeAspect="1"/>
            </p:cNvSpPr>
            <p:nvPr/>
          </p:nvSpPr>
          <p:spPr>
            <a:xfrm flipH="1" flipV="1">
              <a:off x="4222213"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9" name="Text Placeholder 49">
              <a:extLst>
                <a:ext uri="{FF2B5EF4-FFF2-40B4-BE49-F238E27FC236}">
                  <a16:creationId xmlns:a16="http://schemas.microsoft.com/office/drawing/2014/main" id="{BA519A3C-115D-7427-6ED1-86CAE9A8E73A}"/>
                </a:ext>
              </a:extLst>
            </p:cNvPr>
            <p:cNvSpPr txBox="1">
              <a:spLocks noChangeAspect="1"/>
            </p:cNvSpPr>
            <p:nvPr/>
          </p:nvSpPr>
          <p:spPr>
            <a:xfrm flipH="1" flipV="1">
              <a:off x="4070907"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0" name="Text Placeholder 49">
              <a:extLst>
                <a:ext uri="{FF2B5EF4-FFF2-40B4-BE49-F238E27FC236}">
                  <a16:creationId xmlns:a16="http://schemas.microsoft.com/office/drawing/2014/main" id="{2A166859-86C5-6693-39A2-47873FC58E9B}"/>
                </a:ext>
              </a:extLst>
            </p:cNvPr>
            <p:cNvSpPr txBox="1">
              <a:spLocks noChangeAspect="1"/>
            </p:cNvSpPr>
            <p:nvPr/>
          </p:nvSpPr>
          <p:spPr>
            <a:xfrm flipH="1" flipV="1">
              <a:off x="3919603"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1" name="Text Placeholder 49">
              <a:extLst>
                <a:ext uri="{FF2B5EF4-FFF2-40B4-BE49-F238E27FC236}">
                  <a16:creationId xmlns:a16="http://schemas.microsoft.com/office/drawing/2014/main" id="{C8329705-6538-857B-F57F-894BD3AA785F}"/>
                </a:ext>
              </a:extLst>
            </p:cNvPr>
            <p:cNvSpPr txBox="1">
              <a:spLocks noChangeAspect="1"/>
            </p:cNvSpPr>
            <p:nvPr/>
          </p:nvSpPr>
          <p:spPr>
            <a:xfrm flipH="1" flipV="1">
              <a:off x="4524824"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2" name="Text Placeholder 49">
              <a:extLst>
                <a:ext uri="{FF2B5EF4-FFF2-40B4-BE49-F238E27FC236}">
                  <a16:creationId xmlns:a16="http://schemas.microsoft.com/office/drawing/2014/main" id="{34BC1BDF-3BD5-0533-DD28-12AF5CD4D655}"/>
                </a:ext>
              </a:extLst>
            </p:cNvPr>
            <p:cNvSpPr txBox="1">
              <a:spLocks noChangeAspect="1"/>
            </p:cNvSpPr>
            <p:nvPr/>
          </p:nvSpPr>
          <p:spPr>
            <a:xfrm flipH="1" flipV="1">
              <a:off x="4373519"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3" name="Text Placeholder 49">
              <a:extLst>
                <a:ext uri="{FF2B5EF4-FFF2-40B4-BE49-F238E27FC236}">
                  <a16:creationId xmlns:a16="http://schemas.microsoft.com/office/drawing/2014/main" id="{902122B6-D531-A3BC-B9A9-EB2EF81FED9A}"/>
                </a:ext>
              </a:extLst>
            </p:cNvPr>
            <p:cNvSpPr txBox="1">
              <a:spLocks noChangeAspect="1"/>
            </p:cNvSpPr>
            <p:nvPr/>
          </p:nvSpPr>
          <p:spPr>
            <a:xfrm flipH="1" flipV="1">
              <a:off x="4222213"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4" name="Text Placeholder 49">
              <a:extLst>
                <a:ext uri="{FF2B5EF4-FFF2-40B4-BE49-F238E27FC236}">
                  <a16:creationId xmlns:a16="http://schemas.microsoft.com/office/drawing/2014/main" id="{287D9AEC-51D1-939D-21F6-1DFA05CDC420}"/>
                </a:ext>
              </a:extLst>
            </p:cNvPr>
            <p:cNvSpPr txBox="1">
              <a:spLocks noChangeAspect="1"/>
            </p:cNvSpPr>
            <p:nvPr/>
          </p:nvSpPr>
          <p:spPr>
            <a:xfrm flipH="1" flipV="1">
              <a:off x="4070907"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5" name="Text Placeholder 49">
              <a:extLst>
                <a:ext uri="{FF2B5EF4-FFF2-40B4-BE49-F238E27FC236}">
                  <a16:creationId xmlns:a16="http://schemas.microsoft.com/office/drawing/2014/main" id="{26F7BE36-83FA-A96D-089A-4369160E66A5}"/>
                </a:ext>
              </a:extLst>
            </p:cNvPr>
            <p:cNvSpPr txBox="1">
              <a:spLocks noChangeAspect="1"/>
            </p:cNvSpPr>
            <p:nvPr/>
          </p:nvSpPr>
          <p:spPr>
            <a:xfrm flipH="1" flipV="1">
              <a:off x="3919603"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6" name="Text Placeholder 49">
              <a:extLst>
                <a:ext uri="{FF2B5EF4-FFF2-40B4-BE49-F238E27FC236}">
                  <a16:creationId xmlns:a16="http://schemas.microsoft.com/office/drawing/2014/main" id="{1063228E-4C53-3345-1D48-F33F13C0049D}"/>
                </a:ext>
              </a:extLst>
            </p:cNvPr>
            <p:cNvSpPr txBox="1">
              <a:spLocks noChangeAspect="1"/>
            </p:cNvSpPr>
            <p:nvPr/>
          </p:nvSpPr>
          <p:spPr>
            <a:xfrm flipH="1" flipV="1">
              <a:off x="4070907"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7" name="Text Placeholder 49">
              <a:extLst>
                <a:ext uri="{FF2B5EF4-FFF2-40B4-BE49-F238E27FC236}">
                  <a16:creationId xmlns:a16="http://schemas.microsoft.com/office/drawing/2014/main" id="{D2F07848-7557-BFAD-ECA8-85205A3886B1}"/>
                </a:ext>
              </a:extLst>
            </p:cNvPr>
            <p:cNvSpPr txBox="1">
              <a:spLocks noChangeAspect="1"/>
            </p:cNvSpPr>
            <p:nvPr/>
          </p:nvSpPr>
          <p:spPr>
            <a:xfrm flipH="1" flipV="1">
              <a:off x="3919603"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8" name="Text Placeholder 49">
              <a:extLst>
                <a:ext uri="{FF2B5EF4-FFF2-40B4-BE49-F238E27FC236}">
                  <a16:creationId xmlns:a16="http://schemas.microsoft.com/office/drawing/2014/main" id="{F7DDC1F1-0F94-B618-BE49-041ADDA7EDFE}"/>
                </a:ext>
              </a:extLst>
            </p:cNvPr>
            <p:cNvSpPr txBox="1">
              <a:spLocks noChangeAspect="1"/>
            </p:cNvSpPr>
            <p:nvPr/>
          </p:nvSpPr>
          <p:spPr>
            <a:xfrm flipH="1" flipV="1">
              <a:off x="2860464"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9" name="Text Placeholder 49">
              <a:extLst>
                <a:ext uri="{FF2B5EF4-FFF2-40B4-BE49-F238E27FC236}">
                  <a16:creationId xmlns:a16="http://schemas.microsoft.com/office/drawing/2014/main" id="{FF8CB99B-9661-AEC4-3231-33A30A3B508A}"/>
                </a:ext>
              </a:extLst>
            </p:cNvPr>
            <p:cNvSpPr txBox="1">
              <a:spLocks noChangeAspect="1"/>
            </p:cNvSpPr>
            <p:nvPr/>
          </p:nvSpPr>
          <p:spPr>
            <a:xfrm flipH="1" flipV="1">
              <a:off x="2709159"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0" name="Text Placeholder 49">
              <a:extLst>
                <a:ext uri="{FF2B5EF4-FFF2-40B4-BE49-F238E27FC236}">
                  <a16:creationId xmlns:a16="http://schemas.microsoft.com/office/drawing/2014/main" id="{D7BD4657-AD7F-AED7-73E5-C5BF498C30EF}"/>
                </a:ext>
              </a:extLst>
            </p:cNvPr>
            <p:cNvSpPr txBox="1">
              <a:spLocks noChangeAspect="1"/>
            </p:cNvSpPr>
            <p:nvPr/>
          </p:nvSpPr>
          <p:spPr>
            <a:xfrm flipH="1" flipV="1">
              <a:off x="255785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4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1" name="Text Placeholder 49">
              <a:extLst>
                <a:ext uri="{FF2B5EF4-FFF2-40B4-BE49-F238E27FC236}">
                  <a16:creationId xmlns:a16="http://schemas.microsoft.com/office/drawing/2014/main" id="{5BDAAC54-0150-48B9-2D66-BAD957915594}"/>
                </a:ext>
              </a:extLst>
            </p:cNvPr>
            <p:cNvSpPr txBox="1">
              <a:spLocks noChangeAspect="1"/>
            </p:cNvSpPr>
            <p:nvPr/>
          </p:nvSpPr>
          <p:spPr>
            <a:xfrm flipH="1" flipV="1">
              <a:off x="2406547"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2" name="Text Placeholder 49">
              <a:extLst>
                <a:ext uri="{FF2B5EF4-FFF2-40B4-BE49-F238E27FC236}">
                  <a16:creationId xmlns:a16="http://schemas.microsoft.com/office/drawing/2014/main" id="{D915A038-434C-016D-7AB0-E7D1FCAD8039}"/>
                </a:ext>
              </a:extLst>
            </p:cNvPr>
            <p:cNvSpPr txBox="1">
              <a:spLocks noChangeAspect="1"/>
            </p:cNvSpPr>
            <p:nvPr/>
          </p:nvSpPr>
          <p:spPr>
            <a:xfrm flipH="1" flipV="1">
              <a:off x="2255242"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3" name="Text Placeholder 49">
              <a:extLst>
                <a:ext uri="{FF2B5EF4-FFF2-40B4-BE49-F238E27FC236}">
                  <a16:creationId xmlns:a16="http://schemas.microsoft.com/office/drawing/2014/main" id="{AC52626D-1B15-BE6D-6686-068EF52F96B6}"/>
                </a:ext>
              </a:extLst>
            </p:cNvPr>
            <p:cNvSpPr txBox="1">
              <a:spLocks noChangeAspect="1"/>
            </p:cNvSpPr>
            <p:nvPr/>
          </p:nvSpPr>
          <p:spPr>
            <a:xfrm flipH="1" flipV="1">
              <a:off x="3011770"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4" name="Text Placeholder 49">
              <a:extLst>
                <a:ext uri="{FF2B5EF4-FFF2-40B4-BE49-F238E27FC236}">
                  <a16:creationId xmlns:a16="http://schemas.microsoft.com/office/drawing/2014/main" id="{CD0C0FE0-20C9-FA12-DF18-A4BB7F99B54D}"/>
                </a:ext>
              </a:extLst>
            </p:cNvPr>
            <p:cNvSpPr txBox="1">
              <a:spLocks noChangeAspect="1"/>
            </p:cNvSpPr>
            <p:nvPr/>
          </p:nvSpPr>
          <p:spPr>
            <a:xfrm flipH="1" flipV="1">
              <a:off x="3163076"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5" name="Text Placeholder 49">
              <a:extLst>
                <a:ext uri="{FF2B5EF4-FFF2-40B4-BE49-F238E27FC236}">
                  <a16:creationId xmlns:a16="http://schemas.microsoft.com/office/drawing/2014/main" id="{35640E89-55FB-1B5B-21B6-D0D93DEF2F08}"/>
                </a:ext>
              </a:extLst>
            </p:cNvPr>
            <p:cNvSpPr txBox="1">
              <a:spLocks noChangeAspect="1"/>
            </p:cNvSpPr>
            <p:nvPr/>
          </p:nvSpPr>
          <p:spPr>
            <a:xfrm flipH="1" flipV="1">
              <a:off x="3314381"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6" name="Text Placeholder 49">
              <a:extLst>
                <a:ext uri="{FF2B5EF4-FFF2-40B4-BE49-F238E27FC236}">
                  <a16:creationId xmlns:a16="http://schemas.microsoft.com/office/drawing/2014/main" id="{584909D2-794E-9DD5-85AD-50F1D5EE74BB}"/>
                </a:ext>
              </a:extLst>
            </p:cNvPr>
            <p:cNvSpPr txBox="1">
              <a:spLocks noChangeAspect="1"/>
            </p:cNvSpPr>
            <p:nvPr/>
          </p:nvSpPr>
          <p:spPr>
            <a:xfrm flipH="1" flipV="1">
              <a:off x="3465687"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7" name="Text Placeholder 49">
              <a:extLst>
                <a:ext uri="{FF2B5EF4-FFF2-40B4-BE49-F238E27FC236}">
                  <a16:creationId xmlns:a16="http://schemas.microsoft.com/office/drawing/2014/main" id="{358FF058-4866-220F-41AA-AAE4E65065C9}"/>
                </a:ext>
              </a:extLst>
            </p:cNvPr>
            <p:cNvSpPr txBox="1">
              <a:spLocks noChangeAspect="1"/>
            </p:cNvSpPr>
            <p:nvPr/>
          </p:nvSpPr>
          <p:spPr>
            <a:xfrm flipH="1" flipV="1">
              <a:off x="361699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8" name="Text Placeholder 49">
              <a:extLst>
                <a:ext uri="{FF2B5EF4-FFF2-40B4-BE49-F238E27FC236}">
                  <a16:creationId xmlns:a16="http://schemas.microsoft.com/office/drawing/2014/main" id="{1383B625-3D01-3398-91AE-5D7C42D2B64C}"/>
                </a:ext>
              </a:extLst>
            </p:cNvPr>
            <p:cNvSpPr txBox="1">
              <a:spLocks noChangeAspect="1"/>
            </p:cNvSpPr>
            <p:nvPr/>
          </p:nvSpPr>
          <p:spPr>
            <a:xfrm flipH="1" flipV="1">
              <a:off x="3768298"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9" name="Text Placeholder 49">
              <a:extLst>
                <a:ext uri="{FF2B5EF4-FFF2-40B4-BE49-F238E27FC236}">
                  <a16:creationId xmlns:a16="http://schemas.microsoft.com/office/drawing/2014/main" id="{BF97496D-553D-5F31-E353-832FC0BA35F5}"/>
                </a:ext>
              </a:extLst>
            </p:cNvPr>
            <p:cNvSpPr txBox="1">
              <a:spLocks noChangeAspect="1"/>
            </p:cNvSpPr>
            <p:nvPr/>
          </p:nvSpPr>
          <p:spPr>
            <a:xfrm flipH="1" flipV="1">
              <a:off x="2103936"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0" name="Text Placeholder 49">
              <a:extLst>
                <a:ext uri="{FF2B5EF4-FFF2-40B4-BE49-F238E27FC236}">
                  <a16:creationId xmlns:a16="http://schemas.microsoft.com/office/drawing/2014/main" id="{C34E951C-9EDC-453B-ADB5-94FD87B17DC5}"/>
                </a:ext>
              </a:extLst>
            </p:cNvPr>
            <p:cNvSpPr txBox="1">
              <a:spLocks noChangeAspect="1"/>
            </p:cNvSpPr>
            <p:nvPr/>
          </p:nvSpPr>
          <p:spPr>
            <a:xfrm flipH="1" flipV="1">
              <a:off x="1952630"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1" name="Text Placeholder 49">
              <a:extLst>
                <a:ext uri="{FF2B5EF4-FFF2-40B4-BE49-F238E27FC236}">
                  <a16:creationId xmlns:a16="http://schemas.microsoft.com/office/drawing/2014/main" id="{071365C6-DDA4-4008-82BE-A5FBA1A05C40}"/>
                </a:ext>
              </a:extLst>
            </p:cNvPr>
            <p:cNvSpPr txBox="1">
              <a:spLocks noChangeAspect="1"/>
            </p:cNvSpPr>
            <p:nvPr/>
          </p:nvSpPr>
          <p:spPr>
            <a:xfrm flipH="1" flipV="1">
              <a:off x="1801325"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2" name="Text Placeholder 49">
              <a:extLst>
                <a:ext uri="{FF2B5EF4-FFF2-40B4-BE49-F238E27FC236}">
                  <a16:creationId xmlns:a16="http://schemas.microsoft.com/office/drawing/2014/main" id="{E69F7E93-1BBE-7F6B-9B4C-D77DBB4AC276}"/>
                </a:ext>
              </a:extLst>
            </p:cNvPr>
            <p:cNvSpPr txBox="1">
              <a:spLocks noChangeAspect="1"/>
            </p:cNvSpPr>
            <p:nvPr/>
          </p:nvSpPr>
          <p:spPr>
            <a:xfrm flipH="1" flipV="1">
              <a:off x="1650019"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3" name="Text Placeholder 49">
              <a:extLst>
                <a:ext uri="{FF2B5EF4-FFF2-40B4-BE49-F238E27FC236}">
                  <a16:creationId xmlns:a16="http://schemas.microsoft.com/office/drawing/2014/main" id="{9F380368-4F64-C23E-0E16-1E00D6622147}"/>
                </a:ext>
              </a:extLst>
            </p:cNvPr>
            <p:cNvSpPr txBox="1">
              <a:spLocks noChangeAspect="1"/>
            </p:cNvSpPr>
            <p:nvPr/>
          </p:nvSpPr>
          <p:spPr>
            <a:xfrm flipH="1" flipV="1">
              <a:off x="1498713"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4" name="Text Placeholder 49">
              <a:extLst>
                <a:ext uri="{FF2B5EF4-FFF2-40B4-BE49-F238E27FC236}">
                  <a16:creationId xmlns:a16="http://schemas.microsoft.com/office/drawing/2014/main" id="{95AA80DD-309C-D2FF-372A-F2D49B88ADAF}"/>
                </a:ext>
              </a:extLst>
            </p:cNvPr>
            <p:cNvSpPr txBox="1">
              <a:spLocks noChangeAspect="1"/>
            </p:cNvSpPr>
            <p:nvPr/>
          </p:nvSpPr>
          <p:spPr>
            <a:xfrm flipH="1" flipV="1">
              <a:off x="1347408"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295" name="Text Placeholder 49">
              <a:extLst>
                <a:ext uri="{FF2B5EF4-FFF2-40B4-BE49-F238E27FC236}">
                  <a16:creationId xmlns:a16="http://schemas.microsoft.com/office/drawing/2014/main" id="{19C9EFF4-A05A-743B-49AA-54927941F2E7}"/>
                </a:ext>
              </a:extLst>
            </p:cNvPr>
            <p:cNvSpPr txBox="1">
              <a:spLocks noChangeAspect="1"/>
            </p:cNvSpPr>
            <p:nvPr/>
          </p:nvSpPr>
          <p:spPr>
            <a:xfrm flipH="1" flipV="1">
              <a:off x="1196102"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6" name="Text Placeholder 49">
              <a:extLst>
                <a:ext uri="{FF2B5EF4-FFF2-40B4-BE49-F238E27FC236}">
                  <a16:creationId xmlns:a16="http://schemas.microsoft.com/office/drawing/2014/main" id="{D385D113-3F56-63B0-41F5-8AF622E0BF73}"/>
                </a:ext>
              </a:extLst>
            </p:cNvPr>
            <p:cNvSpPr txBox="1">
              <a:spLocks noChangeAspect="1"/>
            </p:cNvSpPr>
            <p:nvPr/>
          </p:nvSpPr>
          <p:spPr>
            <a:xfrm flipH="1" flipV="1">
              <a:off x="1044796"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7" name="Text Placeholder 49">
              <a:extLst>
                <a:ext uri="{FF2B5EF4-FFF2-40B4-BE49-F238E27FC236}">
                  <a16:creationId xmlns:a16="http://schemas.microsoft.com/office/drawing/2014/main" id="{517A4DFA-112D-A513-A4D8-456146453294}"/>
                </a:ext>
              </a:extLst>
            </p:cNvPr>
            <p:cNvSpPr txBox="1">
              <a:spLocks noChangeAspect="1"/>
            </p:cNvSpPr>
            <p:nvPr/>
          </p:nvSpPr>
          <p:spPr>
            <a:xfrm flipH="1" flipV="1">
              <a:off x="893491"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40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8" name="Text Placeholder 49">
              <a:extLst>
                <a:ext uri="{FF2B5EF4-FFF2-40B4-BE49-F238E27FC236}">
                  <a16:creationId xmlns:a16="http://schemas.microsoft.com/office/drawing/2014/main" id="{4DC98019-26DA-0D1D-A066-57E198A26914}"/>
                </a:ext>
              </a:extLst>
            </p:cNvPr>
            <p:cNvSpPr txBox="1">
              <a:spLocks noChangeAspect="1"/>
            </p:cNvSpPr>
            <p:nvPr/>
          </p:nvSpPr>
          <p:spPr>
            <a:xfrm flipH="1" flipV="1">
              <a:off x="742186" y="116120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406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9" name="Text Placeholder 49">
              <a:extLst>
                <a:ext uri="{FF2B5EF4-FFF2-40B4-BE49-F238E27FC236}">
                  <a16:creationId xmlns:a16="http://schemas.microsoft.com/office/drawing/2014/main" id="{C11FA606-93BF-B019-5EF9-43C5B2700347}"/>
                </a:ext>
              </a:extLst>
            </p:cNvPr>
            <p:cNvSpPr txBox="1">
              <a:spLocks noChangeAspect="1"/>
            </p:cNvSpPr>
            <p:nvPr/>
          </p:nvSpPr>
          <p:spPr>
            <a:xfrm flipH="1" flipV="1">
              <a:off x="2860464"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0" name="Text Placeholder 49">
              <a:extLst>
                <a:ext uri="{FF2B5EF4-FFF2-40B4-BE49-F238E27FC236}">
                  <a16:creationId xmlns:a16="http://schemas.microsoft.com/office/drawing/2014/main" id="{DE978939-B648-C08B-C635-B76C6B097BE6}"/>
                </a:ext>
              </a:extLst>
            </p:cNvPr>
            <p:cNvSpPr txBox="1">
              <a:spLocks noChangeAspect="1"/>
            </p:cNvSpPr>
            <p:nvPr/>
          </p:nvSpPr>
          <p:spPr>
            <a:xfrm flipH="1" flipV="1">
              <a:off x="2709159"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1" name="Text Placeholder 49">
              <a:extLst>
                <a:ext uri="{FF2B5EF4-FFF2-40B4-BE49-F238E27FC236}">
                  <a16:creationId xmlns:a16="http://schemas.microsoft.com/office/drawing/2014/main" id="{AD5DD4F0-04B4-941C-5DF0-419A27A39499}"/>
                </a:ext>
              </a:extLst>
            </p:cNvPr>
            <p:cNvSpPr txBox="1">
              <a:spLocks noChangeAspect="1"/>
            </p:cNvSpPr>
            <p:nvPr/>
          </p:nvSpPr>
          <p:spPr>
            <a:xfrm flipH="1" flipV="1">
              <a:off x="255785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2" name="Text Placeholder 49">
              <a:extLst>
                <a:ext uri="{FF2B5EF4-FFF2-40B4-BE49-F238E27FC236}">
                  <a16:creationId xmlns:a16="http://schemas.microsoft.com/office/drawing/2014/main" id="{5C2EB0D6-9F75-BBAA-ECD0-814A8C699507}"/>
                </a:ext>
              </a:extLst>
            </p:cNvPr>
            <p:cNvSpPr txBox="1">
              <a:spLocks noChangeAspect="1"/>
            </p:cNvSpPr>
            <p:nvPr/>
          </p:nvSpPr>
          <p:spPr>
            <a:xfrm flipH="1" flipV="1">
              <a:off x="2406547"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3" name="Text Placeholder 49">
              <a:extLst>
                <a:ext uri="{FF2B5EF4-FFF2-40B4-BE49-F238E27FC236}">
                  <a16:creationId xmlns:a16="http://schemas.microsoft.com/office/drawing/2014/main" id="{0AE38BBF-D4F9-BFC7-9DA9-AAE84A3665C8}"/>
                </a:ext>
              </a:extLst>
            </p:cNvPr>
            <p:cNvSpPr txBox="1">
              <a:spLocks noChangeAspect="1"/>
            </p:cNvSpPr>
            <p:nvPr/>
          </p:nvSpPr>
          <p:spPr>
            <a:xfrm flipH="1" flipV="1">
              <a:off x="2255242"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4" name="Text Placeholder 49">
              <a:extLst>
                <a:ext uri="{FF2B5EF4-FFF2-40B4-BE49-F238E27FC236}">
                  <a16:creationId xmlns:a16="http://schemas.microsoft.com/office/drawing/2014/main" id="{14931D51-F82C-1957-B570-0E96E40FE628}"/>
                </a:ext>
              </a:extLst>
            </p:cNvPr>
            <p:cNvSpPr txBox="1">
              <a:spLocks noChangeAspect="1"/>
            </p:cNvSpPr>
            <p:nvPr/>
          </p:nvSpPr>
          <p:spPr>
            <a:xfrm flipH="1" flipV="1">
              <a:off x="3011770"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5" name="Text Placeholder 49">
              <a:extLst>
                <a:ext uri="{FF2B5EF4-FFF2-40B4-BE49-F238E27FC236}">
                  <a16:creationId xmlns:a16="http://schemas.microsoft.com/office/drawing/2014/main" id="{6DE0F9D9-148B-5A28-7E12-F5E2115C14BB}"/>
                </a:ext>
              </a:extLst>
            </p:cNvPr>
            <p:cNvSpPr txBox="1">
              <a:spLocks noChangeAspect="1"/>
            </p:cNvSpPr>
            <p:nvPr/>
          </p:nvSpPr>
          <p:spPr>
            <a:xfrm flipH="1" flipV="1">
              <a:off x="3163076"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1">
                <a:alpha val="3397"/>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6" name="Text Placeholder 49">
              <a:extLst>
                <a:ext uri="{FF2B5EF4-FFF2-40B4-BE49-F238E27FC236}">
                  <a16:creationId xmlns:a16="http://schemas.microsoft.com/office/drawing/2014/main" id="{AEBD41EC-1BC4-9C9A-5201-58F939216F65}"/>
                </a:ext>
              </a:extLst>
            </p:cNvPr>
            <p:cNvSpPr txBox="1">
              <a:spLocks noChangeAspect="1"/>
            </p:cNvSpPr>
            <p:nvPr userDrawn="1"/>
          </p:nvSpPr>
          <p:spPr>
            <a:xfrm flipH="1" flipV="1">
              <a:off x="3314381"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7" name="Text Placeholder 49">
              <a:extLst>
                <a:ext uri="{FF2B5EF4-FFF2-40B4-BE49-F238E27FC236}">
                  <a16:creationId xmlns:a16="http://schemas.microsoft.com/office/drawing/2014/main" id="{69218EE3-F630-730C-531E-92D00B731CDB}"/>
                </a:ext>
              </a:extLst>
            </p:cNvPr>
            <p:cNvSpPr txBox="1">
              <a:spLocks noChangeAspect="1"/>
            </p:cNvSpPr>
            <p:nvPr userDrawn="1"/>
          </p:nvSpPr>
          <p:spPr>
            <a:xfrm flipH="1" flipV="1">
              <a:off x="361699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8" name="Text Placeholder 49">
              <a:extLst>
                <a:ext uri="{FF2B5EF4-FFF2-40B4-BE49-F238E27FC236}">
                  <a16:creationId xmlns:a16="http://schemas.microsoft.com/office/drawing/2014/main" id="{B97B0FCF-F376-A883-E852-88E87266CE69}"/>
                </a:ext>
              </a:extLst>
            </p:cNvPr>
            <p:cNvSpPr txBox="1">
              <a:spLocks noChangeAspect="1"/>
            </p:cNvSpPr>
            <p:nvPr/>
          </p:nvSpPr>
          <p:spPr>
            <a:xfrm flipH="1" flipV="1">
              <a:off x="3768298"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9" name="Text Placeholder 49">
              <a:extLst>
                <a:ext uri="{FF2B5EF4-FFF2-40B4-BE49-F238E27FC236}">
                  <a16:creationId xmlns:a16="http://schemas.microsoft.com/office/drawing/2014/main" id="{D62F4B55-CE3C-731D-BD98-FA35ADB918F0}"/>
                </a:ext>
              </a:extLst>
            </p:cNvPr>
            <p:cNvSpPr txBox="1">
              <a:spLocks noChangeAspect="1"/>
            </p:cNvSpPr>
            <p:nvPr/>
          </p:nvSpPr>
          <p:spPr>
            <a:xfrm flipH="1" flipV="1">
              <a:off x="2103936"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0" name="Text Placeholder 49">
              <a:extLst>
                <a:ext uri="{FF2B5EF4-FFF2-40B4-BE49-F238E27FC236}">
                  <a16:creationId xmlns:a16="http://schemas.microsoft.com/office/drawing/2014/main" id="{1AB49AE4-6CA2-E6B8-B9AE-22838663D3C1}"/>
                </a:ext>
              </a:extLst>
            </p:cNvPr>
            <p:cNvSpPr txBox="1">
              <a:spLocks noChangeAspect="1"/>
            </p:cNvSpPr>
            <p:nvPr/>
          </p:nvSpPr>
          <p:spPr>
            <a:xfrm flipH="1" flipV="1">
              <a:off x="1952630"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1" name="Text Placeholder 49">
              <a:extLst>
                <a:ext uri="{FF2B5EF4-FFF2-40B4-BE49-F238E27FC236}">
                  <a16:creationId xmlns:a16="http://schemas.microsoft.com/office/drawing/2014/main" id="{D660AF4D-1F70-048D-F29F-2DFEF779FEC3}"/>
                </a:ext>
              </a:extLst>
            </p:cNvPr>
            <p:cNvSpPr txBox="1">
              <a:spLocks noChangeAspect="1"/>
            </p:cNvSpPr>
            <p:nvPr/>
          </p:nvSpPr>
          <p:spPr>
            <a:xfrm flipH="1" flipV="1">
              <a:off x="1801325"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2" name="Text Placeholder 49">
              <a:extLst>
                <a:ext uri="{FF2B5EF4-FFF2-40B4-BE49-F238E27FC236}">
                  <a16:creationId xmlns:a16="http://schemas.microsoft.com/office/drawing/2014/main" id="{749B3077-28CA-8818-872E-57C69DD46D98}"/>
                </a:ext>
              </a:extLst>
            </p:cNvPr>
            <p:cNvSpPr txBox="1">
              <a:spLocks noChangeAspect="1"/>
            </p:cNvSpPr>
            <p:nvPr/>
          </p:nvSpPr>
          <p:spPr>
            <a:xfrm flipH="1" flipV="1">
              <a:off x="1650019"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3" name="Text Placeholder 49">
              <a:extLst>
                <a:ext uri="{FF2B5EF4-FFF2-40B4-BE49-F238E27FC236}">
                  <a16:creationId xmlns:a16="http://schemas.microsoft.com/office/drawing/2014/main" id="{F94573E7-ED7D-2F9D-07FD-30FB9056AF8B}"/>
                </a:ext>
              </a:extLst>
            </p:cNvPr>
            <p:cNvSpPr txBox="1">
              <a:spLocks noChangeAspect="1"/>
            </p:cNvSpPr>
            <p:nvPr/>
          </p:nvSpPr>
          <p:spPr>
            <a:xfrm flipH="1" flipV="1">
              <a:off x="1498713"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4" name="Text Placeholder 49">
              <a:extLst>
                <a:ext uri="{FF2B5EF4-FFF2-40B4-BE49-F238E27FC236}">
                  <a16:creationId xmlns:a16="http://schemas.microsoft.com/office/drawing/2014/main" id="{DFA8062F-695F-BA88-8714-E43388C0C787}"/>
                </a:ext>
              </a:extLst>
            </p:cNvPr>
            <p:cNvSpPr txBox="1">
              <a:spLocks noChangeAspect="1"/>
            </p:cNvSpPr>
            <p:nvPr/>
          </p:nvSpPr>
          <p:spPr>
            <a:xfrm flipH="1" flipV="1">
              <a:off x="1347408"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5" name="Text Placeholder 49">
              <a:extLst>
                <a:ext uri="{FF2B5EF4-FFF2-40B4-BE49-F238E27FC236}">
                  <a16:creationId xmlns:a16="http://schemas.microsoft.com/office/drawing/2014/main" id="{C63FF867-3BC7-B7B9-D668-6614909B9078}"/>
                </a:ext>
              </a:extLst>
            </p:cNvPr>
            <p:cNvSpPr txBox="1">
              <a:spLocks noChangeAspect="1"/>
            </p:cNvSpPr>
            <p:nvPr/>
          </p:nvSpPr>
          <p:spPr>
            <a:xfrm flipH="1" flipV="1">
              <a:off x="1196102"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6" name="Text Placeholder 49">
              <a:extLst>
                <a:ext uri="{FF2B5EF4-FFF2-40B4-BE49-F238E27FC236}">
                  <a16:creationId xmlns:a16="http://schemas.microsoft.com/office/drawing/2014/main" id="{9CD085BE-E98D-54AB-D6B1-6BC1FD2FEDF3}"/>
                </a:ext>
              </a:extLst>
            </p:cNvPr>
            <p:cNvSpPr txBox="1">
              <a:spLocks noChangeAspect="1"/>
            </p:cNvSpPr>
            <p:nvPr/>
          </p:nvSpPr>
          <p:spPr>
            <a:xfrm flipH="1" flipV="1">
              <a:off x="893491"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7" name="Text Placeholder 49">
              <a:extLst>
                <a:ext uri="{FF2B5EF4-FFF2-40B4-BE49-F238E27FC236}">
                  <a16:creationId xmlns:a16="http://schemas.microsoft.com/office/drawing/2014/main" id="{DEC09E76-D0F5-6C05-78AD-2AA46849E6EE}"/>
                </a:ext>
              </a:extLst>
            </p:cNvPr>
            <p:cNvSpPr txBox="1">
              <a:spLocks noChangeAspect="1"/>
            </p:cNvSpPr>
            <p:nvPr/>
          </p:nvSpPr>
          <p:spPr>
            <a:xfrm flipH="1" flipV="1">
              <a:off x="742186"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8" name="Text Placeholder 49">
              <a:extLst>
                <a:ext uri="{FF2B5EF4-FFF2-40B4-BE49-F238E27FC236}">
                  <a16:creationId xmlns:a16="http://schemas.microsoft.com/office/drawing/2014/main" id="{DC40EEB8-C6AE-A866-40C8-E3A69B41F330}"/>
                </a:ext>
              </a:extLst>
            </p:cNvPr>
            <p:cNvSpPr txBox="1">
              <a:spLocks noChangeAspect="1"/>
            </p:cNvSpPr>
            <p:nvPr/>
          </p:nvSpPr>
          <p:spPr>
            <a:xfrm flipH="1" flipV="1">
              <a:off x="3768298"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9" name="Text Placeholder 49">
              <a:extLst>
                <a:ext uri="{FF2B5EF4-FFF2-40B4-BE49-F238E27FC236}">
                  <a16:creationId xmlns:a16="http://schemas.microsoft.com/office/drawing/2014/main" id="{A685E3CC-7779-368C-D3E0-9F5F84163E53}"/>
                </a:ext>
              </a:extLst>
            </p:cNvPr>
            <p:cNvSpPr txBox="1">
              <a:spLocks noChangeAspect="1"/>
            </p:cNvSpPr>
            <p:nvPr/>
          </p:nvSpPr>
          <p:spPr>
            <a:xfrm flipH="1" flipV="1">
              <a:off x="742186" y="14675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0" name="Text Placeholder 49">
              <a:extLst>
                <a:ext uri="{FF2B5EF4-FFF2-40B4-BE49-F238E27FC236}">
                  <a16:creationId xmlns:a16="http://schemas.microsoft.com/office/drawing/2014/main" id="{08EA6B1F-EBAB-A2C1-A1B5-2721FD4AD4CF}"/>
                </a:ext>
              </a:extLst>
            </p:cNvPr>
            <p:cNvSpPr txBox="1">
              <a:spLocks noChangeAspect="1"/>
            </p:cNvSpPr>
            <p:nvPr/>
          </p:nvSpPr>
          <p:spPr>
            <a:xfrm flipH="1" flipV="1">
              <a:off x="3768298"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1" name="Text Placeholder 49">
              <a:extLst>
                <a:ext uri="{FF2B5EF4-FFF2-40B4-BE49-F238E27FC236}">
                  <a16:creationId xmlns:a16="http://schemas.microsoft.com/office/drawing/2014/main" id="{F63EDC20-BC35-A023-2693-E605C7DC9E58}"/>
                </a:ext>
              </a:extLst>
            </p:cNvPr>
            <p:cNvSpPr txBox="1">
              <a:spLocks noChangeAspect="1"/>
            </p:cNvSpPr>
            <p:nvPr/>
          </p:nvSpPr>
          <p:spPr>
            <a:xfrm flipH="1" flipV="1">
              <a:off x="742186" y="1616241"/>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2" name="Text Placeholder 49">
              <a:extLst>
                <a:ext uri="{FF2B5EF4-FFF2-40B4-BE49-F238E27FC236}">
                  <a16:creationId xmlns:a16="http://schemas.microsoft.com/office/drawing/2014/main" id="{B0E423A9-F24E-DB72-7D78-B3F9B8C8DFAC}"/>
                </a:ext>
              </a:extLst>
            </p:cNvPr>
            <p:cNvSpPr txBox="1">
              <a:spLocks noChangeAspect="1"/>
            </p:cNvSpPr>
            <p:nvPr/>
          </p:nvSpPr>
          <p:spPr>
            <a:xfrm flipH="1" flipV="1">
              <a:off x="2860464"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3" name="Text Placeholder 49">
              <a:extLst>
                <a:ext uri="{FF2B5EF4-FFF2-40B4-BE49-F238E27FC236}">
                  <a16:creationId xmlns:a16="http://schemas.microsoft.com/office/drawing/2014/main" id="{05FFF551-2C07-ECDA-B71F-48C4B19ECBCB}"/>
                </a:ext>
              </a:extLst>
            </p:cNvPr>
            <p:cNvSpPr txBox="1">
              <a:spLocks noChangeAspect="1"/>
            </p:cNvSpPr>
            <p:nvPr/>
          </p:nvSpPr>
          <p:spPr>
            <a:xfrm flipH="1" flipV="1">
              <a:off x="2709159"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4" name="Text Placeholder 49">
              <a:extLst>
                <a:ext uri="{FF2B5EF4-FFF2-40B4-BE49-F238E27FC236}">
                  <a16:creationId xmlns:a16="http://schemas.microsoft.com/office/drawing/2014/main" id="{1D7DEE76-84B3-FC12-D9FD-DE6202BD4DCF}"/>
                </a:ext>
              </a:extLst>
            </p:cNvPr>
            <p:cNvSpPr txBox="1">
              <a:spLocks noChangeAspect="1"/>
            </p:cNvSpPr>
            <p:nvPr/>
          </p:nvSpPr>
          <p:spPr>
            <a:xfrm flipH="1" flipV="1">
              <a:off x="2557853"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5" name="Text Placeholder 49">
              <a:extLst>
                <a:ext uri="{FF2B5EF4-FFF2-40B4-BE49-F238E27FC236}">
                  <a16:creationId xmlns:a16="http://schemas.microsoft.com/office/drawing/2014/main" id="{727A8CE6-0D61-9CAA-2C89-6C2E01D19A84}"/>
                </a:ext>
              </a:extLst>
            </p:cNvPr>
            <p:cNvSpPr txBox="1">
              <a:spLocks noChangeAspect="1"/>
            </p:cNvSpPr>
            <p:nvPr/>
          </p:nvSpPr>
          <p:spPr>
            <a:xfrm flipH="1" flipV="1">
              <a:off x="2406547"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6" name="Text Placeholder 49">
              <a:extLst>
                <a:ext uri="{FF2B5EF4-FFF2-40B4-BE49-F238E27FC236}">
                  <a16:creationId xmlns:a16="http://schemas.microsoft.com/office/drawing/2014/main" id="{13FE81C5-F7C9-D7FD-8168-2D4FD2E99F0F}"/>
                </a:ext>
              </a:extLst>
            </p:cNvPr>
            <p:cNvSpPr txBox="1">
              <a:spLocks noChangeAspect="1"/>
            </p:cNvSpPr>
            <p:nvPr/>
          </p:nvSpPr>
          <p:spPr>
            <a:xfrm flipH="1" flipV="1">
              <a:off x="2255242"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7" name="Text Placeholder 49">
              <a:extLst>
                <a:ext uri="{FF2B5EF4-FFF2-40B4-BE49-F238E27FC236}">
                  <a16:creationId xmlns:a16="http://schemas.microsoft.com/office/drawing/2014/main" id="{31C28AAF-1F37-E61E-3F9E-841515985812}"/>
                </a:ext>
              </a:extLst>
            </p:cNvPr>
            <p:cNvSpPr txBox="1">
              <a:spLocks noChangeAspect="1"/>
            </p:cNvSpPr>
            <p:nvPr/>
          </p:nvSpPr>
          <p:spPr>
            <a:xfrm flipH="1" flipV="1">
              <a:off x="3011770"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8" name="Text Placeholder 49">
              <a:extLst>
                <a:ext uri="{FF2B5EF4-FFF2-40B4-BE49-F238E27FC236}">
                  <a16:creationId xmlns:a16="http://schemas.microsoft.com/office/drawing/2014/main" id="{73BC0E56-361E-E5B1-4CA7-8A385A4CA45C}"/>
                </a:ext>
              </a:extLst>
            </p:cNvPr>
            <p:cNvSpPr txBox="1">
              <a:spLocks noChangeAspect="1"/>
            </p:cNvSpPr>
            <p:nvPr/>
          </p:nvSpPr>
          <p:spPr>
            <a:xfrm flipH="1" flipV="1">
              <a:off x="3163076"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9" name="Text Placeholder 49">
              <a:extLst>
                <a:ext uri="{FF2B5EF4-FFF2-40B4-BE49-F238E27FC236}">
                  <a16:creationId xmlns:a16="http://schemas.microsoft.com/office/drawing/2014/main" id="{18D758C9-E70C-C06D-22AB-3799BF6EA5F6}"/>
                </a:ext>
              </a:extLst>
            </p:cNvPr>
            <p:cNvSpPr txBox="1">
              <a:spLocks noChangeAspect="1"/>
            </p:cNvSpPr>
            <p:nvPr/>
          </p:nvSpPr>
          <p:spPr>
            <a:xfrm flipH="1" flipV="1">
              <a:off x="3314381"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4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0" name="Text Placeholder 49">
              <a:extLst>
                <a:ext uri="{FF2B5EF4-FFF2-40B4-BE49-F238E27FC236}">
                  <a16:creationId xmlns:a16="http://schemas.microsoft.com/office/drawing/2014/main" id="{951676BE-6023-9D1D-07F5-94012F8586EA}"/>
                </a:ext>
              </a:extLst>
            </p:cNvPr>
            <p:cNvSpPr txBox="1">
              <a:spLocks noChangeAspect="1"/>
            </p:cNvSpPr>
            <p:nvPr/>
          </p:nvSpPr>
          <p:spPr>
            <a:xfrm flipH="1" flipV="1">
              <a:off x="3616993"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1" name="Text Placeholder 49">
              <a:extLst>
                <a:ext uri="{FF2B5EF4-FFF2-40B4-BE49-F238E27FC236}">
                  <a16:creationId xmlns:a16="http://schemas.microsoft.com/office/drawing/2014/main" id="{48979033-DC24-15B1-F033-C19123B5D153}"/>
                </a:ext>
              </a:extLst>
            </p:cNvPr>
            <p:cNvSpPr txBox="1">
              <a:spLocks noChangeAspect="1"/>
            </p:cNvSpPr>
            <p:nvPr/>
          </p:nvSpPr>
          <p:spPr>
            <a:xfrm flipH="1" flipV="1">
              <a:off x="3768298"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2" name="Text Placeholder 49">
              <a:extLst>
                <a:ext uri="{FF2B5EF4-FFF2-40B4-BE49-F238E27FC236}">
                  <a16:creationId xmlns:a16="http://schemas.microsoft.com/office/drawing/2014/main" id="{D2B260F3-9F37-300F-7E51-08066BCECEEE}"/>
                </a:ext>
              </a:extLst>
            </p:cNvPr>
            <p:cNvSpPr txBox="1">
              <a:spLocks noChangeAspect="1"/>
            </p:cNvSpPr>
            <p:nvPr/>
          </p:nvSpPr>
          <p:spPr>
            <a:xfrm flipH="1" flipV="1">
              <a:off x="2103936"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3" name="Text Placeholder 49">
              <a:extLst>
                <a:ext uri="{FF2B5EF4-FFF2-40B4-BE49-F238E27FC236}">
                  <a16:creationId xmlns:a16="http://schemas.microsoft.com/office/drawing/2014/main" id="{30A0FF61-2E55-ABC8-C4CF-D800FF13186C}"/>
                </a:ext>
              </a:extLst>
            </p:cNvPr>
            <p:cNvSpPr txBox="1">
              <a:spLocks noChangeAspect="1"/>
            </p:cNvSpPr>
            <p:nvPr/>
          </p:nvSpPr>
          <p:spPr>
            <a:xfrm flipH="1" flipV="1">
              <a:off x="1952630"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4" name="Text Placeholder 49">
              <a:extLst>
                <a:ext uri="{FF2B5EF4-FFF2-40B4-BE49-F238E27FC236}">
                  <a16:creationId xmlns:a16="http://schemas.microsoft.com/office/drawing/2014/main" id="{9D2046D9-FF0F-DD53-378F-2532F93BED3A}"/>
                </a:ext>
              </a:extLst>
            </p:cNvPr>
            <p:cNvSpPr txBox="1">
              <a:spLocks noChangeAspect="1"/>
            </p:cNvSpPr>
            <p:nvPr/>
          </p:nvSpPr>
          <p:spPr>
            <a:xfrm flipH="1" flipV="1">
              <a:off x="1801325"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5" name="Text Placeholder 49">
              <a:extLst>
                <a:ext uri="{FF2B5EF4-FFF2-40B4-BE49-F238E27FC236}">
                  <a16:creationId xmlns:a16="http://schemas.microsoft.com/office/drawing/2014/main" id="{F11D99C2-E84D-92DC-4FE2-070999FCC3BB}"/>
                </a:ext>
              </a:extLst>
            </p:cNvPr>
            <p:cNvSpPr txBox="1">
              <a:spLocks noChangeAspect="1"/>
            </p:cNvSpPr>
            <p:nvPr/>
          </p:nvSpPr>
          <p:spPr>
            <a:xfrm flipH="1" flipV="1">
              <a:off x="1650019"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6" name="Text Placeholder 49">
              <a:extLst>
                <a:ext uri="{FF2B5EF4-FFF2-40B4-BE49-F238E27FC236}">
                  <a16:creationId xmlns:a16="http://schemas.microsoft.com/office/drawing/2014/main" id="{6AC36792-2CD3-EDFD-5BAF-C752CD3B5DB9}"/>
                </a:ext>
              </a:extLst>
            </p:cNvPr>
            <p:cNvSpPr txBox="1">
              <a:spLocks noChangeAspect="1"/>
            </p:cNvSpPr>
            <p:nvPr/>
          </p:nvSpPr>
          <p:spPr>
            <a:xfrm flipH="1" flipV="1">
              <a:off x="1498713"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7" name="Text Placeholder 49">
              <a:extLst>
                <a:ext uri="{FF2B5EF4-FFF2-40B4-BE49-F238E27FC236}">
                  <a16:creationId xmlns:a16="http://schemas.microsoft.com/office/drawing/2014/main" id="{9A5D3542-847E-2340-D69B-D065608D39BF}"/>
                </a:ext>
              </a:extLst>
            </p:cNvPr>
            <p:cNvSpPr txBox="1">
              <a:spLocks noChangeAspect="1"/>
            </p:cNvSpPr>
            <p:nvPr/>
          </p:nvSpPr>
          <p:spPr>
            <a:xfrm flipH="1" flipV="1">
              <a:off x="1347408"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8" name="Text Placeholder 49">
              <a:extLst>
                <a:ext uri="{FF2B5EF4-FFF2-40B4-BE49-F238E27FC236}">
                  <a16:creationId xmlns:a16="http://schemas.microsoft.com/office/drawing/2014/main" id="{A6D23482-2978-8316-DBBA-0A2B1FA242F7}"/>
                </a:ext>
              </a:extLst>
            </p:cNvPr>
            <p:cNvSpPr txBox="1">
              <a:spLocks noChangeAspect="1"/>
            </p:cNvSpPr>
            <p:nvPr/>
          </p:nvSpPr>
          <p:spPr>
            <a:xfrm flipH="1" flipV="1">
              <a:off x="1196102"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9" name="Text Placeholder 49">
              <a:extLst>
                <a:ext uri="{FF2B5EF4-FFF2-40B4-BE49-F238E27FC236}">
                  <a16:creationId xmlns:a16="http://schemas.microsoft.com/office/drawing/2014/main" id="{27C7AAB7-B9B5-EA87-107D-DA980C845602}"/>
                </a:ext>
              </a:extLst>
            </p:cNvPr>
            <p:cNvSpPr txBox="1">
              <a:spLocks noChangeAspect="1"/>
            </p:cNvSpPr>
            <p:nvPr/>
          </p:nvSpPr>
          <p:spPr>
            <a:xfrm flipH="1" flipV="1">
              <a:off x="893491"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0" name="Text Placeholder 49">
              <a:extLst>
                <a:ext uri="{FF2B5EF4-FFF2-40B4-BE49-F238E27FC236}">
                  <a16:creationId xmlns:a16="http://schemas.microsoft.com/office/drawing/2014/main" id="{5B0F05A2-61BF-5687-E739-5111F92FF30D}"/>
                </a:ext>
              </a:extLst>
            </p:cNvPr>
            <p:cNvSpPr txBox="1">
              <a:spLocks noChangeAspect="1"/>
            </p:cNvSpPr>
            <p:nvPr/>
          </p:nvSpPr>
          <p:spPr>
            <a:xfrm flipH="1" flipV="1">
              <a:off x="742186"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1" name="Text Placeholder 49">
              <a:extLst>
                <a:ext uri="{FF2B5EF4-FFF2-40B4-BE49-F238E27FC236}">
                  <a16:creationId xmlns:a16="http://schemas.microsoft.com/office/drawing/2014/main" id="{0FA4C793-CC4A-B35B-F723-94E2624F2DE1}"/>
                </a:ext>
              </a:extLst>
            </p:cNvPr>
            <p:cNvSpPr txBox="1">
              <a:spLocks noChangeAspect="1"/>
            </p:cNvSpPr>
            <p:nvPr/>
          </p:nvSpPr>
          <p:spPr>
            <a:xfrm flipH="1" flipV="1">
              <a:off x="2860464"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2" name="Text Placeholder 49">
              <a:extLst>
                <a:ext uri="{FF2B5EF4-FFF2-40B4-BE49-F238E27FC236}">
                  <a16:creationId xmlns:a16="http://schemas.microsoft.com/office/drawing/2014/main" id="{BA1B03EB-3702-427E-C3C8-7C1C019206AF}"/>
                </a:ext>
              </a:extLst>
            </p:cNvPr>
            <p:cNvSpPr txBox="1">
              <a:spLocks noChangeAspect="1"/>
            </p:cNvSpPr>
            <p:nvPr/>
          </p:nvSpPr>
          <p:spPr>
            <a:xfrm flipH="1" flipV="1">
              <a:off x="2709159"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3" name="Text Placeholder 49">
              <a:extLst>
                <a:ext uri="{FF2B5EF4-FFF2-40B4-BE49-F238E27FC236}">
                  <a16:creationId xmlns:a16="http://schemas.microsoft.com/office/drawing/2014/main" id="{C767FCFF-3F45-4DE4-634E-6179B154C071}"/>
                </a:ext>
              </a:extLst>
            </p:cNvPr>
            <p:cNvSpPr txBox="1">
              <a:spLocks noChangeAspect="1"/>
            </p:cNvSpPr>
            <p:nvPr/>
          </p:nvSpPr>
          <p:spPr>
            <a:xfrm flipH="1" flipV="1">
              <a:off x="2557853"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365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4" name="Text Placeholder 49">
              <a:extLst>
                <a:ext uri="{FF2B5EF4-FFF2-40B4-BE49-F238E27FC236}">
                  <a16:creationId xmlns:a16="http://schemas.microsoft.com/office/drawing/2014/main" id="{58708A35-4C99-8EBC-038F-3701D2099EE0}"/>
                </a:ext>
              </a:extLst>
            </p:cNvPr>
            <p:cNvSpPr txBox="1">
              <a:spLocks noChangeAspect="1"/>
            </p:cNvSpPr>
            <p:nvPr/>
          </p:nvSpPr>
          <p:spPr>
            <a:xfrm flipH="1" flipV="1">
              <a:off x="2406547"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5" name="Text Placeholder 49">
              <a:extLst>
                <a:ext uri="{FF2B5EF4-FFF2-40B4-BE49-F238E27FC236}">
                  <a16:creationId xmlns:a16="http://schemas.microsoft.com/office/drawing/2014/main" id="{A880B435-EC7F-0C9C-68B3-1B53C7767BD8}"/>
                </a:ext>
              </a:extLst>
            </p:cNvPr>
            <p:cNvSpPr txBox="1">
              <a:spLocks noChangeAspect="1"/>
            </p:cNvSpPr>
            <p:nvPr/>
          </p:nvSpPr>
          <p:spPr>
            <a:xfrm flipH="1" flipV="1">
              <a:off x="2255242"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6" name="Text Placeholder 49">
              <a:extLst>
                <a:ext uri="{FF2B5EF4-FFF2-40B4-BE49-F238E27FC236}">
                  <a16:creationId xmlns:a16="http://schemas.microsoft.com/office/drawing/2014/main" id="{32F7711F-318F-756F-C239-A6CE6C416B96}"/>
                </a:ext>
              </a:extLst>
            </p:cNvPr>
            <p:cNvSpPr txBox="1">
              <a:spLocks noChangeAspect="1"/>
            </p:cNvSpPr>
            <p:nvPr/>
          </p:nvSpPr>
          <p:spPr>
            <a:xfrm flipH="1" flipV="1">
              <a:off x="3011770"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7" name="Text Placeholder 49">
              <a:extLst>
                <a:ext uri="{FF2B5EF4-FFF2-40B4-BE49-F238E27FC236}">
                  <a16:creationId xmlns:a16="http://schemas.microsoft.com/office/drawing/2014/main" id="{D97671B0-17E2-5738-2E6E-85EC20409983}"/>
                </a:ext>
              </a:extLst>
            </p:cNvPr>
            <p:cNvSpPr txBox="1">
              <a:spLocks noChangeAspect="1"/>
            </p:cNvSpPr>
            <p:nvPr/>
          </p:nvSpPr>
          <p:spPr>
            <a:xfrm flipH="1" flipV="1">
              <a:off x="3163076"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8" name="Text Placeholder 49">
              <a:extLst>
                <a:ext uri="{FF2B5EF4-FFF2-40B4-BE49-F238E27FC236}">
                  <a16:creationId xmlns:a16="http://schemas.microsoft.com/office/drawing/2014/main" id="{37DBFF5B-7928-A88E-AF08-2CD564A3F3DA}"/>
                </a:ext>
              </a:extLst>
            </p:cNvPr>
            <p:cNvSpPr txBox="1">
              <a:spLocks noChangeAspect="1"/>
            </p:cNvSpPr>
            <p:nvPr/>
          </p:nvSpPr>
          <p:spPr>
            <a:xfrm flipH="1" flipV="1">
              <a:off x="3314381"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9" name="Text Placeholder 49">
              <a:extLst>
                <a:ext uri="{FF2B5EF4-FFF2-40B4-BE49-F238E27FC236}">
                  <a16:creationId xmlns:a16="http://schemas.microsoft.com/office/drawing/2014/main" id="{2E79F1CC-559F-4E26-6528-05CEA9A13801}"/>
                </a:ext>
              </a:extLst>
            </p:cNvPr>
            <p:cNvSpPr txBox="1">
              <a:spLocks noChangeAspect="1"/>
            </p:cNvSpPr>
            <p:nvPr/>
          </p:nvSpPr>
          <p:spPr>
            <a:xfrm flipH="1" flipV="1">
              <a:off x="3465687"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0" name="Text Placeholder 49">
              <a:extLst>
                <a:ext uri="{FF2B5EF4-FFF2-40B4-BE49-F238E27FC236}">
                  <a16:creationId xmlns:a16="http://schemas.microsoft.com/office/drawing/2014/main" id="{BAEC55C7-F01B-0329-0F75-0FA01C69FB85}"/>
                </a:ext>
              </a:extLst>
            </p:cNvPr>
            <p:cNvSpPr txBox="1">
              <a:spLocks noChangeAspect="1"/>
            </p:cNvSpPr>
            <p:nvPr/>
          </p:nvSpPr>
          <p:spPr>
            <a:xfrm flipH="1" flipV="1">
              <a:off x="3616993"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1" name="Text Placeholder 49">
              <a:extLst>
                <a:ext uri="{FF2B5EF4-FFF2-40B4-BE49-F238E27FC236}">
                  <a16:creationId xmlns:a16="http://schemas.microsoft.com/office/drawing/2014/main" id="{9FB725E7-4784-B97C-63E9-563B49071C06}"/>
                </a:ext>
              </a:extLst>
            </p:cNvPr>
            <p:cNvSpPr txBox="1">
              <a:spLocks noChangeAspect="1"/>
            </p:cNvSpPr>
            <p:nvPr/>
          </p:nvSpPr>
          <p:spPr>
            <a:xfrm flipH="1" flipV="1">
              <a:off x="3768298"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2" name="Text Placeholder 49">
              <a:extLst>
                <a:ext uri="{FF2B5EF4-FFF2-40B4-BE49-F238E27FC236}">
                  <a16:creationId xmlns:a16="http://schemas.microsoft.com/office/drawing/2014/main" id="{7AA8C61A-511D-D37C-0684-8024F04EB522}"/>
                </a:ext>
              </a:extLst>
            </p:cNvPr>
            <p:cNvSpPr txBox="1">
              <a:spLocks noChangeAspect="1"/>
            </p:cNvSpPr>
            <p:nvPr/>
          </p:nvSpPr>
          <p:spPr>
            <a:xfrm flipH="1" flipV="1">
              <a:off x="2103936"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3" name="Text Placeholder 49">
              <a:extLst>
                <a:ext uri="{FF2B5EF4-FFF2-40B4-BE49-F238E27FC236}">
                  <a16:creationId xmlns:a16="http://schemas.microsoft.com/office/drawing/2014/main" id="{B5296F7A-A159-388D-BBBB-D9439D9FAA41}"/>
                </a:ext>
              </a:extLst>
            </p:cNvPr>
            <p:cNvSpPr txBox="1">
              <a:spLocks noChangeAspect="1"/>
            </p:cNvSpPr>
            <p:nvPr/>
          </p:nvSpPr>
          <p:spPr>
            <a:xfrm flipH="1" flipV="1">
              <a:off x="1952630"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4" name="Text Placeholder 49">
              <a:extLst>
                <a:ext uri="{FF2B5EF4-FFF2-40B4-BE49-F238E27FC236}">
                  <a16:creationId xmlns:a16="http://schemas.microsoft.com/office/drawing/2014/main" id="{FDBF3AC0-D5CA-580A-43A3-7CCCD958D139}"/>
                </a:ext>
              </a:extLst>
            </p:cNvPr>
            <p:cNvSpPr txBox="1">
              <a:spLocks noChangeAspect="1"/>
            </p:cNvSpPr>
            <p:nvPr/>
          </p:nvSpPr>
          <p:spPr>
            <a:xfrm flipH="1" flipV="1">
              <a:off x="1801325"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5" name="Text Placeholder 49">
              <a:extLst>
                <a:ext uri="{FF2B5EF4-FFF2-40B4-BE49-F238E27FC236}">
                  <a16:creationId xmlns:a16="http://schemas.microsoft.com/office/drawing/2014/main" id="{ED3F3C16-1BE6-A778-89EC-0980424D03D0}"/>
                </a:ext>
              </a:extLst>
            </p:cNvPr>
            <p:cNvSpPr txBox="1">
              <a:spLocks noChangeAspect="1"/>
            </p:cNvSpPr>
            <p:nvPr/>
          </p:nvSpPr>
          <p:spPr>
            <a:xfrm flipH="1" flipV="1">
              <a:off x="1650019"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6" name="Text Placeholder 49">
              <a:extLst>
                <a:ext uri="{FF2B5EF4-FFF2-40B4-BE49-F238E27FC236}">
                  <a16:creationId xmlns:a16="http://schemas.microsoft.com/office/drawing/2014/main" id="{B0DDDBD8-5645-A1B1-5BCF-F5A021F95F04}"/>
                </a:ext>
              </a:extLst>
            </p:cNvPr>
            <p:cNvSpPr txBox="1">
              <a:spLocks noChangeAspect="1"/>
            </p:cNvSpPr>
            <p:nvPr/>
          </p:nvSpPr>
          <p:spPr>
            <a:xfrm flipH="1" flipV="1">
              <a:off x="1498713"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7" name="Text Placeholder 49">
              <a:extLst>
                <a:ext uri="{FF2B5EF4-FFF2-40B4-BE49-F238E27FC236}">
                  <a16:creationId xmlns:a16="http://schemas.microsoft.com/office/drawing/2014/main" id="{86BB9B5B-3267-BDF5-C900-E1164DA4B38A}"/>
                </a:ext>
              </a:extLst>
            </p:cNvPr>
            <p:cNvSpPr txBox="1">
              <a:spLocks noChangeAspect="1"/>
            </p:cNvSpPr>
            <p:nvPr/>
          </p:nvSpPr>
          <p:spPr>
            <a:xfrm flipH="1" flipV="1">
              <a:off x="1347408"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8" name="Text Placeholder 49">
              <a:extLst>
                <a:ext uri="{FF2B5EF4-FFF2-40B4-BE49-F238E27FC236}">
                  <a16:creationId xmlns:a16="http://schemas.microsoft.com/office/drawing/2014/main" id="{49A45725-00C3-138B-B87B-B8E5C50BC82F}"/>
                </a:ext>
              </a:extLst>
            </p:cNvPr>
            <p:cNvSpPr txBox="1">
              <a:spLocks noChangeAspect="1"/>
            </p:cNvSpPr>
            <p:nvPr/>
          </p:nvSpPr>
          <p:spPr>
            <a:xfrm flipH="1" flipV="1">
              <a:off x="1196102"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9" name="Text Placeholder 49">
              <a:extLst>
                <a:ext uri="{FF2B5EF4-FFF2-40B4-BE49-F238E27FC236}">
                  <a16:creationId xmlns:a16="http://schemas.microsoft.com/office/drawing/2014/main" id="{142DA09C-B3C3-8F4E-D01A-BAF3BD08A336}"/>
                </a:ext>
              </a:extLst>
            </p:cNvPr>
            <p:cNvSpPr txBox="1">
              <a:spLocks noChangeAspect="1"/>
            </p:cNvSpPr>
            <p:nvPr/>
          </p:nvSpPr>
          <p:spPr>
            <a:xfrm flipH="1" flipV="1">
              <a:off x="1044796"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6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0" name="Text Placeholder 49">
              <a:extLst>
                <a:ext uri="{FF2B5EF4-FFF2-40B4-BE49-F238E27FC236}">
                  <a16:creationId xmlns:a16="http://schemas.microsoft.com/office/drawing/2014/main" id="{C85A65E8-4074-9CE8-6CC6-B3CA6CCC0689}"/>
                </a:ext>
              </a:extLst>
            </p:cNvPr>
            <p:cNvSpPr txBox="1">
              <a:spLocks noChangeAspect="1"/>
            </p:cNvSpPr>
            <p:nvPr/>
          </p:nvSpPr>
          <p:spPr>
            <a:xfrm flipH="1" flipV="1">
              <a:off x="893491"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1" name="Text Placeholder 49">
              <a:extLst>
                <a:ext uri="{FF2B5EF4-FFF2-40B4-BE49-F238E27FC236}">
                  <a16:creationId xmlns:a16="http://schemas.microsoft.com/office/drawing/2014/main" id="{FAD0FB6D-D701-C33D-17CF-3A161893A119}"/>
                </a:ext>
              </a:extLst>
            </p:cNvPr>
            <p:cNvSpPr txBox="1">
              <a:spLocks noChangeAspect="1"/>
            </p:cNvSpPr>
            <p:nvPr/>
          </p:nvSpPr>
          <p:spPr>
            <a:xfrm flipH="1" flipV="1">
              <a:off x="742186" y="1927072"/>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2" name="Text Placeholder 49">
              <a:extLst>
                <a:ext uri="{FF2B5EF4-FFF2-40B4-BE49-F238E27FC236}">
                  <a16:creationId xmlns:a16="http://schemas.microsoft.com/office/drawing/2014/main" id="{CCD9CA5D-97F9-CD78-0786-AB0B498E7E8D}"/>
                </a:ext>
              </a:extLst>
            </p:cNvPr>
            <p:cNvSpPr txBox="1">
              <a:spLocks noChangeAspect="1"/>
            </p:cNvSpPr>
            <p:nvPr userDrawn="1"/>
          </p:nvSpPr>
          <p:spPr>
            <a:xfrm flipH="1" flipV="1">
              <a:off x="3467099" y="131437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3" name="Text Placeholder 49">
              <a:extLst>
                <a:ext uri="{FF2B5EF4-FFF2-40B4-BE49-F238E27FC236}">
                  <a16:creationId xmlns:a16="http://schemas.microsoft.com/office/drawing/2014/main" id="{0AF16741-7F4B-D3E0-A398-BAEB9969136C}"/>
                </a:ext>
              </a:extLst>
            </p:cNvPr>
            <p:cNvSpPr txBox="1">
              <a:spLocks noChangeAspect="1"/>
            </p:cNvSpPr>
            <p:nvPr userDrawn="1"/>
          </p:nvSpPr>
          <p:spPr>
            <a:xfrm flipH="1" flipV="1">
              <a:off x="3467099" y="177165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grpSp>
    </p:spTree>
    <p:extLst>
      <p:ext uri="{BB962C8B-B14F-4D97-AF65-F5344CB8AC3E}">
        <p14:creationId xmlns:p14="http://schemas.microsoft.com/office/powerpoint/2010/main" val="3646479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Only">
    <p:bg>
      <p:bgPr>
        <a:solidFill>
          <a:schemeClr val="accent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5FD264-E5AE-9FFD-5E49-4B8D78FCA21C}"/>
              </a:ext>
            </a:extLst>
          </p:cNvPr>
          <p:cNvSpPr/>
          <p:nvPr/>
        </p:nvSpPr>
        <p:spPr>
          <a:xfrm>
            <a:off x="0" y="6835140"/>
            <a:ext cx="12188826"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C0A47574-FECF-FB94-8DE6-8876AE1A6828}"/>
              </a:ext>
            </a:extLst>
          </p:cNvPr>
          <p:cNvSpPr/>
          <p:nvPr/>
        </p:nvSpPr>
        <p:spPr>
          <a:xfrm rot="10800000">
            <a:off x="0" y="6500279"/>
            <a:ext cx="381001" cy="380492"/>
          </a:xfrm>
          <a:custGeom>
            <a:avLst/>
            <a:gdLst>
              <a:gd name="connsiteX0" fmla="*/ 0 w 526559"/>
              <a:gd name="connsiteY0" fmla="*/ 0 h 526559"/>
              <a:gd name="connsiteX1" fmla="*/ 526559 w 526559"/>
              <a:gd name="connsiteY1" fmla="*/ 0 h 526559"/>
              <a:gd name="connsiteX2" fmla="*/ 526559 w 526559"/>
              <a:gd name="connsiteY2" fmla="*/ 526559 h 526559"/>
              <a:gd name="connsiteX3" fmla="*/ 0 w 526559"/>
              <a:gd name="connsiteY3" fmla="*/ 0 h 526559"/>
            </a:gdLst>
            <a:ahLst/>
            <a:cxnLst>
              <a:cxn ang="0">
                <a:pos x="connsiteX0" y="connsiteY0"/>
              </a:cxn>
              <a:cxn ang="0">
                <a:pos x="connsiteX1" y="connsiteY1"/>
              </a:cxn>
              <a:cxn ang="0">
                <a:pos x="connsiteX2" y="connsiteY2"/>
              </a:cxn>
              <a:cxn ang="0">
                <a:pos x="connsiteX3" y="connsiteY3"/>
              </a:cxn>
            </a:cxnLst>
            <a:rect l="l" t="t" r="r" b="b"/>
            <a:pathLst>
              <a:path w="526559" h="526559">
                <a:moveTo>
                  <a:pt x="0" y="0"/>
                </a:moveTo>
                <a:lnTo>
                  <a:pt x="526559" y="0"/>
                </a:lnTo>
                <a:lnTo>
                  <a:pt x="526559" y="526559"/>
                </a:lnTo>
                <a:cubicBezTo>
                  <a:pt x="235748" y="526559"/>
                  <a:pt x="0" y="290811"/>
                  <a:pt x="0" y="0"/>
                </a:cubicBezTo>
                <a:close/>
              </a:path>
            </a:pathLst>
          </a:custGeom>
          <a:solidFill>
            <a:schemeClr val="accent1">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8" name="Title 6">
            <a:extLst>
              <a:ext uri="{FF2B5EF4-FFF2-40B4-BE49-F238E27FC236}">
                <a16:creationId xmlns:a16="http://schemas.microsoft.com/office/drawing/2014/main" id="{526B58EB-7060-12B5-74B2-653BAC941856}"/>
              </a:ext>
            </a:extLst>
          </p:cNvPr>
          <p:cNvSpPr>
            <a:spLocks noGrp="1"/>
          </p:cNvSpPr>
          <p:nvPr>
            <p:ph type="title"/>
          </p:nvPr>
        </p:nvSpPr>
        <p:spPr>
          <a:xfrm>
            <a:off x="381001" y="357721"/>
            <a:ext cx="6608941" cy="690029"/>
          </a:xfrm>
        </p:spPr>
        <p:txBody>
          <a:bodyPr/>
          <a:lstStyle>
            <a:lvl1pPr>
              <a:defRPr b="0">
                <a:solidFill>
                  <a:schemeClr val="bg1"/>
                </a:solidFill>
              </a:defRPr>
            </a:lvl1pPr>
          </a:lstStyle>
          <a:p>
            <a:r>
              <a:rPr lang="en-US" dirty="0"/>
              <a:t>Click to edit Master title style</a:t>
            </a:r>
          </a:p>
        </p:txBody>
      </p:sp>
      <p:grpSp>
        <p:nvGrpSpPr>
          <p:cNvPr id="4" name="Group 3">
            <a:extLst>
              <a:ext uri="{FF2B5EF4-FFF2-40B4-BE49-F238E27FC236}">
                <a16:creationId xmlns:a16="http://schemas.microsoft.com/office/drawing/2014/main" id="{875746BF-1CAF-3E75-1C18-94FE46202949}"/>
              </a:ext>
            </a:extLst>
          </p:cNvPr>
          <p:cNvGrpSpPr/>
          <p:nvPr userDrawn="1"/>
        </p:nvGrpSpPr>
        <p:grpSpPr>
          <a:xfrm>
            <a:off x="9202739" y="235493"/>
            <a:ext cx="2805010" cy="419803"/>
            <a:chOff x="9202739" y="235493"/>
            <a:chExt cx="2805010" cy="419803"/>
          </a:xfrm>
        </p:grpSpPr>
        <p:pic>
          <p:nvPicPr>
            <p:cNvPr id="10" name="Picture 9" descr="A white text on a black background&#10;&#10;Description automatically generated">
              <a:extLst>
                <a:ext uri="{FF2B5EF4-FFF2-40B4-BE49-F238E27FC236}">
                  <a16:creationId xmlns:a16="http://schemas.microsoft.com/office/drawing/2014/main" id="{13A3B8C2-1478-2C18-2C6B-33574D568E4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561443" y="238568"/>
              <a:ext cx="2446306" cy="416728"/>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5E053B36-4FAD-0BDA-4EE3-F57CEF22CB82}"/>
                </a:ext>
              </a:extLst>
            </p:cNvPr>
            <p:cNvPicPr>
              <a:picLocks noChangeAspect="1"/>
            </p:cNvPicPr>
            <p:nvPr userDrawn="1"/>
          </p:nvPicPr>
          <p:blipFill>
            <a:blip r:embed="rId3" cstate="screen">
              <a:extLst>
                <a:ext uri="{28A0092B-C50C-407E-A947-70E740481C1C}">
                  <a14:useLocalDpi xmlns:a14="http://schemas.microsoft.com/office/drawing/2010/main"/>
                </a:ext>
              </a:extLst>
            </a:blip>
            <a:srcRect b="-122"/>
            <a:stretch/>
          </p:blipFill>
          <p:spPr>
            <a:xfrm>
              <a:off x="9202739" y="235493"/>
              <a:ext cx="358704" cy="419802"/>
            </a:xfrm>
            <a:prstGeom prst="rect">
              <a:avLst/>
            </a:prstGeom>
          </p:spPr>
        </p:pic>
      </p:grpSp>
      <p:grpSp>
        <p:nvGrpSpPr>
          <p:cNvPr id="5" name="Group 4">
            <a:extLst>
              <a:ext uri="{FF2B5EF4-FFF2-40B4-BE49-F238E27FC236}">
                <a16:creationId xmlns:a16="http://schemas.microsoft.com/office/drawing/2014/main" id="{E9B942E3-A9DE-BA71-B21F-CFCA0CC73B1C}"/>
              </a:ext>
            </a:extLst>
          </p:cNvPr>
          <p:cNvGrpSpPr/>
          <p:nvPr userDrawn="1"/>
        </p:nvGrpSpPr>
        <p:grpSpPr>
          <a:xfrm>
            <a:off x="6456557" y="55856"/>
            <a:ext cx="5679105" cy="846668"/>
            <a:chOff x="6456607" y="1366596"/>
            <a:chExt cx="5679105" cy="846668"/>
          </a:xfrm>
        </p:grpSpPr>
        <p:sp>
          <p:nvSpPr>
            <p:cNvPr id="6" name="Text Placeholder 49">
              <a:extLst>
                <a:ext uri="{FF2B5EF4-FFF2-40B4-BE49-F238E27FC236}">
                  <a16:creationId xmlns:a16="http://schemas.microsoft.com/office/drawing/2014/main" id="{14A86BBB-8445-1CDC-F8DB-2536C924436E}"/>
                </a:ext>
              </a:extLst>
            </p:cNvPr>
            <p:cNvSpPr txBox="1">
              <a:spLocks noChangeAspect="1"/>
            </p:cNvSpPr>
            <p:nvPr/>
          </p:nvSpPr>
          <p:spPr>
            <a:xfrm flipV="1">
              <a:off x="67592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 name="Text Placeholder 49">
              <a:extLst>
                <a:ext uri="{FF2B5EF4-FFF2-40B4-BE49-F238E27FC236}">
                  <a16:creationId xmlns:a16="http://schemas.microsoft.com/office/drawing/2014/main" id="{FE2AFEFB-F719-EF2E-6AB7-C053875A623C}"/>
                </a:ext>
              </a:extLst>
            </p:cNvPr>
            <p:cNvSpPr txBox="1">
              <a:spLocks noChangeAspect="1"/>
            </p:cNvSpPr>
            <p:nvPr/>
          </p:nvSpPr>
          <p:spPr>
            <a:xfrm flipV="1">
              <a:off x="691052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5" name="Text Placeholder 49">
              <a:extLst>
                <a:ext uri="{FF2B5EF4-FFF2-40B4-BE49-F238E27FC236}">
                  <a16:creationId xmlns:a16="http://schemas.microsoft.com/office/drawing/2014/main" id="{0A7F4E61-B90B-FB64-B19B-D7D05A0287ED}"/>
                </a:ext>
              </a:extLst>
            </p:cNvPr>
            <p:cNvSpPr txBox="1">
              <a:spLocks noChangeAspect="1"/>
            </p:cNvSpPr>
            <p:nvPr/>
          </p:nvSpPr>
          <p:spPr>
            <a:xfrm flipV="1">
              <a:off x="70618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6" name="Text Placeholder 49">
              <a:extLst>
                <a:ext uri="{FF2B5EF4-FFF2-40B4-BE49-F238E27FC236}">
                  <a16:creationId xmlns:a16="http://schemas.microsoft.com/office/drawing/2014/main" id="{063D39DF-9659-05C7-624C-D62EED9ECDA8}"/>
                </a:ext>
              </a:extLst>
            </p:cNvPr>
            <p:cNvSpPr txBox="1">
              <a:spLocks noChangeAspect="1"/>
            </p:cNvSpPr>
            <p:nvPr/>
          </p:nvSpPr>
          <p:spPr>
            <a:xfrm flipV="1">
              <a:off x="72131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7" name="Text Placeholder 49">
              <a:extLst>
                <a:ext uri="{FF2B5EF4-FFF2-40B4-BE49-F238E27FC236}">
                  <a16:creationId xmlns:a16="http://schemas.microsoft.com/office/drawing/2014/main" id="{09D94BC7-5A34-96E8-B30E-358837B94B5E}"/>
                </a:ext>
              </a:extLst>
            </p:cNvPr>
            <p:cNvSpPr txBox="1">
              <a:spLocks noChangeAspect="1"/>
            </p:cNvSpPr>
            <p:nvPr/>
          </p:nvSpPr>
          <p:spPr>
            <a:xfrm flipV="1">
              <a:off x="736444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8" name="Text Placeholder 49">
              <a:extLst>
                <a:ext uri="{FF2B5EF4-FFF2-40B4-BE49-F238E27FC236}">
                  <a16:creationId xmlns:a16="http://schemas.microsoft.com/office/drawing/2014/main" id="{21C44A1E-C774-EB5D-F463-56FD9B1AA9E9}"/>
                </a:ext>
              </a:extLst>
            </p:cNvPr>
            <p:cNvSpPr txBox="1">
              <a:spLocks noChangeAspect="1"/>
            </p:cNvSpPr>
            <p:nvPr/>
          </p:nvSpPr>
          <p:spPr>
            <a:xfrm flipV="1">
              <a:off x="66079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9" name="Text Placeholder 49">
              <a:extLst>
                <a:ext uri="{FF2B5EF4-FFF2-40B4-BE49-F238E27FC236}">
                  <a16:creationId xmlns:a16="http://schemas.microsoft.com/office/drawing/2014/main" id="{41ACB294-DAB1-480E-BC5A-38680671430A}"/>
                </a:ext>
              </a:extLst>
            </p:cNvPr>
            <p:cNvSpPr txBox="1">
              <a:spLocks noChangeAspect="1"/>
            </p:cNvSpPr>
            <p:nvPr/>
          </p:nvSpPr>
          <p:spPr>
            <a:xfrm flipV="1">
              <a:off x="645660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0" name="Text Placeholder 49">
              <a:extLst>
                <a:ext uri="{FF2B5EF4-FFF2-40B4-BE49-F238E27FC236}">
                  <a16:creationId xmlns:a16="http://schemas.microsoft.com/office/drawing/2014/main" id="{B055DCBE-2475-E163-8CED-A6B15F94AD6F}"/>
                </a:ext>
              </a:extLst>
            </p:cNvPr>
            <p:cNvSpPr txBox="1">
              <a:spLocks noChangeAspect="1"/>
            </p:cNvSpPr>
            <p:nvPr/>
          </p:nvSpPr>
          <p:spPr>
            <a:xfrm flipV="1">
              <a:off x="75157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1" name="Text Placeholder 49">
              <a:extLst>
                <a:ext uri="{FF2B5EF4-FFF2-40B4-BE49-F238E27FC236}">
                  <a16:creationId xmlns:a16="http://schemas.microsoft.com/office/drawing/2014/main" id="{C7C0749C-FC3E-5778-CAE3-129854A8F1BD}"/>
                </a:ext>
              </a:extLst>
            </p:cNvPr>
            <p:cNvSpPr txBox="1">
              <a:spLocks noChangeAspect="1"/>
            </p:cNvSpPr>
            <p:nvPr/>
          </p:nvSpPr>
          <p:spPr>
            <a:xfrm flipV="1">
              <a:off x="76670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2" name="Text Placeholder 49">
              <a:extLst>
                <a:ext uri="{FF2B5EF4-FFF2-40B4-BE49-F238E27FC236}">
                  <a16:creationId xmlns:a16="http://schemas.microsoft.com/office/drawing/2014/main" id="{A4EF0184-E425-3A4C-3F71-2CBA2BBE366B}"/>
                </a:ext>
              </a:extLst>
            </p:cNvPr>
            <p:cNvSpPr txBox="1">
              <a:spLocks noChangeAspect="1"/>
            </p:cNvSpPr>
            <p:nvPr/>
          </p:nvSpPr>
          <p:spPr>
            <a:xfrm flipV="1">
              <a:off x="781835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3" name="Text Placeholder 49">
              <a:extLst>
                <a:ext uri="{FF2B5EF4-FFF2-40B4-BE49-F238E27FC236}">
                  <a16:creationId xmlns:a16="http://schemas.microsoft.com/office/drawing/2014/main" id="{703080E8-B762-B9B7-A33D-C2808B0C4D1C}"/>
                </a:ext>
              </a:extLst>
            </p:cNvPr>
            <p:cNvSpPr txBox="1">
              <a:spLocks noChangeAspect="1"/>
            </p:cNvSpPr>
            <p:nvPr/>
          </p:nvSpPr>
          <p:spPr>
            <a:xfrm flipV="1">
              <a:off x="79696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4" name="Text Placeholder 49">
              <a:extLst>
                <a:ext uri="{FF2B5EF4-FFF2-40B4-BE49-F238E27FC236}">
                  <a16:creationId xmlns:a16="http://schemas.microsoft.com/office/drawing/2014/main" id="{B1C8791D-2A14-F637-C420-DDB807412E10}"/>
                </a:ext>
              </a:extLst>
            </p:cNvPr>
            <p:cNvSpPr txBox="1">
              <a:spLocks noChangeAspect="1"/>
            </p:cNvSpPr>
            <p:nvPr/>
          </p:nvSpPr>
          <p:spPr>
            <a:xfrm flipV="1">
              <a:off x="81209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5" name="Text Placeholder 49">
              <a:extLst>
                <a:ext uri="{FF2B5EF4-FFF2-40B4-BE49-F238E27FC236}">
                  <a16:creationId xmlns:a16="http://schemas.microsoft.com/office/drawing/2014/main" id="{B2B6170D-DB95-C9B5-4746-3C456AB9FBFA}"/>
                </a:ext>
              </a:extLst>
            </p:cNvPr>
            <p:cNvSpPr txBox="1">
              <a:spLocks noChangeAspect="1"/>
            </p:cNvSpPr>
            <p:nvPr/>
          </p:nvSpPr>
          <p:spPr>
            <a:xfrm flipV="1">
              <a:off x="827227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6" name="Text Placeholder 49">
              <a:extLst>
                <a:ext uri="{FF2B5EF4-FFF2-40B4-BE49-F238E27FC236}">
                  <a16:creationId xmlns:a16="http://schemas.microsoft.com/office/drawing/2014/main" id="{3D25F8F7-CD44-08FA-D58C-BA562BBCC964}"/>
                </a:ext>
              </a:extLst>
            </p:cNvPr>
            <p:cNvSpPr txBox="1">
              <a:spLocks noChangeAspect="1"/>
            </p:cNvSpPr>
            <p:nvPr/>
          </p:nvSpPr>
          <p:spPr>
            <a:xfrm flipV="1">
              <a:off x="84235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7" name="Text Placeholder 49">
              <a:extLst>
                <a:ext uri="{FF2B5EF4-FFF2-40B4-BE49-F238E27FC236}">
                  <a16:creationId xmlns:a16="http://schemas.microsoft.com/office/drawing/2014/main" id="{2AE4D9D6-0E02-F4DE-D289-89D0A64BA21C}"/>
                </a:ext>
              </a:extLst>
            </p:cNvPr>
            <p:cNvSpPr txBox="1">
              <a:spLocks noChangeAspect="1"/>
            </p:cNvSpPr>
            <p:nvPr/>
          </p:nvSpPr>
          <p:spPr>
            <a:xfrm flipV="1">
              <a:off x="85748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8" name="Text Placeholder 49">
              <a:extLst>
                <a:ext uri="{FF2B5EF4-FFF2-40B4-BE49-F238E27FC236}">
                  <a16:creationId xmlns:a16="http://schemas.microsoft.com/office/drawing/2014/main" id="{F817DC5D-BBAE-D408-A8F9-648604013FE9}"/>
                </a:ext>
              </a:extLst>
            </p:cNvPr>
            <p:cNvSpPr txBox="1">
              <a:spLocks noChangeAspect="1"/>
            </p:cNvSpPr>
            <p:nvPr/>
          </p:nvSpPr>
          <p:spPr>
            <a:xfrm flipV="1">
              <a:off x="872619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9" name="Text Placeholder 49">
              <a:extLst>
                <a:ext uri="{FF2B5EF4-FFF2-40B4-BE49-F238E27FC236}">
                  <a16:creationId xmlns:a16="http://schemas.microsoft.com/office/drawing/2014/main" id="{FD33DF20-1C1A-A21D-61DF-83575ED37B53}"/>
                </a:ext>
              </a:extLst>
            </p:cNvPr>
            <p:cNvSpPr txBox="1">
              <a:spLocks noChangeAspect="1"/>
            </p:cNvSpPr>
            <p:nvPr/>
          </p:nvSpPr>
          <p:spPr>
            <a:xfrm flipV="1">
              <a:off x="887749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0" name="Text Placeholder 49">
              <a:extLst>
                <a:ext uri="{FF2B5EF4-FFF2-40B4-BE49-F238E27FC236}">
                  <a16:creationId xmlns:a16="http://schemas.microsoft.com/office/drawing/2014/main" id="{9CFDB605-4739-D46C-D2E1-E57C48F5FE9D}"/>
                </a:ext>
              </a:extLst>
            </p:cNvPr>
            <p:cNvSpPr txBox="1">
              <a:spLocks noChangeAspect="1"/>
            </p:cNvSpPr>
            <p:nvPr/>
          </p:nvSpPr>
          <p:spPr>
            <a:xfrm flipV="1">
              <a:off x="67592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1" name="Text Placeholder 49">
              <a:extLst>
                <a:ext uri="{FF2B5EF4-FFF2-40B4-BE49-F238E27FC236}">
                  <a16:creationId xmlns:a16="http://schemas.microsoft.com/office/drawing/2014/main" id="{CB681CF2-D6C3-2D6F-6532-DF4ECE61DB68}"/>
                </a:ext>
              </a:extLst>
            </p:cNvPr>
            <p:cNvSpPr txBox="1">
              <a:spLocks noChangeAspect="1"/>
            </p:cNvSpPr>
            <p:nvPr/>
          </p:nvSpPr>
          <p:spPr>
            <a:xfrm flipV="1">
              <a:off x="691052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2" name="Text Placeholder 49">
              <a:extLst>
                <a:ext uri="{FF2B5EF4-FFF2-40B4-BE49-F238E27FC236}">
                  <a16:creationId xmlns:a16="http://schemas.microsoft.com/office/drawing/2014/main" id="{202F3A96-8F93-3B3F-AAAE-B8FC3B2B3F04}"/>
                </a:ext>
              </a:extLst>
            </p:cNvPr>
            <p:cNvSpPr txBox="1">
              <a:spLocks noChangeAspect="1"/>
            </p:cNvSpPr>
            <p:nvPr/>
          </p:nvSpPr>
          <p:spPr>
            <a:xfrm flipV="1">
              <a:off x="70618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3" name="Text Placeholder 49">
              <a:extLst>
                <a:ext uri="{FF2B5EF4-FFF2-40B4-BE49-F238E27FC236}">
                  <a16:creationId xmlns:a16="http://schemas.microsoft.com/office/drawing/2014/main" id="{C58B1DB4-5D7E-A5D2-810A-78853A03E453}"/>
                </a:ext>
              </a:extLst>
            </p:cNvPr>
            <p:cNvSpPr txBox="1">
              <a:spLocks noChangeAspect="1"/>
            </p:cNvSpPr>
            <p:nvPr/>
          </p:nvSpPr>
          <p:spPr>
            <a:xfrm flipV="1">
              <a:off x="72131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4" name="Text Placeholder 49">
              <a:extLst>
                <a:ext uri="{FF2B5EF4-FFF2-40B4-BE49-F238E27FC236}">
                  <a16:creationId xmlns:a16="http://schemas.microsoft.com/office/drawing/2014/main" id="{58CECDDF-0D9F-C336-BE05-54486F48DF07}"/>
                </a:ext>
              </a:extLst>
            </p:cNvPr>
            <p:cNvSpPr txBox="1">
              <a:spLocks noChangeAspect="1"/>
            </p:cNvSpPr>
            <p:nvPr/>
          </p:nvSpPr>
          <p:spPr>
            <a:xfrm flipV="1">
              <a:off x="736444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5" name="Text Placeholder 49">
              <a:extLst>
                <a:ext uri="{FF2B5EF4-FFF2-40B4-BE49-F238E27FC236}">
                  <a16:creationId xmlns:a16="http://schemas.microsoft.com/office/drawing/2014/main" id="{811AC838-68F7-98B9-27A9-FDDFDBE9CA2A}"/>
                </a:ext>
              </a:extLst>
            </p:cNvPr>
            <p:cNvSpPr txBox="1">
              <a:spLocks noChangeAspect="1"/>
            </p:cNvSpPr>
            <p:nvPr/>
          </p:nvSpPr>
          <p:spPr>
            <a:xfrm flipV="1">
              <a:off x="75157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6" name="Text Placeholder 49">
              <a:extLst>
                <a:ext uri="{FF2B5EF4-FFF2-40B4-BE49-F238E27FC236}">
                  <a16:creationId xmlns:a16="http://schemas.microsoft.com/office/drawing/2014/main" id="{92E5C67D-93DF-E0F9-6F6A-0605B2B72877}"/>
                </a:ext>
              </a:extLst>
            </p:cNvPr>
            <p:cNvSpPr txBox="1">
              <a:spLocks noChangeAspect="1"/>
            </p:cNvSpPr>
            <p:nvPr/>
          </p:nvSpPr>
          <p:spPr>
            <a:xfrm flipV="1">
              <a:off x="76670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7" name="Text Placeholder 49">
              <a:extLst>
                <a:ext uri="{FF2B5EF4-FFF2-40B4-BE49-F238E27FC236}">
                  <a16:creationId xmlns:a16="http://schemas.microsoft.com/office/drawing/2014/main" id="{F703BE7B-9FA8-6A7A-A207-79AE88F3A0C5}"/>
                </a:ext>
              </a:extLst>
            </p:cNvPr>
            <p:cNvSpPr txBox="1">
              <a:spLocks noChangeAspect="1"/>
            </p:cNvSpPr>
            <p:nvPr/>
          </p:nvSpPr>
          <p:spPr>
            <a:xfrm flipV="1">
              <a:off x="781835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8" name="Text Placeholder 49">
              <a:extLst>
                <a:ext uri="{FF2B5EF4-FFF2-40B4-BE49-F238E27FC236}">
                  <a16:creationId xmlns:a16="http://schemas.microsoft.com/office/drawing/2014/main" id="{C269BB43-3332-AC63-AD64-E47F62A3D871}"/>
                </a:ext>
              </a:extLst>
            </p:cNvPr>
            <p:cNvSpPr txBox="1">
              <a:spLocks noChangeAspect="1"/>
            </p:cNvSpPr>
            <p:nvPr/>
          </p:nvSpPr>
          <p:spPr>
            <a:xfrm flipV="1">
              <a:off x="79696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9" name="Text Placeholder 49">
              <a:extLst>
                <a:ext uri="{FF2B5EF4-FFF2-40B4-BE49-F238E27FC236}">
                  <a16:creationId xmlns:a16="http://schemas.microsoft.com/office/drawing/2014/main" id="{DF73000D-E923-BC96-9832-5A0153169CF5}"/>
                </a:ext>
              </a:extLst>
            </p:cNvPr>
            <p:cNvSpPr txBox="1">
              <a:spLocks noChangeAspect="1"/>
            </p:cNvSpPr>
            <p:nvPr/>
          </p:nvSpPr>
          <p:spPr>
            <a:xfrm flipV="1">
              <a:off x="81209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0" name="Text Placeholder 49">
              <a:extLst>
                <a:ext uri="{FF2B5EF4-FFF2-40B4-BE49-F238E27FC236}">
                  <a16:creationId xmlns:a16="http://schemas.microsoft.com/office/drawing/2014/main" id="{F759CA85-B7E7-42F1-938F-F6315E299329}"/>
                </a:ext>
              </a:extLst>
            </p:cNvPr>
            <p:cNvSpPr txBox="1">
              <a:spLocks noChangeAspect="1"/>
            </p:cNvSpPr>
            <p:nvPr/>
          </p:nvSpPr>
          <p:spPr>
            <a:xfrm flipV="1">
              <a:off x="827227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1" name="Text Placeholder 49">
              <a:extLst>
                <a:ext uri="{FF2B5EF4-FFF2-40B4-BE49-F238E27FC236}">
                  <a16:creationId xmlns:a16="http://schemas.microsoft.com/office/drawing/2014/main" id="{E5F055ED-0F4D-6D0F-738E-382833E1ED03}"/>
                </a:ext>
              </a:extLst>
            </p:cNvPr>
            <p:cNvSpPr txBox="1">
              <a:spLocks noChangeAspect="1"/>
            </p:cNvSpPr>
            <p:nvPr/>
          </p:nvSpPr>
          <p:spPr>
            <a:xfrm flipV="1">
              <a:off x="84235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2" name="Text Placeholder 49">
              <a:extLst>
                <a:ext uri="{FF2B5EF4-FFF2-40B4-BE49-F238E27FC236}">
                  <a16:creationId xmlns:a16="http://schemas.microsoft.com/office/drawing/2014/main" id="{08F7FEFF-56FC-1DBA-BA22-52B5610943C5}"/>
                </a:ext>
              </a:extLst>
            </p:cNvPr>
            <p:cNvSpPr txBox="1">
              <a:spLocks noChangeAspect="1"/>
            </p:cNvSpPr>
            <p:nvPr/>
          </p:nvSpPr>
          <p:spPr>
            <a:xfrm flipV="1">
              <a:off x="85748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3" name="Text Placeholder 49">
              <a:extLst>
                <a:ext uri="{FF2B5EF4-FFF2-40B4-BE49-F238E27FC236}">
                  <a16:creationId xmlns:a16="http://schemas.microsoft.com/office/drawing/2014/main" id="{506B2F9F-E920-9F26-5EA6-007F3CA14F02}"/>
                </a:ext>
              </a:extLst>
            </p:cNvPr>
            <p:cNvSpPr txBox="1">
              <a:spLocks noChangeAspect="1"/>
            </p:cNvSpPr>
            <p:nvPr/>
          </p:nvSpPr>
          <p:spPr>
            <a:xfrm flipV="1">
              <a:off x="872619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4" name="Text Placeholder 49">
              <a:extLst>
                <a:ext uri="{FF2B5EF4-FFF2-40B4-BE49-F238E27FC236}">
                  <a16:creationId xmlns:a16="http://schemas.microsoft.com/office/drawing/2014/main" id="{A71A7B97-6C91-6D69-9E87-6B02C38FA025}"/>
                </a:ext>
              </a:extLst>
            </p:cNvPr>
            <p:cNvSpPr txBox="1">
              <a:spLocks noChangeAspect="1"/>
            </p:cNvSpPr>
            <p:nvPr/>
          </p:nvSpPr>
          <p:spPr>
            <a:xfrm flipV="1">
              <a:off x="887749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5" name="Text Placeholder 49">
              <a:extLst>
                <a:ext uri="{FF2B5EF4-FFF2-40B4-BE49-F238E27FC236}">
                  <a16:creationId xmlns:a16="http://schemas.microsoft.com/office/drawing/2014/main" id="{EB963F31-6996-8D2B-9691-66440E634876}"/>
                </a:ext>
              </a:extLst>
            </p:cNvPr>
            <p:cNvSpPr txBox="1">
              <a:spLocks noChangeAspect="1"/>
            </p:cNvSpPr>
            <p:nvPr/>
          </p:nvSpPr>
          <p:spPr>
            <a:xfrm flipV="1">
              <a:off x="736444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6" name="Text Placeholder 49">
              <a:extLst>
                <a:ext uri="{FF2B5EF4-FFF2-40B4-BE49-F238E27FC236}">
                  <a16:creationId xmlns:a16="http://schemas.microsoft.com/office/drawing/2014/main" id="{01FE7FE2-FC0E-27D6-F173-91DC2BB63787}"/>
                </a:ext>
              </a:extLst>
            </p:cNvPr>
            <p:cNvSpPr txBox="1">
              <a:spLocks noChangeAspect="1"/>
            </p:cNvSpPr>
            <p:nvPr/>
          </p:nvSpPr>
          <p:spPr>
            <a:xfrm flipV="1">
              <a:off x="751574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7" name="Text Placeholder 49">
              <a:extLst>
                <a:ext uri="{FF2B5EF4-FFF2-40B4-BE49-F238E27FC236}">
                  <a16:creationId xmlns:a16="http://schemas.microsoft.com/office/drawing/2014/main" id="{68F7DDC4-8D30-12EC-2DD1-4F6D7CBB3367}"/>
                </a:ext>
              </a:extLst>
            </p:cNvPr>
            <p:cNvSpPr txBox="1">
              <a:spLocks noChangeAspect="1"/>
            </p:cNvSpPr>
            <p:nvPr/>
          </p:nvSpPr>
          <p:spPr>
            <a:xfrm flipV="1">
              <a:off x="766705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8" name="Text Placeholder 49">
              <a:extLst>
                <a:ext uri="{FF2B5EF4-FFF2-40B4-BE49-F238E27FC236}">
                  <a16:creationId xmlns:a16="http://schemas.microsoft.com/office/drawing/2014/main" id="{BDB64E22-A5A8-FC84-512E-E5084927DF19}"/>
                </a:ext>
              </a:extLst>
            </p:cNvPr>
            <p:cNvSpPr txBox="1">
              <a:spLocks noChangeAspect="1"/>
            </p:cNvSpPr>
            <p:nvPr/>
          </p:nvSpPr>
          <p:spPr>
            <a:xfrm flipV="1">
              <a:off x="7818358"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9" name="Text Placeholder 49">
              <a:extLst>
                <a:ext uri="{FF2B5EF4-FFF2-40B4-BE49-F238E27FC236}">
                  <a16:creationId xmlns:a16="http://schemas.microsoft.com/office/drawing/2014/main" id="{78200146-7B67-CB61-FDFE-6058C6A7AA93}"/>
                </a:ext>
              </a:extLst>
            </p:cNvPr>
            <p:cNvSpPr txBox="1">
              <a:spLocks noChangeAspect="1"/>
            </p:cNvSpPr>
            <p:nvPr/>
          </p:nvSpPr>
          <p:spPr>
            <a:xfrm flipV="1">
              <a:off x="796966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0" name="Text Placeholder 49">
              <a:extLst>
                <a:ext uri="{FF2B5EF4-FFF2-40B4-BE49-F238E27FC236}">
                  <a16:creationId xmlns:a16="http://schemas.microsoft.com/office/drawing/2014/main" id="{B194F7F3-67DB-10A7-7AD6-E89BD75EA081}"/>
                </a:ext>
              </a:extLst>
            </p:cNvPr>
            <p:cNvSpPr txBox="1">
              <a:spLocks noChangeAspect="1"/>
            </p:cNvSpPr>
            <p:nvPr/>
          </p:nvSpPr>
          <p:spPr>
            <a:xfrm flipV="1">
              <a:off x="8120969"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1" name="Text Placeholder 49">
              <a:extLst>
                <a:ext uri="{FF2B5EF4-FFF2-40B4-BE49-F238E27FC236}">
                  <a16:creationId xmlns:a16="http://schemas.microsoft.com/office/drawing/2014/main" id="{5021F200-4014-6934-45D5-ADE57A91F70A}"/>
                </a:ext>
              </a:extLst>
            </p:cNvPr>
            <p:cNvSpPr txBox="1">
              <a:spLocks noChangeAspect="1"/>
            </p:cNvSpPr>
            <p:nvPr/>
          </p:nvSpPr>
          <p:spPr>
            <a:xfrm flipV="1">
              <a:off x="8272275"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2" name="Text Placeholder 49">
              <a:extLst>
                <a:ext uri="{FF2B5EF4-FFF2-40B4-BE49-F238E27FC236}">
                  <a16:creationId xmlns:a16="http://schemas.microsoft.com/office/drawing/2014/main" id="{518B25BE-F019-60C4-B201-EBF72C7AB77B}"/>
                </a:ext>
              </a:extLst>
            </p:cNvPr>
            <p:cNvSpPr txBox="1">
              <a:spLocks noChangeAspect="1"/>
            </p:cNvSpPr>
            <p:nvPr/>
          </p:nvSpPr>
          <p:spPr>
            <a:xfrm flipV="1">
              <a:off x="8423580"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3" name="Text Placeholder 49">
              <a:extLst>
                <a:ext uri="{FF2B5EF4-FFF2-40B4-BE49-F238E27FC236}">
                  <a16:creationId xmlns:a16="http://schemas.microsoft.com/office/drawing/2014/main" id="{899351A2-E4E1-A986-055D-76E4251FD572}"/>
                </a:ext>
              </a:extLst>
            </p:cNvPr>
            <p:cNvSpPr txBox="1">
              <a:spLocks noChangeAspect="1"/>
            </p:cNvSpPr>
            <p:nvPr/>
          </p:nvSpPr>
          <p:spPr>
            <a:xfrm flipV="1">
              <a:off x="857488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4" name="Text Placeholder 49">
              <a:extLst>
                <a:ext uri="{FF2B5EF4-FFF2-40B4-BE49-F238E27FC236}">
                  <a16:creationId xmlns:a16="http://schemas.microsoft.com/office/drawing/2014/main" id="{DE75FD17-E048-59A8-B3E0-7F91A393BD1D}"/>
                </a:ext>
              </a:extLst>
            </p:cNvPr>
            <p:cNvSpPr txBox="1">
              <a:spLocks noChangeAspect="1"/>
            </p:cNvSpPr>
            <p:nvPr/>
          </p:nvSpPr>
          <p:spPr>
            <a:xfrm flipV="1">
              <a:off x="872619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5" name="Text Placeholder 49">
              <a:extLst>
                <a:ext uri="{FF2B5EF4-FFF2-40B4-BE49-F238E27FC236}">
                  <a16:creationId xmlns:a16="http://schemas.microsoft.com/office/drawing/2014/main" id="{484F35D4-4D0A-D30C-2112-93C0B3B48934}"/>
                </a:ext>
              </a:extLst>
            </p:cNvPr>
            <p:cNvSpPr txBox="1">
              <a:spLocks noChangeAspect="1"/>
            </p:cNvSpPr>
            <p:nvPr/>
          </p:nvSpPr>
          <p:spPr>
            <a:xfrm flipV="1">
              <a:off x="887749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6" name="Text Placeholder 49">
              <a:extLst>
                <a:ext uri="{FF2B5EF4-FFF2-40B4-BE49-F238E27FC236}">
                  <a16:creationId xmlns:a16="http://schemas.microsoft.com/office/drawing/2014/main" id="{2A2EA7A7-22B7-FDEB-BEC2-3BCB68D4779B}"/>
                </a:ext>
              </a:extLst>
            </p:cNvPr>
            <p:cNvSpPr txBox="1">
              <a:spLocks noChangeAspect="1"/>
            </p:cNvSpPr>
            <p:nvPr/>
          </p:nvSpPr>
          <p:spPr>
            <a:xfrm flipV="1">
              <a:off x="796966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7" name="Text Placeholder 49">
              <a:extLst>
                <a:ext uri="{FF2B5EF4-FFF2-40B4-BE49-F238E27FC236}">
                  <a16:creationId xmlns:a16="http://schemas.microsoft.com/office/drawing/2014/main" id="{C6AE4E64-9358-B50E-6B88-43B466F36D4F}"/>
                </a:ext>
              </a:extLst>
            </p:cNvPr>
            <p:cNvSpPr txBox="1">
              <a:spLocks noChangeAspect="1"/>
            </p:cNvSpPr>
            <p:nvPr/>
          </p:nvSpPr>
          <p:spPr>
            <a:xfrm flipV="1">
              <a:off x="8120969"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8" name="Text Placeholder 49">
              <a:extLst>
                <a:ext uri="{FF2B5EF4-FFF2-40B4-BE49-F238E27FC236}">
                  <a16:creationId xmlns:a16="http://schemas.microsoft.com/office/drawing/2014/main" id="{CA0F7E10-D7AB-F469-EE8C-C843CC8F7789}"/>
                </a:ext>
              </a:extLst>
            </p:cNvPr>
            <p:cNvSpPr txBox="1">
              <a:spLocks noChangeAspect="1"/>
            </p:cNvSpPr>
            <p:nvPr/>
          </p:nvSpPr>
          <p:spPr>
            <a:xfrm flipV="1">
              <a:off x="8272275"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9" name="Text Placeholder 49">
              <a:extLst>
                <a:ext uri="{FF2B5EF4-FFF2-40B4-BE49-F238E27FC236}">
                  <a16:creationId xmlns:a16="http://schemas.microsoft.com/office/drawing/2014/main" id="{E6293CDB-3B31-5825-C36C-3C9FDB8457D5}"/>
                </a:ext>
              </a:extLst>
            </p:cNvPr>
            <p:cNvSpPr txBox="1">
              <a:spLocks noChangeAspect="1"/>
            </p:cNvSpPr>
            <p:nvPr/>
          </p:nvSpPr>
          <p:spPr>
            <a:xfrm flipV="1">
              <a:off x="8423580"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0" name="Text Placeholder 49">
              <a:extLst>
                <a:ext uri="{FF2B5EF4-FFF2-40B4-BE49-F238E27FC236}">
                  <a16:creationId xmlns:a16="http://schemas.microsoft.com/office/drawing/2014/main" id="{D8DA7899-C6AD-CF3E-7A6D-6ACCE470C8F9}"/>
                </a:ext>
              </a:extLst>
            </p:cNvPr>
            <p:cNvSpPr txBox="1">
              <a:spLocks noChangeAspect="1"/>
            </p:cNvSpPr>
            <p:nvPr/>
          </p:nvSpPr>
          <p:spPr>
            <a:xfrm flipV="1">
              <a:off x="857488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1" name="Text Placeholder 49">
              <a:extLst>
                <a:ext uri="{FF2B5EF4-FFF2-40B4-BE49-F238E27FC236}">
                  <a16:creationId xmlns:a16="http://schemas.microsoft.com/office/drawing/2014/main" id="{49A86154-7E52-0110-BDD3-E6B93E09FCB5}"/>
                </a:ext>
              </a:extLst>
            </p:cNvPr>
            <p:cNvSpPr txBox="1">
              <a:spLocks noChangeAspect="1"/>
            </p:cNvSpPr>
            <p:nvPr/>
          </p:nvSpPr>
          <p:spPr>
            <a:xfrm flipV="1">
              <a:off x="8726192"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2" name="Text Placeholder 49">
              <a:extLst>
                <a:ext uri="{FF2B5EF4-FFF2-40B4-BE49-F238E27FC236}">
                  <a16:creationId xmlns:a16="http://schemas.microsoft.com/office/drawing/2014/main" id="{E7FB7CA2-9F66-C0A4-40D0-B97BE99FDC27}"/>
                </a:ext>
              </a:extLst>
            </p:cNvPr>
            <p:cNvSpPr txBox="1">
              <a:spLocks noChangeAspect="1"/>
            </p:cNvSpPr>
            <p:nvPr/>
          </p:nvSpPr>
          <p:spPr>
            <a:xfrm flipV="1">
              <a:off x="887749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3" name="Text Placeholder 49">
              <a:extLst>
                <a:ext uri="{FF2B5EF4-FFF2-40B4-BE49-F238E27FC236}">
                  <a16:creationId xmlns:a16="http://schemas.microsoft.com/office/drawing/2014/main" id="{381EAE99-DCD1-E738-7D21-EF8167425214}"/>
                </a:ext>
              </a:extLst>
            </p:cNvPr>
            <p:cNvSpPr txBox="1">
              <a:spLocks noChangeAspect="1"/>
            </p:cNvSpPr>
            <p:nvPr/>
          </p:nvSpPr>
          <p:spPr>
            <a:xfrm flipV="1">
              <a:off x="827227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4" name="Text Placeholder 49">
              <a:extLst>
                <a:ext uri="{FF2B5EF4-FFF2-40B4-BE49-F238E27FC236}">
                  <a16:creationId xmlns:a16="http://schemas.microsoft.com/office/drawing/2014/main" id="{6B64CA59-B8C5-6838-F777-E7C514D48F88}"/>
                </a:ext>
              </a:extLst>
            </p:cNvPr>
            <p:cNvSpPr txBox="1">
              <a:spLocks noChangeAspect="1"/>
            </p:cNvSpPr>
            <p:nvPr/>
          </p:nvSpPr>
          <p:spPr>
            <a:xfrm flipV="1">
              <a:off x="84235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5" name="Text Placeholder 49">
              <a:extLst>
                <a:ext uri="{FF2B5EF4-FFF2-40B4-BE49-F238E27FC236}">
                  <a16:creationId xmlns:a16="http://schemas.microsoft.com/office/drawing/2014/main" id="{B5C02FB8-DBF2-35F2-EFE6-AA32DE48DA21}"/>
                </a:ext>
              </a:extLst>
            </p:cNvPr>
            <p:cNvSpPr txBox="1">
              <a:spLocks noChangeAspect="1"/>
            </p:cNvSpPr>
            <p:nvPr/>
          </p:nvSpPr>
          <p:spPr>
            <a:xfrm flipV="1">
              <a:off x="85748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6" name="Text Placeholder 49">
              <a:extLst>
                <a:ext uri="{FF2B5EF4-FFF2-40B4-BE49-F238E27FC236}">
                  <a16:creationId xmlns:a16="http://schemas.microsoft.com/office/drawing/2014/main" id="{F757341C-2229-4C09-C5AE-88941AC3A642}"/>
                </a:ext>
              </a:extLst>
            </p:cNvPr>
            <p:cNvSpPr txBox="1">
              <a:spLocks noChangeAspect="1"/>
            </p:cNvSpPr>
            <p:nvPr/>
          </p:nvSpPr>
          <p:spPr>
            <a:xfrm flipV="1">
              <a:off x="872619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7" name="Text Placeholder 49">
              <a:extLst>
                <a:ext uri="{FF2B5EF4-FFF2-40B4-BE49-F238E27FC236}">
                  <a16:creationId xmlns:a16="http://schemas.microsoft.com/office/drawing/2014/main" id="{6168D0A4-1685-1DFF-79BC-7ED86C5CC8BA}"/>
                </a:ext>
              </a:extLst>
            </p:cNvPr>
            <p:cNvSpPr txBox="1">
              <a:spLocks noChangeAspect="1"/>
            </p:cNvSpPr>
            <p:nvPr/>
          </p:nvSpPr>
          <p:spPr>
            <a:xfrm flipV="1">
              <a:off x="887749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8" name="Text Placeholder 49">
              <a:extLst>
                <a:ext uri="{FF2B5EF4-FFF2-40B4-BE49-F238E27FC236}">
                  <a16:creationId xmlns:a16="http://schemas.microsoft.com/office/drawing/2014/main" id="{CA135435-7D68-18A5-1085-55C4F0F0ACA2}"/>
                </a:ext>
              </a:extLst>
            </p:cNvPr>
            <p:cNvSpPr txBox="1">
              <a:spLocks noChangeAspect="1"/>
            </p:cNvSpPr>
            <p:nvPr/>
          </p:nvSpPr>
          <p:spPr>
            <a:xfrm flipV="1">
              <a:off x="872619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9" name="Text Placeholder 49">
              <a:extLst>
                <a:ext uri="{FF2B5EF4-FFF2-40B4-BE49-F238E27FC236}">
                  <a16:creationId xmlns:a16="http://schemas.microsoft.com/office/drawing/2014/main" id="{4F6BDBEC-DA09-AC70-2B25-FA5100989FBD}"/>
                </a:ext>
              </a:extLst>
            </p:cNvPr>
            <p:cNvSpPr txBox="1">
              <a:spLocks noChangeAspect="1"/>
            </p:cNvSpPr>
            <p:nvPr/>
          </p:nvSpPr>
          <p:spPr>
            <a:xfrm flipV="1">
              <a:off x="887749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0" name="Text Placeholder 49">
              <a:extLst>
                <a:ext uri="{FF2B5EF4-FFF2-40B4-BE49-F238E27FC236}">
                  <a16:creationId xmlns:a16="http://schemas.microsoft.com/office/drawing/2014/main" id="{6B077913-1B6C-E4FF-0EAB-6B8032E92BDF}"/>
                </a:ext>
              </a:extLst>
            </p:cNvPr>
            <p:cNvSpPr txBox="1">
              <a:spLocks noChangeAspect="1"/>
            </p:cNvSpPr>
            <p:nvPr/>
          </p:nvSpPr>
          <p:spPr>
            <a:xfrm flipV="1">
              <a:off x="99366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1" name="Text Placeholder 49">
              <a:extLst>
                <a:ext uri="{FF2B5EF4-FFF2-40B4-BE49-F238E27FC236}">
                  <a16:creationId xmlns:a16="http://schemas.microsoft.com/office/drawing/2014/main" id="{480530E1-4B4A-4111-DA09-37021EA73FAE}"/>
                </a:ext>
              </a:extLst>
            </p:cNvPr>
            <p:cNvSpPr txBox="1">
              <a:spLocks noChangeAspect="1"/>
            </p:cNvSpPr>
            <p:nvPr/>
          </p:nvSpPr>
          <p:spPr>
            <a:xfrm flipV="1">
              <a:off x="1008794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2" name="Text Placeholder 49">
              <a:extLst>
                <a:ext uri="{FF2B5EF4-FFF2-40B4-BE49-F238E27FC236}">
                  <a16:creationId xmlns:a16="http://schemas.microsoft.com/office/drawing/2014/main" id="{253EEEC6-EB44-2603-B065-533DE1D56ADC}"/>
                </a:ext>
              </a:extLst>
            </p:cNvPr>
            <p:cNvSpPr txBox="1">
              <a:spLocks noChangeAspect="1"/>
            </p:cNvSpPr>
            <p:nvPr/>
          </p:nvSpPr>
          <p:spPr>
            <a:xfrm flipV="1">
              <a:off x="102392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4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3" name="Text Placeholder 49">
              <a:extLst>
                <a:ext uri="{FF2B5EF4-FFF2-40B4-BE49-F238E27FC236}">
                  <a16:creationId xmlns:a16="http://schemas.microsoft.com/office/drawing/2014/main" id="{910C74F4-3A47-B8DF-2AE2-CF0822B89010}"/>
                </a:ext>
              </a:extLst>
            </p:cNvPr>
            <p:cNvSpPr txBox="1">
              <a:spLocks noChangeAspect="1"/>
            </p:cNvSpPr>
            <p:nvPr/>
          </p:nvSpPr>
          <p:spPr>
            <a:xfrm flipV="1">
              <a:off x="103905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4" name="Text Placeholder 49">
              <a:extLst>
                <a:ext uri="{FF2B5EF4-FFF2-40B4-BE49-F238E27FC236}">
                  <a16:creationId xmlns:a16="http://schemas.microsoft.com/office/drawing/2014/main" id="{DBF6F36A-22BC-8197-37E5-7024B68D6D9C}"/>
                </a:ext>
              </a:extLst>
            </p:cNvPr>
            <p:cNvSpPr txBox="1">
              <a:spLocks noChangeAspect="1"/>
            </p:cNvSpPr>
            <p:nvPr/>
          </p:nvSpPr>
          <p:spPr>
            <a:xfrm flipV="1">
              <a:off x="1054185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5" name="Text Placeholder 49">
              <a:extLst>
                <a:ext uri="{FF2B5EF4-FFF2-40B4-BE49-F238E27FC236}">
                  <a16:creationId xmlns:a16="http://schemas.microsoft.com/office/drawing/2014/main" id="{739D257E-1DBD-016E-843A-1C4E771A1301}"/>
                </a:ext>
              </a:extLst>
            </p:cNvPr>
            <p:cNvSpPr txBox="1">
              <a:spLocks noChangeAspect="1"/>
            </p:cNvSpPr>
            <p:nvPr/>
          </p:nvSpPr>
          <p:spPr>
            <a:xfrm flipV="1">
              <a:off x="97853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6" name="Text Placeholder 49">
              <a:extLst>
                <a:ext uri="{FF2B5EF4-FFF2-40B4-BE49-F238E27FC236}">
                  <a16:creationId xmlns:a16="http://schemas.microsoft.com/office/drawing/2014/main" id="{88FC8D25-7A3E-0766-FCAA-FFCD86F139DF}"/>
                </a:ext>
              </a:extLst>
            </p:cNvPr>
            <p:cNvSpPr txBox="1">
              <a:spLocks noChangeAspect="1"/>
            </p:cNvSpPr>
            <p:nvPr/>
          </p:nvSpPr>
          <p:spPr>
            <a:xfrm flipV="1">
              <a:off x="963402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7" name="Text Placeholder 49">
              <a:extLst>
                <a:ext uri="{FF2B5EF4-FFF2-40B4-BE49-F238E27FC236}">
                  <a16:creationId xmlns:a16="http://schemas.microsoft.com/office/drawing/2014/main" id="{AA2C4BEB-36E7-F70C-7202-C692E4CEB131}"/>
                </a:ext>
              </a:extLst>
            </p:cNvPr>
            <p:cNvSpPr txBox="1">
              <a:spLocks noChangeAspect="1"/>
            </p:cNvSpPr>
            <p:nvPr/>
          </p:nvSpPr>
          <p:spPr>
            <a:xfrm flipV="1">
              <a:off x="94827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8" name="Text Placeholder 49">
              <a:extLst>
                <a:ext uri="{FF2B5EF4-FFF2-40B4-BE49-F238E27FC236}">
                  <a16:creationId xmlns:a16="http://schemas.microsoft.com/office/drawing/2014/main" id="{03778252-60E1-F32A-BD82-D4978BD0C358}"/>
                </a:ext>
              </a:extLst>
            </p:cNvPr>
            <p:cNvSpPr txBox="1">
              <a:spLocks noChangeAspect="1"/>
            </p:cNvSpPr>
            <p:nvPr/>
          </p:nvSpPr>
          <p:spPr>
            <a:xfrm flipV="1">
              <a:off x="93314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9" name="Text Placeholder 49">
              <a:extLst>
                <a:ext uri="{FF2B5EF4-FFF2-40B4-BE49-F238E27FC236}">
                  <a16:creationId xmlns:a16="http://schemas.microsoft.com/office/drawing/2014/main" id="{0774FD8F-EC35-C576-4A2D-DFB5BA99BB08}"/>
                </a:ext>
              </a:extLst>
            </p:cNvPr>
            <p:cNvSpPr txBox="1">
              <a:spLocks noChangeAspect="1"/>
            </p:cNvSpPr>
            <p:nvPr/>
          </p:nvSpPr>
          <p:spPr>
            <a:xfrm flipV="1">
              <a:off x="918010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0" name="Text Placeholder 49">
              <a:extLst>
                <a:ext uri="{FF2B5EF4-FFF2-40B4-BE49-F238E27FC236}">
                  <a16:creationId xmlns:a16="http://schemas.microsoft.com/office/drawing/2014/main" id="{FC29FE8C-A7F5-A22D-38EC-7A4BF8F0CB53}"/>
                </a:ext>
              </a:extLst>
            </p:cNvPr>
            <p:cNvSpPr txBox="1">
              <a:spLocks noChangeAspect="1"/>
            </p:cNvSpPr>
            <p:nvPr/>
          </p:nvSpPr>
          <p:spPr>
            <a:xfrm flipV="1">
              <a:off x="902880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1" name="Text Placeholder 49">
              <a:extLst>
                <a:ext uri="{FF2B5EF4-FFF2-40B4-BE49-F238E27FC236}">
                  <a16:creationId xmlns:a16="http://schemas.microsoft.com/office/drawing/2014/main" id="{78D6FA80-384F-1488-A3CF-291776E8DC1F}"/>
                </a:ext>
              </a:extLst>
            </p:cNvPr>
            <p:cNvSpPr txBox="1">
              <a:spLocks noChangeAspect="1"/>
            </p:cNvSpPr>
            <p:nvPr/>
          </p:nvSpPr>
          <p:spPr>
            <a:xfrm flipV="1">
              <a:off x="106931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2" name="Text Placeholder 49">
              <a:extLst>
                <a:ext uri="{FF2B5EF4-FFF2-40B4-BE49-F238E27FC236}">
                  <a16:creationId xmlns:a16="http://schemas.microsoft.com/office/drawing/2014/main" id="{B3D79D84-39D6-AC0B-72FF-7A9A30C41EC4}"/>
                </a:ext>
              </a:extLst>
            </p:cNvPr>
            <p:cNvSpPr txBox="1">
              <a:spLocks noChangeAspect="1"/>
            </p:cNvSpPr>
            <p:nvPr/>
          </p:nvSpPr>
          <p:spPr>
            <a:xfrm flipV="1">
              <a:off x="108444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3" name="Text Placeholder 49">
              <a:extLst>
                <a:ext uri="{FF2B5EF4-FFF2-40B4-BE49-F238E27FC236}">
                  <a16:creationId xmlns:a16="http://schemas.microsoft.com/office/drawing/2014/main" id="{84C1E953-B33C-ED96-DA9F-E121F9BE9616}"/>
                </a:ext>
              </a:extLst>
            </p:cNvPr>
            <p:cNvSpPr txBox="1">
              <a:spLocks noChangeAspect="1"/>
            </p:cNvSpPr>
            <p:nvPr/>
          </p:nvSpPr>
          <p:spPr>
            <a:xfrm flipV="1">
              <a:off x="1099577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4" name="Text Placeholder 49">
              <a:extLst>
                <a:ext uri="{FF2B5EF4-FFF2-40B4-BE49-F238E27FC236}">
                  <a16:creationId xmlns:a16="http://schemas.microsoft.com/office/drawing/2014/main" id="{781B8443-3BF1-6BEA-2280-2B370713D047}"/>
                </a:ext>
              </a:extLst>
            </p:cNvPr>
            <p:cNvSpPr txBox="1">
              <a:spLocks noChangeAspect="1"/>
            </p:cNvSpPr>
            <p:nvPr/>
          </p:nvSpPr>
          <p:spPr>
            <a:xfrm flipV="1">
              <a:off x="111470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5" name="Text Placeholder 49">
              <a:extLst>
                <a:ext uri="{FF2B5EF4-FFF2-40B4-BE49-F238E27FC236}">
                  <a16:creationId xmlns:a16="http://schemas.microsoft.com/office/drawing/2014/main" id="{0FC64875-F36B-0922-AA3E-215CDAE2CF9C}"/>
                </a:ext>
              </a:extLst>
            </p:cNvPr>
            <p:cNvSpPr txBox="1">
              <a:spLocks noChangeAspect="1"/>
            </p:cNvSpPr>
            <p:nvPr/>
          </p:nvSpPr>
          <p:spPr>
            <a:xfrm flipV="1">
              <a:off x="112983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6" name="Text Placeholder 49">
              <a:extLst>
                <a:ext uri="{FF2B5EF4-FFF2-40B4-BE49-F238E27FC236}">
                  <a16:creationId xmlns:a16="http://schemas.microsoft.com/office/drawing/2014/main" id="{ABE64B9C-5029-75E4-B4E8-7721FFD436D7}"/>
                </a:ext>
              </a:extLst>
            </p:cNvPr>
            <p:cNvSpPr txBox="1">
              <a:spLocks noChangeAspect="1"/>
            </p:cNvSpPr>
            <p:nvPr/>
          </p:nvSpPr>
          <p:spPr>
            <a:xfrm flipV="1">
              <a:off x="1144969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297" name="Text Placeholder 49">
              <a:extLst>
                <a:ext uri="{FF2B5EF4-FFF2-40B4-BE49-F238E27FC236}">
                  <a16:creationId xmlns:a16="http://schemas.microsoft.com/office/drawing/2014/main" id="{D16EAEC0-A103-1551-1A14-939536F0275C}"/>
                </a:ext>
              </a:extLst>
            </p:cNvPr>
            <p:cNvSpPr txBox="1">
              <a:spLocks noChangeAspect="1"/>
            </p:cNvSpPr>
            <p:nvPr/>
          </p:nvSpPr>
          <p:spPr>
            <a:xfrm flipV="1">
              <a:off x="1160099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8" name="Text Placeholder 49">
              <a:extLst>
                <a:ext uri="{FF2B5EF4-FFF2-40B4-BE49-F238E27FC236}">
                  <a16:creationId xmlns:a16="http://schemas.microsoft.com/office/drawing/2014/main" id="{B895A370-C9EC-463F-8602-309B844D256E}"/>
                </a:ext>
              </a:extLst>
            </p:cNvPr>
            <p:cNvSpPr txBox="1">
              <a:spLocks noChangeAspect="1"/>
            </p:cNvSpPr>
            <p:nvPr/>
          </p:nvSpPr>
          <p:spPr>
            <a:xfrm flipV="1">
              <a:off x="1175230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9" name="Text Placeholder 49">
              <a:extLst>
                <a:ext uri="{FF2B5EF4-FFF2-40B4-BE49-F238E27FC236}">
                  <a16:creationId xmlns:a16="http://schemas.microsoft.com/office/drawing/2014/main" id="{B05FE23B-F898-BD69-3E25-918144F78725}"/>
                </a:ext>
              </a:extLst>
            </p:cNvPr>
            <p:cNvSpPr txBox="1">
              <a:spLocks noChangeAspect="1"/>
            </p:cNvSpPr>
            <p:nvPr/>
          </p:nvSpPr>
          <p:spPr>
            <a:xfrm flipV="1">
              <a:off x="1190360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40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0" name="Text Placeholder 49">
              <a:extLst>
                <a:ext uri="{FF2B5EF4-FFF2-40B4-BE49-F238E27FC236}">
                  <a16:creationId xmlns:a16="http://schemas.microsoft.com/office/drawing/2014/main" id="{F31BF5CF-570E-DD18-044C-784112305614}"/>
                </a:ext>
              </a:extLst>
            </p:cNvPr>
            <p:cNvSpPr txBox="1">
              <a:spLocks noChangeAspect="1"/>
            </p:cNvSpPr>
            <p:nvPr/>
          </p:nvSpPr>
          <p:spPr>
            <a:xfrm flipV="1">
              <a:off x="1205491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406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1" name="Text Placeholder 49">
              <a:extLst>
                <a:ext uri="{FF2B5EF4-FFF2-40B4-BE49-F238E27FC236}">
                  <a16:creationId xmlns:a16="http://schemas.microsoft.com/office/drawing/2014/main" id="{32A76481-C50E-2E04-D994-3FF942860547}"/>
                </a:ext>
              </a:extLst>
            </p:cNvPr>
            <p:cNvSpPr txBox="1">
              <a:spLocks noChangeAspect="1"/>
            </p:cNvSpPr>
            <p:nvPr/>
          </p:nvSpPr>
          <p:spPr>
            <a:xfrm flipV="1">
              <a:off x="99366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2" name="Text Placeholder 49">
              <a:extLst>
                <a:ext uri="{FF2B5EF4-FFF2-40B4-BE49-F238E27FC236}">
                  <a16:creationId xmlns:a16="http://schemas.microsoft.com/office/drawing/2014/main" id="{188852BF-E036-64C1-03A0-1DD663DC4E0E}"/>
                </a:ext>
              </a:extLst>
            </p:cNvPr>
            <p:cNvSpPr txBox="1">
              <a:spLocks noChangeAspect="1"/>
            </p:cNvSpPr>
            <p:nvPr/>
          </p:nvSpPr>
          <p:spPr>
            <a:xfrm flipV="1">
              <a:off x="1008794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3" name="Text Placeholder 49">
              <a:extLst>
                <a:ext uri="{FF2B5EF4-FFF2-40B4-BE49-F238E27FC236}">
                  <a16:creationId xmlns:a16="http://schemas.microsoft.com/office/drawing/2014/main" id="{E6A4B83E-B3B5-582F-0880-B0A10A177EF2}"/>
                </a:ext>
              </a:extLst>
            </p:cNvPr>
            <p:cNvSpPr txBox="1">
              <a:spLocks noChangeAspect="1"/>
            </p:cNvSpPr>
            <p:nvPr/>
          </p:nvSpPr>
          <p:spPr>
            <a:xfrm flipV="1">
              <a:off x="102392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4" name="Text Placeholder 49">
              <a:extLst>
                <a:ext uri="{FF2B5EF4-FFF2-40B4-BE49-F238E27FC236}">
                  <a16:creationId xmlns:a16="http://schemas.microsoft.com/office/drawing/2014/main" id="{7E6E0224-C2AF-E3FF-02F4-BDF2DE257926}"/>
                </a:ext>
              </a:extLst>
            </p:cNvPr>
            <p:cNvSpPr txBox="1">
              <a:spLocks noChangeAspect="1"/>
            </p:cNvSpPr>
            <p:nvPr/>
          </p:nvSpPr>
          <p:spPr>
            <a:xfrm flipV="1">
              <a:off x="103905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5" name="Text Placeholder 49">
              <a:extLst>
                <a:ext uri="{FF2B5EF4-FFF2-40B4-BE49-F238E27FC236}">
                  <a16:creationId xmlns:a16="http://schemas.microsoft.com/office/drawing/2014/main" id="{6EABBDAB-A472-37C8-0EAE-774E9861A382}"/>
                </a:ext>
              </a:extLst>
            </p:cNvPr>
            <p:cNvSpPr txBox="1">
              <a:spLocks noChangeAspect="1"/>
            </p:cNvSpPr>
            <p:nvPr/>
          </p:nvSpPr>
          <p:spPr>
            <a:xfrm flipV="1">
              <a:off x="1054185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6" name="Text Placeholder 49">
              <a:extLst>
                <a:ext uri="{FF2B5EF4-FFF2-40B4-BE49-F238E27FC236}">
                  <a16:creationId xmlns:a16="http://schemas.microsoft.com/office/drawing/2014/main" id="{36FDC36D-3754-23C3-31B4-4DBA05ACDAAB}"/>
                </a:ext>
              </a:extLst>
            </p:cNvPr>
            <p:cNvSpPr txBox="1">
              <a:spLocks noChangeAspect="1"/>
            </p:cNvSpPr>
            <p:nvPr/>
          </p:nvSpPr>
          <p:spPr>
            <a:xfrm flipV="1">
              <a:off x="97853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7" name="Text Placeholder 49">
              <a:extLst>
                <a:ext uri="{FF2B5EF4-FFF2-40B4-BE49-F238E27FC236}">
                  <a16:creationId xmlns:a16="http://schemas.microsoft.com/office/drawing/2014/main" id="{2635EF7F-EC2C-58EC-E4F3-DCD870DDD783}"/>
                </a:ext>
              </a:extLst>
            </p:cNvPr>
            <p:cNvSpPr txBox="1">
              <a:spLocks noChangeAspect="1"/>
            </p:cNvSpPr>
            <p:nvPr/>
          </p:nvSpPr>
          <p:spPr>
            <a:xfrm flipV="1">
              <a:off x="963402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1">
                <a:alpha val="3397"/>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8" name="Text Placeholder 49">
              <a:extLst>
                <a:ext uri="{FF2B5EF4-FFF2-40B4-BE49-F238E27FC236}">
                  <a16:creationId xmlns:a16="http://schemas.microsoft.com/office/drawing/2014/main" id="{78375BDF-C709-FD52-3D61-D06E16060A15}"/>
                </a:ext>
              </a:extLst>
            </p:cNvPr>
            <p:cNvSpPr txBox="1">
              <a:spLocks noChangeAspect="1"/>
            </p:cNvSpPr>
            <p:nvPr userDrawn="1"/>
          </p:nvSpPr>
          <p:spPr>
            <a:xfrm flipV="1">
              <a:off x="94827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9" name="Text Placeholder 49">
              <a:extLst>
                <a:ext uri="{FF2B5EF4-FFF2-40B4-BE49-F238E27FC236}">
                  <a16:creationId xmlns:a16="http://schemas.microsoft.com/office/drawing/2014/main" id="{9C62093D-97F0-FF3F-EA78-37E1EBB57CCF}"/>
                </a:ext>
              </a:extLst>
            </p:cNvPr>
            <p:cNvSpPr txBox="1">
              <a:spLocks noChangeAspect="1"/>
            </p:cNvSpPr>
            <p:nvPr userDrawn="1"/>
          </p:nvSpPr>
          <p:spPr>
            <a:xfrm flipV="1">
              <a:off x="918010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0" name="Text Placeholder 49">
              <a:extLst>
                <a:ext uri="{FF2B5EF4-FFF2-40B4-BE49-F238E27FC236}">
                  <a16:creationId xmlns:a16="http://schemas.microsoft.com/office/drawing/2014/main" id="{6D72255A-56DC-B27A-DDAA-B5C3D76228C3}"/>
                </a:ext>
              </a:extLst>
            </p:cNvPr>
            <p:cNvSpPr txBox="1">
              <a:spLocks noChangeAspect="1"/>
            </p:cNvSpPr>
            <p:nvPr/>
          </p:nvSpPr>
          <p:spPr>
            <a:xfrm flipV="1">
              <a:off x="902880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1" name="Text Placeholder 49">
              <a:extLst>
                <a:ext uri="{FF2B5EF4-FFF2-40B4-BE49-F238E27FC236}">
                  <a16:creationId xmlns:a16="http://schemas.microsoft.com/office/drawing/2014/main" id="{D162BCE9-568D-425D-7449-7FB11E23221E}"/>
                </a:ext>
              </a:extLst>
            </p:cNvPr>
            <p:cNvSpPr txBox="1">
              <a:spLocks noChangeAspect="1"/>
            </p:cNvSpPr>
            <p:nvPr/>
          </p:nvSpPr>
          <p:spPr>
            <a:xfrm flipV="1">
              <a:off x="106931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2" name="Text Placeholder 49">
              <a:extLst>
                <a:ext uri="{FF2B5EF4-FFF2-40B4-BE49-F238E27FC236}">
                  <a16:creationId xmlns:a16="http://schemas.microsoft.com/office/drawing/2014/main" id="{7FA45D1C-81D6-AC29-12B1-48316E270FF2}"/>
                </a:ext>
              </a:extLst>
            </p:cNvPr>
            <p:cNvSpPr txBox="1">
              <a:spLocks noChangeAspect="1"/>
            </p:cNvSpPr>
            <p:nvPr/>
          </p:nvSpPr>
          <p:spPr>
            <a:xfrm flipV="1">
              <a:off x="108444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3" name="Text Placeholder 49">
              <a:extLst>
                <a:ext uri="{FF2B5EF4-FFF2-40B4-BE49-F238E27FC236}">
                  <a16:creationId xmlns:a16="http://schemas.microsoft.com/office/drawing/2014/main" id="{D0B9D89E-2302-56E6-CB8D-2446A25AF6EA}"/>
                </a:ext>
              </a:extLst>
            </p:cNvPr>
            <p:cNvSpPr txBox="1">
              <a:spLocks noChangeAspect="1"/>
            </p:cNvSpPr>
            <p:nvPr/>
          </p:nvSpPr>
          <p:spPr>
            <a:xfrm flipV="1">
              <a:off x="1099577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4" name="Text Placeholder 49">
              <a:extLst>
                <a:ext uri="{FF2B5EF4-FFF2-40B4-BE49-F238E27FC236}">
                  <a16:creationId xmlns:a16="http://schemas.microsoft.com/office/drawing/2014/main" id="{C07D9E82-DDCA-6931-1CCF-B7FE5D360FFA}"/>
                </a:ext>
              </a:extLst>
            </p:cNvPr>
            <p:cNvSpPr txBox="1">
              <a:spLocks noChangeAspect="1"/>
            </p:cNvSpPr>
            <p:nvPr/>
          </p:nvSpPr>
          <p:spPr>
            <a:xfrm flipV="1">
              <a:off x="111470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5" name="Text Placeholder 49">
              <a:extLst>
                <a:ext uri="{FF2B5EF4-FFF2-40B4-BE49-F238E27FC236}">
                  <a16:creationId xmlns:a16="http://schemas.microsoft.com/office/drawing/2014/main" id="{67404510-1B3F-615E-7A61-981FC2E0381C}"/>
                </a:ext>
              </a:extLst>
            </p:cNvPr>
            <p:cNvSpPr txBox="1">
              <a:spLocks noChangeAspect="1"/>
            </p:cNvSpPr>
            <p:nvPr/>
          </p:nvSpPr>
          <p:spPr>
            <a:xfrm flipV="1">
              <a:off x="112983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6" name="Text Placeholder 49">
              <a:extLst>
                <a:ext uri="{FF2B5EF4-FFF2-40B4-BE49-F238E27FC236}">
                  <a16:creationId xmlns:a16="http://schemas.microsoft.com/office/drawing/2014/main" id="{42B5108A-636B-1ECC-979B-7DE8A53BD728}"/>
                </a:ext>
              </a:extLst>
            </p:cNvPr>
            <p:cNvSpPr txBox="1">
              <a:spLocks noChangeAspect="1"/>
            </p:cNvSpPr>
            <p:nvPr/>
          </p:nvSpPr>
          <p:spPr>
            <a:xfrm flipV="1">
              <a:off x="1144969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7" name="Text Placeholder 49">
              <a:extLst>
                <a:ext uri="{FF2B5EF4-FFF2-40B4-BE49-F238E27FC236}">
                  <a16:creationId xmlns:a16="http://schemas.microsoft.com/office/drawing/2014/main" id="{9E1B2539-9148-5F52-AC8C-F35802E5C2B4}"/>
                </a:ext>
              </a:extLst>
            </p:cNvPr>
            <p:cNvSpPr txBox="1">
              <a:spLocks noChangeAspect="1"/>
            </p:cNvSpPr>
            <p:nvPr/>
          </p:nvSpPr>
          <p:spPr>
            <a:xfrm flipV="1">
              <a:off x="1160099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8" name="Text Placeholder 49">
              <a:extLst>
                <a:ext uri="{FF2B5EF4-FFF2-40B4-BE49-F238E27FC236}">
                  <a16:creationId xmlns:a16="http://schemas.microsoft.com/office/drawing/2014/main" id="{4C13BE80-2EFB-67AC-2C17-F17B6231602C}"/>
                </a:ext>
              </a:extLst>
            </p:cNvPr>
            <p:cNvSpPr txBox="1">
              <a:spLocks noChangeAspect="1"/>
            </p:cNvSpPr>
            <p:nvPr/>
          </p:nvSpPr>
          <p:spPr>
            <a:xfrm flipV="1">
              <a:off x="1175230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9" name="Text Placeholder 49">
              <a:extLst>
                <a:ext uri="{FF2B5EF4-FFF2-40B4-BE49-F238E27FC236}">
                  <a16:creationId xmlns:a16="http://schemas.microsoft.com/office/drawing/2014/main" id="{5748BBDA-75CA-6517-46C3-47572EA4C9A3}"/>
                </a:ext>
              </a:extLst>
            </p:cNvPr>
            <p:cNvSpPr txBox="1">
              <a:spLocks noChangeAspect="1"/>
            </p:cNvSpPr>
            <p:nvPr/>
          </p:nvSpPr>
          <p:spPr>
            <a:xfrm flipV="1">
              <a:off x="1190360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0" name="Text Placeholder 49">
              <a:extLst>
                <a:ext uri="{FF2B5EF4-FFF2-40B4-BE49-F238E27FC236}">
                  <a16:creationId xmlns:a16="http://schemas.microsoft.com/office/drawing/2014/main" id="{8EE23C7B-6B1E-FFD9-74AE-31D1FAD4BC86}"/>
                </a:ext>
              </a:extLst>
            </p:cNvPr>
            <p:cNvSpPr txBox="1">
              <a:spLocks noChangeAspect="1"/>
            </p:cNvSpPr>
            <p:nvPr/>
          </p:nvSpPr>
          <p:spPr>
            <a:xfrm flipV="1">
              <a:off x="1205491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1" name="Text Placeholder 49">
              <a:extLst>
                <a:ext uri="{FF2B5EF4-FFF2-40B4-BE49-F238E27FC236}">
                  <a16:creationId xmlns:a16="http://schemas.microsoft.com/office/drawing/2014/main" id="{8BB74C37-58BF-5C32-80A4-317FC4211B03}"/>
                </a:ext>
              </a:extLst>
            </p:cNvPr>
            <p:cNvSpPr txBox="1">
              <a:spLocks noChangeAspect="1"/>
            </p:cNvSpPr>
            <p:nvPr/>
          </p:nvSpPr>
          <p:spPr>
            <a:xfrm flipV="1">
              <a:off x="902880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2" name="Text Placeholder 49">
              <a:extLst>
                <a:ext uri="{FF2B5EF4-FFF2-40B4-BE49-F238E27FC236}">
                  <a16:creationId xmlns:a16="http://schemas.microsoft.com/office/drawing/2014/main" id="{588986F6-47C9-8DA6-F6F3-6719F2F50661}"/>
                </a:ext>
              </a:extLst>
            </p:cNvPr>
            <p:cNvSpPr txBox="1">
              <a:spLocks noChangeAspect="1"/>
            </p:cNvSpPr>
            <p:nvPr/>
          </p:nvSpPr>
          <p:spPr>
            <a:xfrm flipV="1">
              <a:off x="1205491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3" name="Text Placeholder 49">
              <a:extLst>
                <a:ext uri="{FF2B5EF4-FFF2-40B4-BE49-F238E27FC236}">
                  <a16:creationId xmlns:a16="http://schemas.microsoft.com/office/drawing/2014/main" id="{FDDF1369-75A0-D01A-B809-29D86AB8E9E7}"/>
                </a:ext>
              </a:extLst>
            </p:cNvPr>
            <p:cNvSpPr txBox="1">
              <a:spLocks noChangeAspect="1"/>
            </p:cNvSpPr>
            <p:nvPr/>
          </p:nvSpPr>
          <p:spPr>
            <a:xfrm flipV="1">
              <a:off x="9028801"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4" name="Text Placeholder 49">
              <a:extLst>
                <a:ext uri="{FF2B5EF4-FFF2-40B4-BE49-F238E27FC236}">
                  <a16:creationId xmlns:a16="http://schemas.microsoft.com/office/drawing/2014/main" id="{9A01593E-B02D-1285-93FD-B8774289C9B4}"/>
                </a:ext>
              </a:extLst>
            </p:cNvPr>
            <p:cNvSpPr txBox="1">
              <a:spLocks noChangeAspect="1"/>
            </p:cNvSpPr>
            <p:nvPr/>
          </p:nvSpPr>
          <p:spPr>
            <a:xfrm flipV="1">
              <a:off x="1205491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5" name="Text Placeholder 49">
              <a:extLst>
                <a:ext uri="{FF2B5EF4-FFF2-40B4-BE49-F238E27FC236}">
                  <a16:creationId xmlns:a16="http://schemas.microsoft.com/office/drawing/2014/main" id="{0F3F6515-88F0-943B-9C22-4EAA74BD4891}"/>
                </a:ext>
              </a:extLst>
            </p:cNvPr>
            <p:cNvSpPr txBox="1">
              <a:spLocks noChangeAspect="1"/>
            </p:cNvSpPr>
            <p:nvPr/>
          </p:nvSpPr>
          <p:spPr>
            <a:xfrm flipV="1">
              <a:off x="993663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6" name="Text Placeholder 49">
              <a:extLst>
                <a:ext uri="{FF2B5EF4-FFF2-40B4-BE49-F238E27FC236}">
                  <a16:creationId xmlns:a16="http://schemas.microsoft.com/office/drawing/2014/main" id="{2CEAD2C0-F297-D561-AB58-F78939D88448}"/>
                </a:ext>
              </a:extLst>
            </p:cNvPr>
            <p:cNvSpPr txBox="1">
              <a:spLocks noChangeAspect="1"/>
            </p:cNvSpPr>
            <p:nvPr/>
          </p:nvSpPr>
          <p:spPr>
            <a:xfrm flipV="1">
              <a:off x="1008794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7" name="Text Placeholder 49">
              <a:extLst>
                <a:ext uri="{FF2B5EF4-FFF2-40B4-BE49-F238E27FC236}">
                  <a16:creationId xmlns:a16="http://schemas.microsoft.com/office/drawing/2014/main" id="{6306699C-84C0-1A3E-E1D1-AB75A6AB9248}"/>
                </a:ext>
              </a:extLst>
            </p:cNvPr>
            <p:cNvSpPr txBox="1">
              <a:spLocks noChangeAspect="1"/>
            </p:cNvSpPr>
            <p:nvPr/>
          </p:nvSpPr>
          <p:spPr>
            <a:xfrm flipV="1">
              <a:off x="1023924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8" name="Text Placeholder 49">
              <a:extLst>
                <a:ext uri="{FF2B5EF4-FFF2-40B4-BE49-F238E27FC236}">
                  <a16:creationId xmlns:a16="http://schemas.microsoft.com/office/drawing/2014/main" id="{5AC0D794-6DFA-1051-060B-5266AC5F0623}"/>
                </a:ext>
              </a:extLst>
            </p:cNvPr>
            <p:cNvSpPr txBox="1">
              <a:spLocks noChangeAspect="1"/>
            </p:cNvSpPr>
            <p:nvPr/>
          </p:nvSpPr>
          <p:spPr>
            <a:xfrm flipV="1">
              <a:off x="1039055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9" name="Text Placeholder 49">
              <a:extLst>
                <a:ext uri="{FF2B5EF4-FFF2-40B4-BE49-F238E27FC236}">
                  <a16:creationId xmlns:a16="http://schemas.microsoft.com/office/drawing/2014/main" id="{9AE042D4-D972-C5DF-C228-75A561180058}"/>
                </a:ext>
              </a:extLst>
            </p:cNvPr>
            <p:cNvSpPr txBox="1">
              <a:spLocks noChangeAspect="1"/>
            </p:cNvSpPr>
            <p:nvPr/>
          </p:nvSpPr>
          <p:spPr>
            <a:xfrm flipV="1">
              <a:off x="1054185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0" name="Text Placeholder 49">
              <a:extLst>
                <a:ext uri="{FF2B5EF4-FFF2-40B4-BE49-F238E27FC236}">
                  <a16:creationId xmlns:a16="http://schemas.microsoft.com/office/drawing/2014/main" id="{86F9E6E8-4E40-7643-65B8-D34F5174673D}"/>
                </a:ext>
              </a:extLst>
            </p:cNvPr>
            <p:cNvSpPr txBox="1">
              <a:spLocks noChangeAspect="1"/>
            </p:cNvSpPr>
            <p:nvPr/>
          </p:nvSpPr>
          <p:spPr>
            <a:xfrm flipV="1">
              <a:off x="978532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1" name="Text Placeholder 49">
              <a:extLst>
                <a:ext uri="{FF2B5EF4-FFF2-40B4-BE49-F238E27FC236}">
                  <a16:creationId xmlns:a16="http://schemas.microsoft.com/office/drawing/2014/main" id="{FF23A3C3-63E3-2292-F120-F23C40CC3F79}"/>
                </a:ext>
              </a:extLst>
            </p:cNvPr>
            <p:cNvSpPr txBox="1">
              <a:spLocks noChangeAspect="1"/>
            </p:cNvSpPr>
            <p:nvPr/>
          </p:nvSpPr>
          <p:spPr>
            <a:xfrm flipV="1">
              <a:off x="963402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2" name="Text Placeholder 49">
              <a:extLst>
                <a:ext uri="{FF2B5EF4-FFF2-40B4-BE49-F238E27FC236}">
                  <a16:creationId xmlns:a16="http://schemas.microsoft.com/office/drawing/2014/main" id="{2D7DA5DE-E8C0-6DB6-FC70-0D5EF878970A}"/>
                </a:ext>
              </a:extLst>
            </p:cNvPr>
            <p:cNvSpPr txBox="1">
              <a:spLocks noChangeAspect="1"/>
            </p:cNvSpPr>
            <p:nvPr/>
          </p:nvSpPr>
          <p:spPr>
            <a:xfrm flipV="1">
              <a:off x="948271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4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3" name="Text Placeholder 49">
              <a:extLst>
                <a:ext uri="{FF2B5EF4-FFF2-40B4-BE49-F238E27FC236}">
                  <a16:creationId xmlns:a16="http://schemas.microsoft.com/office/drawing/2014/main" id="{13B097C0-FCC7-BFBC-A68B-6A2842A4263D}"/>
                </a:ext>
              </a:extLst>
            </p:cNvPr>
            <p:cNvSpPr txBox="1">
              <a:spLocks noChangeAspect="1"/>
            </p:cNvSpPr>
            <p:nvPr/>
          </p:nvSpPr>
          <p:spPr>
            <a:xfrm flipV="1">
              <a:off x="918010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4" name="Text Placeholder 49">
              <a:extLst>
                <a:ext uri="{FF2B5EF4-FFF2-40B4-BE49-F238E27FC236}">
                  <a16:creationId xmlns:a16="http://schemas.microsoft.com/office/drawing/2014/main" id="{E4461BE9-A70D-C04C-2139-6ECCEF4F71F6}"/>
                </a:ext>
              </a:extLst>
            </p:cNvPr>
            <p:cNvSpPr txBox="1">
              <a:spLocks noChangeAspect="1"/>
            </p:cNvSpPr>
            <p:nvPr/>
          </p:nvSpPr>
          <p:spPr>
            <a:xfrm flipV="1">
              <a:off x="902880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5" name="Text Placeholder 49">
              <a:extLst>
                <a:ext uri="{FF2B5EF4-FFF2-40B4-BE49-F238E27FC236}">
                  <a16:creationId xmlns:a16="http://schemas.microsoft.com/office/drawing/2014/main" id="{446FC2A6-1361-2FEE-6F4D-97737584545C}"/>
                </a:ext>
              </a:extLst>
            </p:cNvPr>
            <p:cNvSpPr txBox="1">
              <a:spLocks noChangeAspect="1"/>
            </p:cNvSpPr>
            <p:nvPr/>
          </p:nvSpPr>
          <p:spPr>
            <a:xfrm flipV="1">
              <a:off x="1069316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6" name="Text Placeholder 49">
              <a:extLst>
                <a:ext uri="{FF2B5EF4-FFF2-40B4-BE49-F238E27FC236}">
                  <a16:creationId xmlns:a16="http://schemas.microsoft.com/office/drawing/2014/main" id="{B5925120-CA2F-5EFB-F29A-EC4B87F65D0C}"/>
                </a:ext>
              </a:extLst>
            </p:cNvPr>
            <p:cNvSpPr txBox="1">
              <a:spLocks noChangeAspect="1"/>
            </p:cNvSpPr>
            <p:nvPr/>
          </p:nvSpPr>
          <p:spPr>
            <a:xfrm flipV="1">
              <a:off x="1084446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7" name="Text Placeholder 49">
              <a:extLst>
                <a:ext uri="{FF2B5EF4-FFF2-40B4-BE49-F238E27FC236}">
                  <a16:creationId xmlns:a16="http://schemas.microsoft.com/office/drawing/2014/main" id="{5C5A2CB9-CF27-C218-56D8-4DF9F9DEBD4D}"/>
                </a:ext>
              </a:extLst>
            </p:cNvPr>
            <p:cNvSpPr txBox="1">
              <a:spLocks noChangeAspect="1"/>
            </p:cNvSpPr>
            <p:nvPr/>
          </p:nvSpPr>
          <p:spPr>
            <a:xfrm flipV="1">
              <a:off x="10995774"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8" name="Text Placeholder 49">
              <a:extLst>
                <a:ext uri="{FF2B5EF4-FFF2-40B4-BE49-F238E27FC236}">
                  <a16:creationId xmlns:a16="http://schemas.microsoft.com/office/drawing/2014/main" id="{FA46AF9B-A495-F958-BB2B-9EB7242EC616}"/>
                </a:ext>
              </a:extLst>
            </p:cNvPr>
            <p:cNvSpPr txBox="1">
              <a:spLocks noChangeAspect="1"/>
            </p:cNvSpPr>
            <p:nvPr/>
          </p:nvSpPr>
          <p:spPr>
            <a:xfrm flipV="1">
              <a:off x="111470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9" name="Text Placeholder 49">
              <a:extLst>
                <a:ext uri="{FF2B5EF4-FFF2-40B4-BE49-F238E27FC236}">
                  <a16:creationId xmlns:a16="http://schemas.microsoft.com/office/drawing/2014/main" id="{F6FD4F3E-BBA6-627F-B370-FC0350331496}"/>
                </a:ext>
              </a:extLst>
            </p:cNvPr>
            <p:cNvSpPr txBox="1">
              <a:spLocks noChangeAspect="1"/>
            </p:cNvSpPr>
            <p:nvPr/>
          </p:nvSpPr>
          <p:spPr>
            <a:xfrm flipV="1">
              <a:off x="112983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0" name="Text Placeholder 49">
              <a:extLst>
                <a:ext uri="{FF2B5EF4-FFF2-40B4-BE49-F238E27FC236}">
                  <a16:creationId xmlns:a16="http://schemas.microsoft.com/office/drawing/2014/main" id="{7420CBC0-F9A5-6E92-5413-572410EF9142}"/>
                </a:ext>
              </a:extLst>
            </p:cNvPr>
            <p:cNvSpPr txBox="1">
              <a:spLocks noChangeAspect="1"/>
            </p:cNvSpPr>
            <p:nvPr/>
          </p:nvSpPr>
          <p:spPr>
            <a:xfrm flipV="1">
              <a:off x="1144969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1" name="Text Placeholder 49">
              <a:extLst>
                <a:ext uri="{FF2B5EF4-FFF2-40B4-BE49-F238E27FC236}">
                  <a16:creationId xmlns:a16="http://schemas.microsoft.com/office/drawing/2014/main" id="{CA0DAD44-5B82-F420-0F9C-2A1862CCA5A6}"/>
                </a:ext>
              </a:extLst>
            </p:cNvPr>
            <p:cNvSpPr txBox="1">
              <a:spLocks noChangeAspect="1"/>
            </p:cNvSpPr>
            <p:nvPr/>
          </p:nvSpPr>
          <p:spPr>
            <a:xfrm flipV="1">
              <a:off x="1160099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2" name="Text Placeholder 49">
              <a:extLst>
                <a:ext uri="{FF2B5EF4-FFF2-40B4-BE49-F238E27FC236}">
                  <a16:creationId xmlns:a16="http://schemas.microsoft.com/office/drawing/2014/main" id="{4AD12C95-3F84-642C-0027-47752003BAB9}"/>
                </a:ext>
              </a:extLst>
            </p:cNvPr>
            <p:cNvSpPr txBox="1">
              <a:spLocks noChangeAspect="1"/>
            </p:cNvSpPr>
            <p:nvPr/>
          </p:nvSpPr>
          <p:spPr>
            <a:xfrm flipV="1">
              <a:off x="1175230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3" name="Text Placeholder 49">
              <a:extLst>
                <a:ext uri="{FF2B5EF4-FFF2-40B4-BE49-F238E27FC236}">
                  <a16:creationId xmlns:a16="http://schemas.microsoft.com/office/drawing/2014/main" id="{16777879-B6B2-CD8E-31BE-CAB8B48555F9}"/>
                </a:ext>
              </a:extLst>
            </p:cNvPr>
            <p:cNvSpPr txBox="1">
              <a:spLocks noChangeAspect="1"/>
            </p:cNvSpPr>
            <p:nvPr/>
          </p:nvSpPr>
          <p:spPr>
            <a:xfrm flipV="1">
              <a:off x="1190360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4" name="Text Placeholder 49">
              <a:extLst>
                <a:ext uri="{FF2B5EF4-FFF2-40B4-BE49-F238E27FC236}">
                  <a16:creationId xmlns:a16="http://schemas.microsoft.com/office/drawing/2014/main" id="{1523D858-BB3F-3044-9C1B-CA93047EF22B}"/>
                </a:ext>
              </a:extLst>
            </p:cNvPr>
            <p:cNvSpPr txBox="1">
              <a:spLocks noChangeAspect="1"/>
            </p:cNvSpPr>
            <p:nvPr/>
          </p:nvSpPr>
          <p:spPr>
            <a:xfrm flipV="1">
              <a:off x="1205491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5" name="Text Placeholder 49">
              <a:extLst>
                <a:ext uri="{FF2B5EF4-FFF2-40B4-BE49-F238E27FC236}">
                  <a16:creationId xmlns:a16="http://schemas.microsoft.com/office/drawing/2014/main" id="{59F32D56-6CB1-B6A9-549D-8B3B3A3FBDCF}"/>
                </a:ext>
              </a:extLst>
            </p:cNvPr>
            <p:cNvSpPr txBox="1">
              <a:spLocks noChangeAspect="1"/>
            </p:cNvSpPr>
            <p:nvPr/>
          </p:nvSpPr>
          <p:spPr>
            <a:xfrm flipV="1">
              <a:off x="9936635"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6" name="Text Placeholder 49">
              <a:extLst>
                <a:ext uri="{FF2B5EF4-FFF2-40B4-BE49-F238E27FC236}">
                  <a16:creationId xmlns:a16="http://schemas.microsoft.com/office/drawing/2014/main" id="{3D3E7896-BEBE-2387-9FE7-D9227D2B9BB7}"/>
                </a:ext>
              </a:extLst>
            </p:cNvPr>
            <p:cNvSpPr txBox="1">
              <a:spLocks noChangeAspect="1"/>
            </p:cNvSpPr>
            <p:nvPr/>
          </p:nvSpPr>
          <p:spPr>
            <a:xfrm flipV="1">
              <a:off x="1008794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7" name="Text Placeholder 49">
              <a:extLst>
                <a:ext uri="{FF2B5EF4-FFF2-40B4-BE49-F238E27FC236}">
                  <a16:creationId xmlns:a16="http://schemas.microsoft.com/office/drawing/2014/main" id="{FD9E4F10-5925-A923-22E0-325AF4C6EE62}"/>
                </a:ext>
              </a:extLst>
            </p:cNvPr>
            <p:cNvSpPr txBox="1">
              <a:spLocks noChangeAspect="1"/>
            </p:cNvSpPr>
            <p:nvPr/>
          </p:nvSpPr>
          <p:spPr>
            <a:xfrm flipV="1">
              <a:off x="1023924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365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8" name="Text Placeholder 49">
              <a:extLst>
                <a:ext uri="{FF2B5EF4-FFF2-40B4-BE49-F238E27FC236}">
                  <a16:creationId xmlns:a16="http://schemas.microsoft.com/office/drawing/2014/main" id="{4846F722-0F91-8098-B2FF-A6E1FB45A912}"/>
                </a:ext>
              </a:extLst>
            </p:cNvPr>
            <p:cNvSpPr txBox="1">
              <a:spLocks noChangeAspect="1"/>
            </p:cNvSpPr>
            <p:nvPr/>
          </p:nvSpPr>
          <p:spPr>
            <a:xfrm flipV="1">
              <a:off x="1039055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9" name="Text Placeholder 49">
              <a:extLst>
                <a:ext uri="{FF2B5EF4-FFF2-40B4-BE49-F238E27FC236}">
                  <a16:creationId xmlns:a16="http://schemas.microsoft.com/office/drawing/2014/main" id="{B95C6222-D8DC-02B2-93B8-EA23B41F63A1}"/>
                </a:ext>
              </a:extLst>
            </p:cNvPr>
            <p:cNvSpPr txBox="1">
              <a:spLocks noChangeAspect="1"/>
            </p:cNvSpPr>
            <p:nvPr/>
          </p:nvSpPr>
          <p:spPr>
            <a:xfrm flipV="1">
              <a:off x="1054185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0" name="Text Placeholder 49">
              <a:extLst>
                <a:ext uri="{FF2B5EF4-FFF2-40B4-BE49-F238E27FC236}">
                  <a16:creationId xmlns:a16="http://schemas.microsoft.com/office/drawing/2014/main" id="{2D580F60-5FC2-4995-D8FF-869D49FA2803}"/>
                </a:ext>
              </a:extLst>
            </p:cNvPr>
            <p:cNvSpPr txBox="1">
              <a:spLocks noChangeAspect="1"/>
            </p:cNvSpPr>
            <p:nvPr/>
          </p:nvSpPr>
          <p:spPr>
            <a:xfrm flipV="1">
              <a:off x="978532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1" name="Text Placeholder 49">
              <a:extLst>
                <a:ext uri="{FF2B5EF4-FFF2-40B4-BE49-F238E27FC236}">
                  <a16:creationId xmlns:a16="http://schemas.microsoft.com/office/drawing/2014/main" id="{91B109BF-7A81-E4E3-0778-E307CCB4CBD1}"/>
                </a:ext>
              </a:extLst>
            </p:cNvPr>
            <p:cNvSpPr txBox="1">
              <a:spLocks noChangeAspect="1"/>
            </p:cNvSpPr>
            <p:nvPr/>
          </p:nvSpPr>
          <p:spPr>
            <a:xfrm flipV="1">
              <a:off x="963402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2" name="Text Placeholder 49">
              <a:extLst>
                <a:ext uri="{FF2B5EF4-FFF2-40B4-BE49-F238E27FC236}">
                  <a16:creationId xmlns:a16="http://schemas.microsoft.com/office/drawing/2014/main" id="{236FD974-4BBA-B854-0746-0A396C9F8D5A}"/>
                </a:ext>
              </a:extLst>
            </p:cNvPr>
            <p:cNvSpPr txBox="1">
              <a:spLocks noChangeAspect="1"/>
            </p:cNvSpPr>
            <p:nvPr/>
          </p:nvSpPr>
          <p:spPr>
            <a:xfrm flipV="1">
              <a:off x="948271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3" name="Text Placeholder 49">
              <a:extLst>
                <a:ext uri="{FF2B5EF4-FFF2-40B4-BE49-F238E27FC236}">
                  <a16:creationId xmlns:a16="http://schemas.microsoft.com/office/drawing/2014/main" id="{6CAB6288-982D-9606-4375-A4031EF72FEA}"/>
                </a:ext>
              </a:extLst>
            </p:cNvPr>
            <p:cNvSpPr txBox="1">
              <a:spLocks noChangeAspect="1"/>
            </p:cNvSpPr>
            <p:nvPr/>
          </p:nvSpPr>
          <p:spPr>
            <a:xfrm flipV="1">
              <a:off x="933141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4" name="Text Placeholder 49">
              <a:extLst>
                <a:ext uri="{FF2B5EF4-FFF2-40B4-BE49-F238E27FC236}">
                  <a16:creationId xmlns:a16="http://schemas.microsoft.com/office/drawing/2014/main" id="{8140E098-9D4A-0638-5F4E-3FEF095DCE27}"/>
                </a:ext>
              </a:extLst>
            </p:cNvPr>
            <p:cNvSpPr txBox="1">
              <a:spLocks noChangeAspect="1"/>
            </p:cNvSpPr>
            <p:nvPr/>
          </p:nvSpPr>
          <p:spPr>
            <a:xfrm flipV="1">
              <a:off x="918010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5" name="Text Placeholder 49">
              <a:extLst>
                <a:ext uri="{FF2B5EF4-FFF2-40B4-BE49-F238E27FC236}">
                  <a16:creationId xmlns:a16="http://schemas.microsoft.com/office/drawing/2014/main" id="{C724D1E8-F2DE-92AC-4875-D530F4F93F60}"/>
                </a:ext>
              </a:extLst>
            </p:cNvPr>
            <p:cNvSpPr txBox="1">
              <a:spLocks noChangeAspect="1"/>
            </p:cNvSpPr>
            <p:nvPr/>
          </p:nvSpPr>
          <p:spPr>
            <a:xfrm flipV="1">
              <a:off x="902880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6" name="Text Placeholder 49">
              <a:extLst>
                <a:ext uri="{FF2B5EF4-FFF2-40B4-BE49-F238E27FC236}">
                  <a16:creationId xmlns:a16="http://schemas.microsoft.com/office/drawing/2014/main" id="{00BE164B-E790-D878-DDC4-1639B8ECDA88}"/>
                </a:ext>
              </a:extLst>
            </p:cNvPr>
            <p:cNvSpPr txBox="1">
              <a:spLocks noChangeAspect="1"/>
            </p:cNvSpPr>
            <p:nvPr/>
          </p:nvSpPr>
          <p:spPr>
            <a:xfrm flipV="1">
              <a:off x="1069316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7" name="Text Placeholder 49">
              <a:extLst>
                <a:ext uri="{FF2B5EF4-FFF2-40B4-BE49-F238E27FC236}">
                  <a16:creationId xmlns:a16="http://schemas.microsoft.com/office/drawing/2014/main" id="{62812705-D6C8-C58E-AD06-71225E16F5B4}"/>
                </a:ext>
              </a:extLst>
            </p:cNvPr>
            <p:cNvSpPr txBox="1">
              <a:spLocks noChangeAspect="1"/>
            </p:cNvSpPr>
            <p:nvPr/>
          </p:nvSpPr>
          <p:spPr>
            <a:xfrm flipV="1">
              <a:off x="1084446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8" name="Text Placeholder 49">
              <a:extLst>
                <a:ext uri="{FF2B5EF4-FFF2-40B4-BE49-F238E27FC236}">
                  <a16:creationId xmlns:a16="http://schemas.microsoft.com/office/drawing/2014/main" id="{CAFF59C9-1F39-2771-FDB0-4226D2EF57A1}"/>
                </a:ext>
              </a:extLst>
            </p:cNvPr>
            <p:cNvSpPr txBox="1">
              <a:spLocks noChangeAspect="1"/>
            </p:cNvSpPr>
            <p:nvPr/>
          </p:nvSpPr>
          <p:spPr>
            <a:xfrm flipV="1">
              <a:off x="10995774"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9" name="Text Placeholder 49">
              <a:extLst>
                <a:ext uri="{FF2B5EF4-FFF2-40B4-BE49-F238E27FC236}">
                  <a16:creationId xmlns:a16="http://schemas.microsoft.com/office/drawing/2014/main" id="{31473D05-DB71-386D-9766-C66DB60A300A}"/>
                </a:ext>
              </a:extLst>
            </p:cNvPr>
            <p:cNvSpPr txBox="1">
              <a:spLocks noChangeAspect="1"/>
            </p:cNvSpPr>
            <p:nvPr/>
          </p:nvSpPr>
          <p:spPr>
            <a:xfrm flipV="1">
              <a:off x="1114708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0" name="Text Placeholder 49">
              <a:extLst>
                <a:ext uri="{FF2B5EF4-FFF2-40B4-BE49-F238E27FC236}">
                  <a16:creationId xmlns:a16="http://schemas.microsoft.com/office/drawing/2014/main" id="{0F2A5435-832A-FD30-3241-1790CA7A4D1F}"/>
                </a:ext>
              </a:extLst>
            </p:cNvPr>
            <p:cNvSpPr txBox="1">
              <a:spLocks noChangeAspect="1"/>
            </p:cNvSpPr>
            <p:nvPr/>
          </p:nvSpPr>
          <p:spPr>
            <a:xfrm flipV="1">
              <a:off x="1129838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1" name="Text Placeholder 49">
              <a:extLst>
                <a:ext uri="{FF2B5EF4-FFF2-40B4-BE49-F238E27FC236}">
                  <a16:creationId xmlns:a16="http://schemas.microsoft.com/office/drawing/2014/main" id="{C01C5517-5C27-BA39-B72D-163CDE485EF9}"/>
                </a:ext>
              </a:extLst>
            </p:cNvPr>
            <p:cNvSpPr txBox="1">
              <a:spLocks noChangeAspect="1"/>
            </p:cNvSpPr>
            <p:nvPr/>
          </p:nvSpPr>
          <p:spPr>
            <a:xfrm flipV="1">
              <a:off x="1144969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2" name="Text Placeholder 49">
              <a:extLst>
                <a:ext uri="{FF2B5EF4-FFF2-40B4-BE49-F238E27FC236}">
                  <a16:creationId xmlns:a16="http://schemas.microsoft.com/office/drawing/2014/main" id="{4EA2D25B-1411-62CF-C53B-DDBE3F93B976}"/>
                </a:ext>
              </a:extLst>
            </p:cNvPr>
            <p:cNvSpPr txBox="1">
              <a:spLocks noChangeAspect="1"/>
            </p:cNvSpPr>
            <p:nvPr/>
          </p:nvSpPr>
          <p:spPr>
            <a:xfrm flipV="1">
              <a:off x="1160099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3" name="Text Placeholder 49">
              <a:extLst>
                <a:ext uri="{FF2B5EF4-FFF2-40B4-BE49-F238E27FC236}">
                  <a16:creationId xmlns:a16="http://schemas.microsoft.com/office/drawing/2014/main" id="{DA4B7BE7-A61B-457D-93F8-C873226453F8}"/>
                </a:ext>
              </a:extLst>
            </p:cNvPr>
            <p:cNvSpPr txBox="1">
              <a:spLocks noChangeAspect="1"/>
            </p:cNvSpPr>
            <p:nvPr/>
          </p:nvSpPr>
          <p:spPr>
            <a:xfrm flipV="1">
              <a:off x="1175230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6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4" name="Text Placeholder 49">
              <a:extLst>
                <a:ext uri="{FF2B5EF4-FFF2-40B4-BE49-F238E27FC236}">
                  <a16:creationId xmlns:a16="http://schemas.microsoft.com/office/drawing/2014/main" id="{2B5FA1BB-EE97-8798-D853-16E6AFFAA0D2}"/>
                </a:ext>
              </a:extLst>
            </p:cNvPr>
            <p:cNvSpPr txBox="1">
              <a:spLocks noChangeAspect="1"/>
            </p:cNvSpPr>
            <p:nvPr/>
          </p:nvSpPr>
          <p:spPr>
            <a:xfrm flipV="1">
              <a:off x="1190360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5" name="Text Placeholder 49">
              <a:extLst>
                <a:ext uri="{FF2B5EF4-FFF2-40B4-BE49-F238E27FC236}">
                  <a16:creationId xmlns:a16="http://schemas.microsoft.com/office/drawing/2014/main" id="{16DAEF0C-91C7-68C1-E622-442E849981A3}"/>
                </a:ext>
              </a:extLst>
            </p:cNvPr>
            <p:cNvSpPr txBox="1">
              <a:spLocks noChangeAspect="1"/>
            </p:cNvSpPr>
            <p:nvPr/>
          </p:nvSpPr>
          <p:spPr>
            <a:xfrm flipV="1">
              <a:off x="1205491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grpSp>
    </p:spTree>
    <p:extLst>
      <p:ext uri="{BB962C8B-B14F-4D97-AF65-F5344CB8AC3E}">
        <p14:creationId xmlns:p14="http://schemas.microsoft.com/office/powerpoint/2010/main" val="30557440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2_Title Only">
    <p:bg>
      <p:bgPr>
        <a:solidFill>
          <a:schemeClr val="accent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5FD264-E5AE-9FFD-5E49-4B8D78FCA21C}"/>
              </a:ext>
            </a:extLst>
          </p:cNvPr>
          <p:cNvSpPr/>
          <p:nvPr/>
        </p:nvSpPr>
        <p:spPr>
          <a:xfrm>
            <a:off x="0" y="6835140"/>
            <a:ext cx="12188826"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C0A47574-FECF-FB94-8DE6-8876AE1A6828}"/>
              </a:ext>
            </a:extLst>
          </p:cNvPr>
          <p:cNvSpPr/>
          <p:nvPr/>
        </p:nvSpPr>
        <p:spPr>
          <a:xfrm rot="10800000">
            <a:off x="0" y="6500279"/>
            <a:ext cx="381001" cy="380492"/>
          </a:xfrm>
          <a:custGeom>
            <a:avLst/>
            <a:gdLst>
              <a:gd name="connsiteX0" fmla="*/ 0 w 526559"/>
              <a:gd name="connsiteY0" fmla="*/ 0 h 526559"/>
              <a:gd name="connsiteX1" fmla="*/ 526559 w 526559"/>
              <a:gd name="connsiteY1" fmla="*/ 0 h 526559"/>
              <a:gd name="connsiteX2" fmla="*/ 526559 w 526559"/>
              <a:gd name="connsiteY2" fmla="*/ 526559 h 526559"/>
              <a:gd name="connsiteX3" fmla="*/ 0 w 526559"/>
              <a:gd name="connsiteY3" fmla="*/ 0 h 526559"/>
            </a:gdLst>
            <a:ahLst/>
            <a:cxnLst>
              <a:cxn ang="0">
                <a:pos x="connsiteX0" y="connsiteY0"/>
              </a:cxn>
              <a:cxn ang="0">
                <a:pos x="connsiteX1" y="connsiteY1"/>
              </a:cxn>
              <a:cxn ang="0">
                <a:pos x="connsiteX2" y="connsiteY2"/>
              </a:cxn>
              <a:cxn ang="0">
                <a:pos x="connsiteX3" y="connsiteY3"/>
              </a:cxn>
            </a:cxnLst>
            <a:rect l="l" t="t" r="r" b="b"/>
            <a:pathLst>
              <a:path w="526559" h="526559">
                <a:moveTo>
                  <a:pt x="0" y="0"/>
                </a:moveTo>
                <a:lnTo>
                  <a:pt x="526559" y="0"/>
                </a:lnTo>
                <a:lnTo>
                  <a:pt x="526559" y="526559"/>
                </a:lnTo>
                <a:cubicBezTo>
                  <a:pt x="235748" y="526559"/>
                  <a:pt x="0" y="290811"/>
                  <a:pt x="0" y="0"/>
                </a:cubicBezTo>
                <a:close/>
              </a:path>
            </a:pathLst>
          </a:custGeom>
          <a:solidFill>
            <a:schemeClr val="accent1">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8" name="Title 6">
            <a:extLst>
              <a:ext uri="{FF2B5EF4-FFF2-40B4-BE49-F238E27FC236}">
                <a16:creationId xmlns:a16="http://schemas.microsoft.com/office/drawing/2014/main" id="{526B58EB-7060-12B5-74B2-653BAC941856}"/>
              </a:ext>
            </a:extLst>
          </p:cNvPr>
          <p:cNvSpPr>
            <a:spLocks noGrp="1"/>
          </p:cNvSpPr>
          <p:nvPr>
            <p:ph type="title"/>
          </p:nvPr>
        </p:nvSpPr>
        <p:spPr>
          <a:xfrm>
            <a:off x="381001" y="357721"/>
            <a:ext cx="6608941" cy="690029"/>
          </a:xfrm>
        </p:spPr>
        <p:txBody>
          <a:bodyPr/>
          <a:lstStyle>
            <a:lvl1pPr>
              <a:defRPr b="0">
                <a:solidFill>
                  <a:schemeClr val="bg1"/>
                </a:solidFill>
              </a:defRPr>
            </a:lvl1pPr>
          </a:lstStyle>
          <a:p>
            <a:r>
              <a:rPr lang="en-US" dirty="0"/>
              <a:t>Click to edit Master title style</a:t>
            </a:r>
          </a:p>
        </p:txBody>
      </p:sp>
      <p:pic>
        <p:nvPicPr>
          <p:cNvPr id="3" name="Picture 2" descr="A white text on a black background&#10;&#10;Description automatically generated">
            <a:extLst>
              <a:ext uri="{FF2B5EF4-FFF2-40B4-BE49-F238E27FC236}">
                <a16:creationId xmlns:a16="http://schemas.microsoft.com/office/drawing/2014/main" id="{A0630715-1885-203E-0DAD-F7D5D18BB0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97788" y="238567"/>
            <a:ext cx="2809961" cy="419801"/>
          </a:xfrm>
          <a:prstGeom prst="rect">
            <a:avLst/>
          </a:prstGeom>
        </p:spPr>
      </p:pic>
      <p:grpSp>
        <p:nvGrpSpPr>
          <p:cNvPr id="4" name="Group 3">
            <a:extLst>
              <a:ext uri="{FF2B5EF4-FFF2-40B4-BE49-F238E27FC236}">
                <a16:creationId xmlns:a16="http://schemas.microsoft.com/office/drawing/2014/main" id="{175DBD1B-229F-5BE7-5C7A-AADCB8A523D8}"/>
              </a:ext>
            </a:extLst>
          </p:cNvPr>
          <p:cNvGrpSpPr/>
          <p:nvPr userDrawn="1"/>
        </p:nvGrpSpPr>
        <p:grpSpPr>
          <a:xfrm>
            <a:off x="6456557" y="55856"/>
            <a:ext cx="5679105" cy="846668"/>
            <a:chOff x="6456607" y="1366596"/>
            <a:chExt cx="5679105" cy="846668"/>
          </a:xfrm>
        </p:grpSpPr>
        <p:sp>
          <p:nvSpPr>
            <p:cNvPr id="5" name="Text Placeholder 49">
              <a:extLst>
                <a:ext uri="{FF2B5EF4-FFF2-40B4-BE49-F238E27FC236}">
                  <a16:creationId xmlns:a16="http://schemas.microsoft.com/office/drawing/2014/main" id="{E3534900-A37D-F0C1-FB57-1BA5465D953B}"/>
                </a:ext>
              </a:extLst>
            </p:cNvPr>
            <p:cNvSpPr txBox="1">
              <a:spLocks noChangeAspect="1"/>
            </p:cNvSpPr>
            <p:nvPr/>
          </p:nvSpPr>
          <p:spPr>
            <a:xfrm flipV="1">
              <a:off x="67592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 name="Text Placeholder 49">
              <a:extLst>
                <a:ext uri="{FF2B5EF4-FFF2-40B4-BE49-F238E27FC236}">
                  <a16:creationId xmlns:a16="http://schemas.microsoft.com/office/drawing/2014/main" id="{AC565490-A711-F1E5-B56E-2ECB15D0B36F}"/>
                </a:ext>
              </a:extLst>
            </p:cNvPr>
            <p:cNvSpPr txBox="1">
              <a:spLocks noChangeAspect="1"/>
            </p:cNvSpPr>
            <p:nvPr/>
          </p:nvSpPr>
          <p:spPr>
            <a:xfrm flipV="1">
              <a:off x="691052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 name="Text Placeholder 49">
              <a:extLst>
                <a:ext uri="{FF2B5EF4-FFF2-40B4-BE49-F238E27FC236}">
                  <a16:creationId xmlns:a16="http://schemas.microsoft.com/office/drawing/2014/main" id="{CDAE2147-439E-71B2-CDA8-E449C5F086CC}"/>
                </a:ext>
              </a:extLst>
            </p:cNvPr>
            <p:cNvSpPr txBox="1">
              <a:spLocks noChangeAspect="1"/>
            </p:cNvSpPr>
            <p:nvPr/>
          </p:nvSpPr>
          <p:spPr>
            <a:xfrm flipV="1">
              <a:off x="70618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 name="Text Placeholder 49">
              <a:extLst>
                <a:ext uri="{FF2B5EF4-FFF2-40B4-BE49-F238E27FC236}">
                  <a16:creationId xmlns:a16="http://schemas.microsoft.com/office/drawing/2014/main" id="{CDC95CEC-CEE6-5B6C-3486-1480893B3F40}"/>
                </a:ext>
              </a:extLst>
            </p:cNvPr>
            <p:cNvSpPr txBox="1">
              <a:spLocks noChangeAspect="1"/>
            </p:cNvSpPr>
            <p:nvPr/>
          </p:nvSpPr>
          <p:spPr>
            <a:xfrm flipV="1">
              <a:off x="72131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 name="Text Placeholder 49">
              <a:extLst>
                <a:ext uri="{FF2B5EF4-FFF2-40B4-BE49-F238E27FC236}">
                  <a16:creationId xmlns:a16="http://schemas.microsoft.com/office/drawing/2014/main" id="{DB36EFCC-6D00-63FC-C41D-008668577D1B}"/>
                </a:ext>
              </a:extLst>
            </p:cNvPr>
            <p:cNvSpPr txBox="1">
              <a:spLocks noChangeAspect="1"/>
            </p:cNvSpPr>
            <p:nvPr/>
          </p:nvSpPr>
          <p:spPr>
            <a:xfrm flipV="1">
              <a:off x="736444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 name="Text Placeholder 49">
              <a:extLst>
                <a:ext uri="{FF2B5EF4-FFF2-40B4-BE49-F238E27FC236}">
                  <a16:creationId xmlns:a16="http://schemas.microsoft.com/office/drawing/2014/main" id="{8A1090F3-7C9A-17A3-1384-50F83EAEFE08}"/>
                </a:ext>
              </a:extLst>
            </p:cNvPr>
            <p:cNvSpPr txBox="1">
              <a:spLocks noChangeAspect="1"/>
            </p:cNvSpPr>
            <p:nvPr/>
          </p:nvSpPr>
          <p:spPr>
            <a:xfrm flipV="1">
              <a:off x="66079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 name="Text Placeholder 49">
              <a:extLst>
                <a:ext uri="{FF2B5EF4-FFF2-40B4-BE49-F238E27FC236}">
                  <a16:creationId xmlns:a16="http://schemas.microsoft.com/office/drawing/2014/main" id="{BE15C0B4-0B83-498E-FE32-BC92698F23EB}"/>
                </a:ext>
              </a:extLst>
            </p:cNvPr>
            <p:cNvSpPr txBox="1">
              <a:spLocks noChangeAspect="1"/>
            </p:cNvSpPr>
            <p:nvPr/>
          </p:nvSpPr>
          <p:spPr>
            <a:xfrm flipV="1">
              <a:off x="645660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 name="Text Placeholder 49">
              <a:extLst>
                <a:ext uri="{FF2B5EF4-FFF2-40B4-BE49-F238E27FC236}">
                  <a16:creationId xmlns:a16="http://schemas.microsoft.com/office/drawing/2014/main" id="{D16CEB76-049A-5B97-BF50-9C31E928F942}"/>
                </a:ext>
              </a:extLst>
            </p:cNvPr>
            <p:cNvSpPr txBox="1">
              <a:spLocks noChangeAspect="1"/>
            </p:cNvSpPr>
            <p:nvPr/>
          </p:nvSpPr>
          <p:spPr>
            <a:xfrm flipV="1">
              <a:off x="75157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6" name="Text Placeholder 49">
              <a:extLst>
                <a:ext uri="{FF2B5EF4-FFF2-40B4-BE49-F238E27FC236}">
                  <a16:creationId xmlns:a16="http://schemas.microsoft.com/office/drawing/2014/main" id="{D69D1C1E-454F-3E61-D75E-3D727F4B2E10}"/>
                </a:ext>
              </a:extLst>
            </p:cNvPr>
            <p:cNvSpPr txBox="1">
              <a:spLocks noChangeAspect="1"/>
            </p:cNvSpPr>
            <p:nvPr/>
          </p:nvSpPr>
          <p:spPr>
            <a:xfrm flipV="1">
              <a:off x="76670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7" name="Text Placeholder 49">
              <a:extLst>
                <a:ext uri="{FF2B5EF4-FFF2-40B4-BE49-F238E27FC236}">
                  <a16:creationId xmlns:a16="http://schemas.microsoft.com/office/drawing/2014/main" id="{9994720F-A514-CBF7-05C0-9FA0941317FA}"/>
                </a:ext>
              </a:extLst>
            </p:cNvPr>
            <p:cNvSpPr txBox="1">
              <a:spLocks noChangeAspect="1"/>
            </p:cNvSpPr>
            <p:nvPr/>
          </p:nvSpPr>
          <p:spPr>
            <a:xfrm flipV="1">
              <a:off x="781835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8" name="Text Placeholder 49">
              <a:extLst>
                <a:ext uri="{FF2B5EF4-FFF2-40B4-BE49-F238E27FC236}">
                  <a16:creationId xmlns:a16="http://schemas.microsoft.com/office/drawing/2014/main" id="{0570F2DA-4FA7-5E22-EA34-8AE39D80B738}"/>
                </a:ext>
              </a:extLst>
            </p:cNvPr>
            <p:cNvSpPr txBox="1">
              <a:spLocks noChangeAspect="1"/>
            </p:cNvSpPr>
            <p:nvPr/>
          </p:nvSpPr>
          <p:spPr>
            <a:xfrm flipV="1">
              <a:off x="79696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9" name="Text Placeholder 49">
              <a:extLst>
                <a:ext uri="{FF2B5EF4-FFF2-40B4-BE49-F238E27FC236}">
                  <a16:creationId xmlns:a16="http://schemas.microsoft.com/office/drawing/2014/main" id="{71F10840-131C-86FA-9EF4-3EA69B37B66D}"/>
                </a:ext>
              </a:extLst>
            </p:cNvPr>
            <p:cNvSpPr txBox="1">
              <a:spLocks noChangeAspect="1"/>
            </p:cNvSpPr>
            <p:nvPr/>
          </p:nvSpPr>
          <p:spPr>
            <a:xfrm flipV="1">
              <a:off x="81209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0" name="Text Placeholder 49">
              <a:extLst>
                <a:ext uri="{FF2B5EF4-FFF2-40B4-BE49-F238E27FC236}">
                  <a16:creationId xmlns:a16="http://schemas.microsoft.com/office/drawing/2014/main" id="{2E0C8DBC-E968-36A0-5532-8F464BBD5D39}"/>
                </a:ext>
              </a:extLst>
            </p:cNvPr>
            <p:cNvSpPr txBox="1">
              <a:spLocks noChangeAspect="1"/>
            </p:cNvSpPr>
            <p:nvPr/>
          </p:nvSpPr>
          <p:spPr>
            <a:xfrm flipV="1">
              <a:off x="827227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1" name="Text Placeholder 49">
              <a:extLst>
                <a:ext uri="{FF2B5EF4-FFF2-40B4-BE49-F238E27FC236}">
                  <a16:creationId xmlns:a16="http://schemas.microsoft.com/office/drawing/2014/main" id="{2F209A56-9EC1-248E-0782-61691A1B37D3}"/>
                </a:ext>
              </a:extLst>
            </p:cNvPr>
            <p:cNvSpPr txBox="1">
              <a:spLocks noChangeAspect="1"/>
            </p:cNvSpPr>
            <p:nvPr/>
          </p:nvSpPr>
          <p:spPr>
            <a:xfrm flipV="1">
              <a:off x="84235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 name="Text Placeholder 49">
              <a:extLst>
                <a:ext uri="{FF2B5EF4-FFF2-40B4-BE49-F238E27FC236}">
                  <a16:creationId xmlns:a16="http://schemas.microsoft.com/office/drawing/2014/main" id="{528DD842-1A96-FAD8-2D72-7A328FFBE280}"/>
                </a:ext>
              </a:extLst>
            </p:cNvPr>
            <p:cNvSpPr txBox="1">
              <a:spLocks noChangeAspect="1"/>
            </p:cNvSpPr>
            <p:nvPr/>
          </p:nvSpPr>
          <p:spPr>
            <a:xfrm flipV="1">
              <a:off x="85748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 name="Text Placeholder 49">
              <a:extLst>
                <a:ext uri="{FF2B5EF4-FFF2-40B4-BE49-F238E27FC236}">
                  <a16:creationId xmlns:a16="http://schemas.microsoft.com/office/drawing/2014/main" id="{034DDFC7-A732-7E44-2622-16115106C7F2}"/>
                </a:ext>
              </a:extLst>
            </p:cNvPr>
            <p:cNvSpPr txBox="1">
              <a:spLocks noChangeAspect="1"/>
            </p:cNvSpPr>
            <p:nvPr/>
          </p:nvSpPr>
          <p:spPr>
            <a:xfrm flipV="1">
              <a:off x="872619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 name="Text Placeholder 49">
              <a:extLst>
                <a:ext uri="{FF2B5EF4-FFF2-40B4-BE49-F238E27FC236}">
                  <a16:creationId xmlns:a16="http://schemas.microsoft.com/office/drawing/2014/main" id="{486B1044-4818-4511-6DEB-736BA0F697F9}"/>
                </a:ext>
              </a:extLst>
            </p:cNvPr>
            <p:cNvSpPr txBox="1">
              <a:spLocks noChangeAspect="1"/>
            </p:cNvSpPr>
            <p:nvPr/>
          </p:nvSpPr>
          <p:spPr>
            <a:xfrm flipV="1">
              <a:off x="887749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 name="Text Placeholder 49">
              <a:extLst>
                <a:ext uri="{FF2B5EF4-FFF2-40B4-BE49-F238E27FC236}">
                  <a16:creationId xmlns:a16="http://schemas.microsoft.com/office/drawing/2014/main" id="{50651BAF-D676-FB0C-0BAE-18ACAE745815}"/>
                </a:ext>
              </a:extLst>
            </p:cNvPr>
            <p:cNvSpPr txBox="1">
              <a:spLocks noChangeAspect="1"/>
            </p:cNvSpPr>
            <p:nvPr/>
          </p:nvSpPr>
          <p:spPr>
            <a:xfrm flipV="1">
              <a:off x="67592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 name="Text Placeholder 49">
              <a:extLst>
                <a:ext uri="{FF2B5EF4-FFF2-40B4-BE49-F238E27FC236}">
                  <a16:creationId xmlns:a16="http://schemas.microsoft.com/office/drawing/2014/main" id="{ABF7428B-982E-A123-1745-E180C661D99B}"/>
                </a:ext>
              </a:extLst>
            </p:cNvPr>
            <p:cNvSpPr txBox="1">
              <a:spLocks noChangeAspect="1"/>
            </p:cNvSpPr>
            <p:nvPr/>
          </p:nvSpPr>
          <p:spPr>
            <a:xfrm flipV="1">
              <a:off x="691052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 name="Text Placeholder 49">
              <a:extLst>
                <a:ext uri="{FF2B5EF4-FFF2-40B4-BE49-F238E27FC236}">
                  <a16:creationId xmlns:a16="http://schemas.microsoft.com/office/drawing/2014/main" id="{365AF1CD-CBDF-5DF7-DEFC-317F492E9C71}"/>
                </a:ext>
              </a:extLst>
            </p:cNvPr>
            <p:cNvSpPr txBox="1">
              <a:spLocks noChangeAspect="1"/>
            </p:cNvSpPr>
            <p:nvPr/>
          </p:nvSpPr>
          <p:spPr>
            <a:xfrm flipV="1">
              <a:off x="70618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 name="Text Placeholder 49">
              <a:extLst>
                <a:ext uri="{FF2B5EF4-FFF2-40B4-BE49-F238E27FC236}">
                  <a16:creationId xmlns:a16="http://schemas.microsoft.com/office/drawing/2014/main" id="{007643CA-49F3-71E4-B9A7-0C35756CF4B4}"/>
                </a:ext>
              </a:extLst>
            </p:cNvPr>
            <p:cNvSpPr txBox="1">
              <a:spLocks noChangeAspect="1"/>
            </p:cNvSpPr>
            <p:nvPr/>
          </p:nvSpPr>
          <p:spPr>
            <a:xfrm flipV="1">
              <a:off x="72131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 name="Text Placeholder 49">
              <a:extLst>
                <a:ext uri="{FF2B5EF4-FFF2-40B4-BE49-F238E27FC236}">
                  <a16:creationId xmlns:a16="http://schemas.microsoft.com/office/drawing/2014/main" id="{EBF3844E-9699-A723-19C4-09C096F436A8}"/>
                </a:ext>
              </a:extLst>
            </p:cNvPr>
            <p:cNvSpPr txBox="1">
              <a:spLocks noChangeAspect="1"/>
            </p:cNvSpPr>
            <p:nvPr/>
          </p:nvSpPr>
          <p:spPr>
            <a:xfrm flipV="1">
              <a:off x="736444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 name="Text Placeholder 49">
              <a:extLst>
                <a:ext uri="{FF2B5EF4-FFF2-40B4-BE49-F238E27FC236}">
                  <a16:creationId xmlns:a16="http://schemas.microsoft.com/office/drawing/2014/main" id="{DD6D929C-79AB-D011-9312-E5F16ABA9C4A}"/>
                </a:ext>
              </a:extLst>
            </p:cNvPr>
            <p:cNvSpPr txBox="1">
              <a:spLocks noChangeAspect="1"/>
            </p:cNvSpPr>
            <p:nvPr/>
          </p:nvSpPr>
          <p:spPr>
            <a:xfrm flipV="1">
              <a:off x="75157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 name="Text Placeholder 49">
              <a:extLst>
                <a:ext uri="{FF2B5EF4-FFF2-40B4-BE49-F238E27FC236}">
                  <a16:creationId xmlns:a16="http://schemas.microsoft.com/office/drawing/2014/main" id="{BAF9AE85-CFFB-12A6-8956-49BEE3BF2D39}"/>
                </a:ext>
              </a:extLst>
            </p:cNvPr>
            <p:cNvSpPr txBox="1">
              <a:spLocks noChangeAspect="1"/>
            </p:cNvSpPr>
            <p:nvPr/>
          </p:nvSpPr>
          <p:spPr>
            <a:xfrm flipV="1">
              <a:off x="76670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 name="Text Placeholder 49">
              <a:extLst>
                <a:ext uri="{FF2B5EF4-FFF2-40B4-BE49-F238E27FC236}">
                  <a16:creationId xmlns:a16="http://schemas.microsoft.com/office/drawing/2014/main" id="{F27799D3-01B9-A751-0ED0-EFCB124D682C}"/>
                </a:ext>
              </a:extLst>
            </p:cNvPr>
            <p:cNvSpPr txBox="1">
              <a:spLocks noChangeAspect="1"/>
            </p:cNvSpPr>
            <p:nvPr/>
          </p:nvSpPr>
          <p:spPr>
            <a:xfrm flipV="1">
              <a:off x="781835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 name="Text Placeholder 49">
              <a:extLst>
                <a:ext uri="{FF2B5EF4-FFF2-40B4-BE49-F238E27FC236}">
                  <a16:creationId xmlns:a16="http://schemas.microsoft.com/office/drawing/2014/main" id="{563C7715-8CC2-DB72-FC20-A17452CC1CBB}"/>
                </a:ext>
              </a:extLst>
            </p:cNvPr>
            <p:cNvSpPr txBox="1">
              <a:spLocks noChangeAspect="1"/>
            </p:cNvSpPr>
            <p:nvPr/>
          </p:nvSpPr>
          <p:spPr>
            <a:xfrm flipV="1">
              <a:off x="79696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 name="Text Placeholder 49">
              <a:extLst>
                <a:ext uri="{FF2B5EF4-FFF2-40B4-BE49-F238E27FC236}">
                  <a16:creationId xmlns:a16="http://schemas.microsoft.com/office/drawing/2014/main" id="{4349921A-B8E9-0618-236C-69F649590F0F}"/>
                </a:ext>
              </a:extLst>
            </p:cNvPr>
            <p:cNvSpPr txBox="1">
              <a:spLocks noChangeAspect="1"/>
            </p:cNvSpPr>
            <p:nvPr/>
          </p:nvSpPr>
          <p:spPr>
            <a:xfrm flipV="1">
              <a:off x="81209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 name="Text Placeholder 49">
              <a:extLst>
                <a:ext uri="{FF2B5EF4-FFF2-40B4-BE49-F238E27FC236}">
                  <a16:creationId xmlns:a16="http://schemas.microsoft.com/office/drawing/2014/main" id="{80C8CF4E-F7B5-80F9-93BC-BE384D06C58E}"/>
                </a:ext>
              </a:extLst>
            </p:cNvPr>
            <p:cNvSpPr txBox="1">
              <a:spLocks noChangeAspect="1"/>
            </p:cNvSpPr>
            <p:nvPr/>
          </p:nvSpPr>
          <p:spPr>
            <a:xfrm flipV="1">
              <a:off x="827227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 name="Text Placeholder 49">
              <a:extLst>
                <a:ext uri="{FF2B5EF4-FFF2-40B4-BE49-F238E27FC236}">
                  <a16:creationId xmlns:a16="http://schemas.microsoft.com/office/drawing/2014/main" id="{83E7E7FA-19AA-180D-8E68-0211BD053F99}"/>
                </a:ext>
              </a:extLst>
            </p:cNvPr>
            <p:cNvSpPr txBox="1">
              <a:spLocks noChangeAspect="1"/>
            </p:cNvSpPr>
            <p:nvPr/>
          </p:nvSpPr>
          <p:spPr>
            <a:xfrm flipV="1">
              <a:off x="84235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 name="Text Placeholder 49">
              <a:extLst>
                <a:ext uri="{FF2B5EF4-FFF2-40B4-BE49-F238E27FC236}">
                  <a16:creationId xmlns:a16="http://schemas.microsoft.com/office/drawing/2014/main" id="{5649A1D8-405C-44DE-1E34-A42F9849F92F}"/>
                </a:ext>
              </a:extLst>
            </p:cNvPr>
            <p:cNvSpPr txBox="1">
              <a:spLocks noChangeAspect="1"/>
            </p:cNvSpPr>
            <p:nvPr/>
          </p:nvSpPr>
          <p:spPr>
            <a:xfrm flipV="1">
              <a:off x="85748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8" name="Text Placeholder 49">
              <a:extLst>
                <a:ext uri="{FF2B5EF4-FFF2-40B4-BE49-F238E27FC236}">
                  <a16:creationId xmlns:a16="http://schemas.microsoft.com/office/drawing/2014/main" id="{FA6977CA-D779-336C-647A-A1FCA135368E}"/>
                </a:ext>
              </a:extLst>
            </p:cNvPr>
            <p:cNvSpPr txBox="1">
              <a:spLocks noChangeAspect="1"/>
            </p:cNvSpPr>
            <p:nvPr/>
          </p:nvSpPr>
          <p:spPr>
            <a:xfrm flipV="1">
              <a:off x="872619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9" name="Text Placeholder 49">
              <a:extLst>
                <a:ext uri="{FF2B5EF4-FFF2-40B4-BE49-F238E27FC236}">
                  <a16:creationId xmlns:a16="http://schemas.microsoft.com/office/drawing/2014/main" id="{FF7710A3-7D01-30E2-3419-04D1D8683F3B}"/>
                </a:ext>
              </a:extLst>
            </p:cNvPr>
            <p:cNvSpPr txBox="1">
              <a:spLocks noChangeAspect="1"/>
            </p:cNvSpPr>
            <p:nvPr/>
          </p:nvSpPr>
          <p:spPr>
            <a:xfrm flipV="1">
              <a:off x="887749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0" name="Text Placeholder 49">
              <a:extLst>
                <a:ext uri="{FF2B5EF4-FFF2-40B4-BE49-F238E27FC236}">
                  <a16:creationId xmlns:a16="http://schemas.microsoft.com/office/drawing/2014/main" id="{F82D9BC7-4E4D-FD70-36CE-CC4F2A5BF108}"/>
                </a:ext>
              </a:extLst>
            </p:cNvPr>
            <p:cNvSpPr txBox="1">
              <a:spLocks noChangeAspect="1"/>
            </p:cNvSpPr>
            <p:nvPr/>
          </p:nvSpPr>
          <p:spPr>
            <a:xfrm flipV="1">
              <a:off x="736444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1" name="Text Placeholder 49">
              <a:extLst>
                <a:ext uri="{FF2B5EF4-FFF2-40B4-BE49-F238E27FC236}">
                  <a16:creationId xmlns:a16="http://schemas.microsoft.com/office/drawing/2014/main" id="{D447EB10-97D0-467F-6CEE-B5E51D97F6AD}"/>
                </a:ext>
              </a:extLst>
            </p:cNvPr>
            <p:cNvSpPr txBox="1">
              <a:spLocks noChangeAspect="1"/>
            </p:cNvSpPr>
            <p:nvPr/>
          </p:nvSpPr>
          <p:spPr>
            <a:xfrm flipV="1">
              <a:off x="751574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2" name="Text Placeholder 49">
              <a:extLst>
                <a:ext uri="{FF2B5EF4-FFF2-40B4-BE49-F238E27FC236}">
                  <a16:creationId xmlns:a16="http://schemas.microsoft.com/office/drawing/2014/main" id="{90D17F0C-C38A-1CE9-5A16-24AA4F2B7905}"/>
                </a:ext>
              </a:extLst>
            </p:cNvPr>
            <p:cNvSpPr txBox="1">
              <a:spLocks noChangeAspect="1"/>
            </p:cNvSpPr>
            <p:nvPr/>
          </p:nvSpPr>
          <p:spPr>
            <a:xfrm flipV="1">
              <a:off x="766705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3" name="Text Placeholder 49">
              <a:extLst>
                <a:ext uri="{FF2B5EF4-FFF2-40B4-BE49-F238E27FC236}">
                  <a16:creationId xmlns:a16="http://schemas.microsoft.com/office/drawing/2014/main" id="{54257C97-9B4B-21A9-1565-CFDFE29457CD}"/>
                </a:ext>
              </a:extLst>
            </p:cNvPr>
            <p:cNvSpPr txBox="1">
              <a:spLocks noChangeAspect="1"/>
            </p:cNvSpPr>
            <p:nvPr/>
          </p:nvSpPr>
          <p:spPr>
            <a:xfrm flipV="1">
              <a:off x="7818358"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4" name="Text Placeholder 49">
              <a:extLst>
                <a:ext uri="{FF2B5EF4-FFF2-40B4-BE49-F238E27FC236}">
                  <a16:creationId xmlns:a16="http://schemas.microsoft.com/office/drawing/2014/main" id="{697890F6-6F07-8597-B259-0340EA998B56}"/>
                </a:ext>
              </a:extLst>
            </p:cNvPr>
            <p:cNvSpPr txBox="1">
              <a:spLocks noChangeAspect="1"/>
            </p:cNvSpPr>
            <p:nvPr/>
          </p:nvSpPr>
          <p:spPr>
            <a:xfrm flipV="1">
              <a:off x="796966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5" name="Text Placeholder 49">
              <a:extLst>
                <a:ext uri="{FF2B5EF4-FFF2-40B4-BE49-F238E27FC236}">
                  <a16:creationId xmlns:a16="http://schemas.microsoft.com/office/drawing/2014/main" id="{15993B66-FA13-41ED-C626-3FC490471DD3}"/>
                </a:ext>
              </a:extLst>
            </p:cNvPr>
            <p:cNvSpPr txBox="1">
              <a:spLocks noChangeAspect="1"/>
            </p:cNvSpPr>
            <p:nvPr/>
          </p:nvSpPr>
          <p:spPr>
            <a:xfrm flipV="1">
              <a:off x="8120969"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6" name="Text Placeholder 49">
              <a:extLst>
                <a:ext uri="{FF2B5EF4-FFF2-40B4-BE49-F238E27FC236}">
                  <a16:creationId xmlns:a16="http://schemas.microsoft.com/office/drawing/2014/main" id="{F1F5A8F8-1E02-3E86-B005-41F9169568A0}"/>
                </a:ext>
              </a:extLst>
            </p:cNvPr>
            <p:cNvSpPr txBox="1">
              <a:spLocks noChangeAspect="1"/>
            </p:cNvSpPr>
            <p:nvPr/>
          </p:nvSpPr>
          <p:spPr>
            <a:xfrm flipV="1">
              <a:off x="8272275"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7" name="Text Placeholder 49">
              <a:extLst>
                <a:ext uri="{FF2B5EF4-FFF2-40B4-BE49-F238E27FC236}">
                  <a16:creationId xmlns:a16="http://schemas.microsoft.com/office/drawing/2014/main" id="{E81E824E-F25D-7B1A-4997-07BDBFA107D5}"/>
                </a:ext>
              </a:extLst>
            </p:cNvPr>
            <p:cNvSpPr txBox="1">
              <a:spLocks noChangeAspect="1"/>
            </p:cNvSpPr>
            <p:nvPr/>
          </p:nvSpPr>
          <p:spPr>
            <a:xfrm flipV="1">
              <a:off x="8423580"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8" name="Text Placeholder 49">
              <a:extLst>
                <a:ext uri="{FF2B5EF4-FFF2-40B4-BE49-F238E27FC236}">
                  <a16:creationId xmlns:a16="http://schemas.microsoft.com/office/drawing/2014/main" id="{EBD3D20C-3296-95AC-AEAD-269B4ADB7C95}"/>
                </a:ext>
              </a:extLst>
            </p:cNvPr>
            <p:cNvSpPr txBox="1">
              <a:spLocks noChangeAspect="1"/>
            </p:cNvSpPr>
            <p:nvPr/>
          </p:nvSpPr>
          <p:spPr>
            <a:xfrm flipV="1">
              <a:off x="857488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9" name="Text Placeholder 49">
              <a:extLst>
                <a:ext uri="{FF2B5EF4-FFF2-40B4-BE49-F238E27FC236}">
                  <a16:creationId xmlns:a16="http://schemas.microsoft.com/office/drawing/2014/main" id="{235323A8-9ABB-5787-F0EA-24B7E869BAAC}"/>
                </a:ext>
              </a:extLst>
            </p:cNvPr>
            <p:cNvSpPr txBox="1">
              <a:spLocks noChangeAspect="1"/>
            </p:cNvSpPr>
            <p:nvPr/>
          </p:nvSpPr>
          <p:spPr>
            <a:xfrm flipV="1">
              <a:off x="872619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0" name="Text Placeholder 49">
              <a:extLst>
                <a:ext uri="{FF2B5EF4-FFF2-40B4-BE49-F238E27FC236}">
                  <a16:creationId xmlns:a16="http://schemas.microsoft.com/office/drawing/2014/main" id="{6FD6F3F4-5CBB-D4F0-FB57-59AA45718940}"/>
                </a:ext>
              </a:extLst>
            </p:cNvPr>
            <p:cNvSpPr txBox="1">
              <a:spLocks noChangeAspect="1"/>
            </p:cNvSpPr>
            <p:nvPr/>
          </p:nvSpPr>
          <p:spPr>
            <a:xfrm flipV="1">
              <a:off x="887749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1" name="Text Placeholder 49">
              <a:extLst>
                <a:ext uri="{FF2B5EF4-FFF2-40B4-BE49-F238E27FC236}">
                  <a16:creationId xmlns:a16="http://schemas.microsoft.com/office/drawing/2014/main" id="{5B98A5D3-74A7-FD31-EDE8-11A8252D56C8}"/>
                </a:ext>
              </a:extLst>
            </p:cNvPr>
            <p:cNvSpPr txBox="1">
              <a:spLocks noChangeAspect="1"/>
            </p:cNvSpPr>
            <p:nvPr/>
          </p:nvSpPr>
          <p:spPr>
            <a:xfrm flipV="1">
              <a:off x="796966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2" name="Text Placeholder 49">
              <a:extLst>
                <a:ext uri="{FF2B5EF4-FFF2-40B4-BE49-F238E27FC236}">
                  <a16:creationId xmlns:a16="http://schemas.microsoft.com/office/drawing/2014/main" id="{CA5D7E3A-84C7-8FAB-6605-BC9CDF796C9C}"/>
                </a:ext>
              </a:extLst>
            </p:cNvPr>
            <p:cNvSpPr txBox="1">
              <a:spLocks noChangeAspect="1"/>
            </p:cNvSpPr>
            <p:nvPr/>
          </p:nvSpPr>
          <p:spPr>
            <a:xfrm flipV="1">
              <a:off x="8120969"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3" name="Text Placeholder 49">
              <a:extLst>
                <a:ext uri="{FF2B5EF4-FFF2-40B4-BE49-F238E27FC236}">
                  <a16:creationId xmlns:a16="http://schemas.microsoft.com/office/drawing/2014/main" id="{8825B30E-B289-5B44-C46F-5D3449595203}"/>
                </a:ext>
              </a:extLst>
            </p:cNvPr>
            <p:cNvSpPr txBox="1">
              <a:spLocks noChangeAspect="1"/>
            </p:cNvSpPr>
            <p:nvPr/>
          </p:nvSpPr>
          <p:spPr>
            <a:xfrm flipV="1">
              <a:off x="8272275"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4" name="Text Placeholder 49">
              <a:extLst>
                <a:ext uri="{FF2B5EF4-FFF2-40B4-BE49-F238E27FC236}">
                  <a16:creationId xmlns:a16="http://schemas.microsoft.com/office/drawing/2014/main" id="{03B0DFBE-85B9-7483-D22C-A3A4C6419D7A}"/>
                </a:ext>
              </a:extLst>
            </p:cNvPr>
            <p:cNvSpPr txBox="1">
              <a:spLocks noChangeAspect="1"/>
            </p:cNvSpPr>
            <p:nvPr/>
          </p:nvSpPr>
          <p:spPr>
            <a:xfrm flipV="1">
              <a:off x="8423580"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5" name="Text Placeholder 49">
              <a:extLst>
                <a:ext uri="{FF2B5EF4-FFF2-40B4-BE49-F238E27FC236}">
                  <a16:creationId xmlns:a16="http://schemas.microsoft.com/office/drawing/2014/main" id="{6D87AE6D-AEE0-9975-3878-E82997CCE978}"/>
                </a:ext>
              </a:extLst>
            </p:cNvPr>
            <p:cNvSpPr txBox="1">
              <a:spLocks noChangeAspect="1"/>
            </p:cNvSpPr>
            <p:nvPr/>
          </p:nvSpPr>
          <p:spPr>
            <a:xfrm flipV="1">
              <a:off x="857488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6" name="Text Placeholder 49">
              <a:extLst>
                <a:ext uri="{FF2B5EF4-FFF2-40B4-BE49-F238E27FC236}">
                  <a16:creationId xmlns:a16="http://schemas.microsoft.com/office/drawing/2014/main" id="{88A86689-7DAC-08C7-087A-59A28BB95FD9}"/>
                </a:ext>
              </a:extLst>
            </p:cNvPr>
            <p:cNvSpPr txBox="1">
              <a:spLocks noChangeAspect="1"/>
            </p:cNvSpPr>
            <p:nvPr/>
          </p:nvSpPr>
          <p:spPr>
            <a:xfrm flipV="1">
              <a:off x="8726192"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 name="Text Placeholder 49">
              <a:extLst>
                <a:ext uri="{FF2B5EF4-FFF2-40B4-BE49-F238E27FC236}">
                  <a16:creationId xmlns:a16="http://schemas.microsoft.com/office/drawing/2014/main" id="{F10B95AA-4DC5-1139-81BF-5B3AE6E729F0}"/>
                </a:ext>
              </a:extLst>
            </p:cNvPr>
            <p:cNvSpPr txBox="1">
              <a:spLocks noChangeAspect="1"/>
            </p:cNvSpPr>
            <p:nvPr/>
          </p:nvSpPr>
          <p:spPr>
            <a:xfrm flipV="1">
              <a:off x="887749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 name="Text Placeholder 49">
              <a:extLst>
                <a:ext uri="{FF2B5EF4-FFF2-40B4-BE49-F238E27FC236}">
                  <a16:creationId xmlns:a16="http://schemas.microsoft.com/office/drawing/2014/main" id="{1F4A4627-FDE0-43B1-E98C-55F64FE0DA76}"/>
                </a:ext>
              </a:extLst>
            </p:cNvPr>
            <p:cNvSpPr txBox="1">
              <a:spLocks noChangeAspect="1"/>
            </p:cNvSpPr>
            <p:nvPr/>
          </p:nvSpPr>
          <p:spPr>
            <a:xfrm flipV="1">
              <a:off x="827227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 name="Text Placeholder 49">
              <a:extLst>
                <a:ext uri="{FF2B5EF4-FFF2-40B4-BE49-F238E27FC236}">
                  <a16:creationId xmlns:a16="http://schemas.microsoft.com/office/drawing/2014/main" id="{639A6A06-D1F4-6056-5825-88D01A32A4D1}"/>
                </a:ext>
              </a:extLst>
            </p:cNvPr>
            <p:cNvSpPr txBox="1">
              <a:spLocks noChangeAspect="1"/>
            </p:cNvSpPr>
            <p:nvPr/>
          </p:nvSpPr>
          <p:spPr>
            <a:xfrm flipV="1">
              <a:off x="84235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 name="Text Placeholder 49">
              <a:extLst>
                <a:ext uri="{FF2B5EF4-FFF2-40B4-BE49-F238E27FC236}">
                  <a16:creationId xmlns:a16="http://schemas.microsoft.com/office/drawing/2014/main" id="{0D08B84F-FBAA-C6BD-E8D7-361433FC845C}"/>
                </a:ext>
              </a:extLst>
            </p:cNvPr>
            <p:cNvSpPr txBox="1">
              <a:spLocks noChangeAspect="1"/>
            </p:cNvSpPr>
            <p:nvPr/>
          </p:nvSpPr>
          <p:spPr>
            <a:xfrm flipV="1">
              <a:off x="85748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 name="Text Placeholder 49">
              <a:extLst>
                <a:ext uri="{FF2B5EF4-FFF2-40B4-BE49-F238E27FC236}">
                  <a16:creationId xmlns:a16="http://schemas.microsoft.com/office/drawing/2014/main" id="{45605928-33F1-A69B-2EF0-C5B72A25B1A6}"/>
                </a:ext>
              </a:extLst>
            </p:cNvPr>
            <p:cNvSpPr txBox="1">
              <a:spLocks noChangeAspect="1"/>
            </p:cNvSpPr>
            <p:nvPr/>
          </p:nvSpPr>
          <p:spPr>
            <a:xfrm flipV="1">
              <a:off x="872619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 name="Text Placeholder 49">
              <a:extLst>
                <a:ext uri="{FF2B5EF4-FFF2-40B4-BE49-F238E27FC236}">
                  <a16:creationId xmlns:a16="http://schemas.microsoft.com/office/drawing/2014/main" id="{48E42DCB-181A-F702-B9C3-A871BDAE441F}"/>
                </a:ext>
              </a:extLst>
            </p:cNvPr>
            <p:cNvSpPr txBox="1">
              <a:spLocks noChangeAspect="1"/>
            </p:cNvSpPr>
            <p:nvPr/>
          </p:nvSpPr>
          <p:spPr>
            <a:xfrm flipV="1">
              <a:off x="887749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 name="Text Placeholder 49">
              <a:extLst>
                <a:ext uri="{FF2B5EF4-FFF2-40B4-BE49-F238E27FC236}">
                  <a16:creationId xmlns:a16="http://schemas.microsoft.com/office/drawing/2014/main" id="{D51D933F-73CC-762C-5C0A-6526D7B3180E}"/>
                </a:ext>
              </a:extLst>
            </p:cNvPr>
            <p:cNvSpPr txBox="1">
              <a:spLocks noChangeAspect="1"/>
            </p:cNvSpPr>
            <p:nvPr/>
          </p:nvSpPr>
          <p:spPr>
            <a:xfrm flipV="1">
              <a:off x="872619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 name="Text Placeholder 49">
              <a:extLst>
                <a:ext uri="{FF2B5EF4-FFF2-40B4-BE49-F238E27FC236}">
                  <a16:creationId xmlns:a16="http://schemas.microsoft.com/office/drawing/2014/main" id="{A7266260-6DBE-F3D0-BF19-1C40F66E0348}"/>
                </a:ext>
              </a:extLst>
            </p:cNvPr>
            <p:cNvSpPr txBox="1">
              <a:spLocks noChangeAspect="1"/>
            </p:cNvSpPr>
            <p:nvPr/>
          </p:nvSpPr>
          <p:spPr>
            <a:xfrm flipV="1">
              <a:off x="887749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 name="Text Placeholder 49">
              <a:extLst>
                <a:ext uri="{FF2B5EF4-FFF2-40B4-BE49-F238E27FC236}">
                  <a16:creationId xmlns:a16="http://schemas.microsoft.com/office/drawing/2014/main" id="{4FF35813-6C6B-4858-0074-43571ED4F5CE}"/>
                </a:ext>
              </a:extLst>
            </p:cNvPr>
            <p:cNvSpPr txBox="1">
              <a:spLocks noChangeAspect="1"/>
            </p:cNvSpPr>
            <p:nvPr/>
          </p:nvSpPr>
          <p:spPr>
            <a:xfrm flipV="1">
              <a:off x="99366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 name="Text Placeholder 49">
              <a:extLst>
                <a:ext uri="{FF2B5EF4-FFF2-40B4-BE49-F238E27FC236}">
                  <a16:creationId xmlns:a16="http://schemas.microsoft.com/office/drawing/2014/main" id="{44C44075-BCCA-C5C3-C1C8-89AEB8133EE1}"/>
                </a:ext>
              </a:extLst>
            </p:cNvPr>
            <p:cNvSpPr txBox="1">
              <a:spLocks noChangeAspect="1"/>
            </p:cNvSpPr>
            <p:nvPr/>
          </p:nvSpPr>
          <p:spPr>
            <a:xfrm flipV="1">
              <a:off x="1008794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 name="Text Placeholder 49">
              <a:extLst>
                <a:ext uri="{FF2B5EF4-FFF2-40B4-BE49-F238E27FC236}">
                  <a16:creationId xmlns:a16="http://schemas.microsoft.com/office/drawing/2014/main" id="{0F5C6632-0A5B-0831-CFAF-FFEA55A8E2FD}"/>
                </a:ext>
              </a:extLst>
            </p:cNvPr>
            <p:cNvSpPr txBox="1">
              <a:spLocks noChangeAspect="1"/>
            </p:cNvSpPr>
            <p:nvPr/>
          </p:nvSpPr>
          <p:spPr>
            <a:xfrm flipV="1">
              <a:off x="102392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4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 name="Text Placeholder 49">
              <a:extLst>
                <a:ext uri="{FF2B5EF4-FFF2-40B4-BE49-F238E27FC236}">
                  <a16:creationId xmlns:a16="http://schemas.microsoft.com/office/drawing/2014/main" id="{F315D479-C9BE-CC59-3B02-311274A43BBF}"/>
                </a:ext>
              </a:extLst>
            </p:cNvPr>
            <p:cNvSpPr txBox="1">
              <a:spLocks noChangeAspect="1"/>
            </p:cNvSpPr>
            <p:nvPr/>
          </p:nvSpPr>
          <p:spPr>
            <a:xfrm flipV="1">
              <a:off x="103905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 name="Text Placeholder 49">
              <a:extLst>
                <a:ext uri="{FF2B5EF4-FFF2-40B4-BE49-F238E27FC236}">
                  <a16:creationId xmlns:a16="http://schemas.microsoft.com/office/drawing/2014/main" id="{8BFE71B8-507F-7AB7-AE66-736F136ABB8F}"/>
                </a:ext>
              </a:extLst>
            </p:cNvPr>
            <p:cNvSpPr txBox="1">
              <a:spLocks noChangeAspect="1"/>
            </p:cNvSpPr>
            <p:nvPr/>
          </p:nvSpPr>
          <p:spPr>
            <a:xfrm flipV="1">
              <a:off x="1054185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0" name="Text Placeholder 49">
              <a:extLst>
                <a:ext uri="{FF2B5EF4-FFF2-40B4-BE49-F238E27FC236}">
                  <a16:creationId xmlns:a16="http://schemas.microsoft.com/office/drawing/2014/main" id="{91AE1028-2477-AD57-F1F3-1219F24A9F62}"/>
                </a:ext>
              </a:extLst>
            </p:cNvPr>
            <p:cNvSpPr txBox="1">
              <a:spLocks noChangeAspect="1"/>
            </p:cNvSpPr>
            <p:nvPr/>
          </p:nvSpPr>
          <p:spPr>
            <a:xfrm flipV="1">
              <a:off x="97853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1" name="Text Placeholder 49">
              <a:extLst>
                <a:ext uri="{FF2B5EF4-FFF2-40B4-BE49-F238E27FC236}">
                  <a16:creationId xmlns:a16="http://schemas.microsoft.com/office/drawing/2014/main" id="{64C53444-7549-C942-9266-9B74DF9F7C61}"/>
                </a:ext>
              </a:extLst>
            </p:cNvPr>
            <p:cNvSpPr txBox="1">
              <a:spLocks noChangeAspect="1"/>
            </p:cNvSpPr>
            <p:nvPr/>
          </p:nvSpPr>
          <p:spPr>
            <a:xfrm flipV="1">
              <a:off x="963402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2" name="Text Placeholder 49">
              <a:extLst>
                <a:ext uri="{FF2B5EF4-FFF2-40B4-BE49-F238E27FC236}">
                  <a16:creationId xmlns:a16="http://schemas.microsoft.com/office/drawing/2014/main" id="{B2B02981-6BCB-AAC9-1916-DB60EA8826AD}"/>
                </a:ext>
              </a:extLst>
            </p:cNvPr>
            <p:cNvSpPr txBox="1">
              <a:spLocks noChangeAspect="1"/>
            </p:cNvSpPr>
            <p:nvPr/>
          </p:nvSpPr>
          <p:spPr>
            <a:xfrm flipV="1">
              <a:off x="94827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3" name="Text Placeholder 49">
              <a:extLst>
                <a:ext uri="{FF2B5EF4-FFF2-40B4-BE49-F238E27FC236}">
                  <a16:creationId xmlns:a16="http://schemas.microsoft.com/office/drawing/2014/main" id="{8DE4FC7C-D721-7692-EB5F-38C2991D9E2F}"/>
                </a:ext>
              </a:extLst>
            </p:cNvPr>
            <p:cNvSpPr txBox="1">
              <a:spLocks noChangeAspect="1"/>
            </p:cNvSpPr>
            <p:nvPr/>
          </p:nvSpPr>
          <p:spPr>
            <a:xfrm flipV="1">
              <a:off x="93314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4" name="Text Placeholder 49">
              <a:extLst>
                <a:ext uri="{FF2B5EF4-FFF2-40B4-BE49-F238E27FC236}">
                  <a16:creationId xmlns:a16="http://schemas.microsoft.com/office/drawing/2014/main" id="{9B3303EE-FC21-9FE6-F35D-FCA34066240E}"/>
                </a:ext>
              </a:extLst>
            </p:cNvPr>
            <p:cNvSpPr txBox="1">
              <a:spLocks noChangeAspect="1"/>
            </p:cNvSpPr>
            <p:nvPr/>
          </p:nvSpPr>
          <p:spPr>
            <a:xfrm flipV="1">
              <a:off x="918010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5" name="Text Placeholder 49">
              <a:extLst>
                <a:ext uri="{FF2B5EF4-FFF2-40B4-BE49-F238E27FC236}">
                  <a16:creationId xmlns:a16="http://schemas.microsoft.com/office/drawing/2014/main" id="{3AFC4AF7-CC03-6C19-933A-FADB074E0B7B}"/>
                </a:ext>
              </a:extLst>
            </p:cNvPr>
            <p:cNvSpPr txBox="1">
              <a:spLocks noChangeAspect="1"/>
            </p:cNvSpPr>
            <p:nvPr/>
          </p:nvSpPr>
          <p:spPr>
            <a:xfrm flipV="1">
              <a:off x="902880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6" name="Text Placeholder 49">
              <a:extLst>
                <a:ext uri="{FF2B5EF4-FFF2-40B4-BE49-F238E27FC236}">
                  <a16:creationId xmlns:a16="http://schemas.microsoft.com/office/drawing/2014/main" id="{7003CFDB-78E6-ADA6-E850-F75ADC8556F8}"/>
                </a:ext>
              </a:extLst>
            </p:cNvPr>
            <p:cNvSpPr txBox="1">
              <a:spLocks noChangeAspect="1"/>
            </p:cNvSpPr>
            <p:nvPr/>
          </p:nvSpPr>
          <p:spPr>
            <a:xfrm flipV="1">
              <a:off x="106931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7" name="Text Placeholder 49">
              <a:extLst>
                <a:ext uri="{FF2B5EF4-FFF2-40B4-BE49-F238E27FC236}">
                  <a16:creationId xmlns:a16="http://schemas.microsoft.com/office/drawing/2014/main" id="{D25CF006-B818-FF6A-8AF0-E7D193DBDFC5}"/>
                </a:ext>
              </a:extLst>
            </p:cNvPr>
            <p:cNvSpPr txBox="1">
              <a:spLocks noChangeAspect="1"/>
            </p:cNvSpPr>
            <p:nvPr/>
          </p:nvSpPr>
          <p:spPr>
            <a:xfrm flipV="1">
              <a:off x="108444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8" name="Text Placeholder 49">
              <a:extLst>
                <a:ext uri="{FF2B5EF4-FFF2-40B4-BE49-F238E27FC236}">
                  <a16:creationId xmlns:a16="http://schemas.microsoft.com/office/drawing/2014/main" id="{E279688D-D8A7-7C2F-A6C4-1FEE09672F3F}"/>
                </a:ext>
              </a:extLst>
            </p:cNvPr>
            <p:cNvSpPr txBox="1">
              <a:spLocks noChangeAspect="1"/>
            </p:cNvSpPr>
            <p:nvPr/>
          </p:nvSpPr>
          <p:spPr>
            <a:xfrm flipV="1">
              <a:off x="1099577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9" name="Text Placeholder 49">
              <a:extLst>
                <a:ext uri="{FF2B5EF4-FFF2-40B4-BE49-F238E27FC236}">
                  <a16:creationId xmlns:a16="http://schemas.microsoft.com/office/drawing/2014/main" id="{D7E26A73-5B66-65A0-1936-A7113EAC22DB}"/>
                </a:ext>
              </a:extLst>
            </p:cNvPr>
            <p:cNvSpPr txBox="1">
              <a:spLocks noChangeAspect="1"/>
            </p:cNvSpPr>
            <p:nvPr/>
          </p:nvSpPr>
          <p:spPr>
            <a:xfrm flipV="1">
              <a:off x="111470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0" name="Text Placeholder 49">
              <a:extLst>
                <a:ext uri="{FF2B5EF4-FFF2-40B4-BE49-F238E27FC236}">
                  <a16:creationId xmlns:a16="http://schemas.microsoft.com/office/drawing/2014/main" id="{D20CF8F6-C380-BD5A-6B92-3B13383436B6}"/>
                </a:ext>
              </a:extLst>
            </p:cNvPr>
            <p:cNvSpPr txBox="1">
              <a:spLocks noChangeAspect="1"/>
            </p:cNvSpPr>
            <p:nvPr/>
          </p:nvSpPr>
          <p:spPr>
            <a:xfrm flipV="1">
              <a:off x="112983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1" name="Text Placeholder 49">
              <a:extLst>
                <a:ext uri="{FF2B5EF4-FFF2-40B4-BE49-F238E27FC236}">
                  <a16:creationId xmlns:a16="http://schemas.microsoft.com/office/drawing/2014/main" id="{6A2D376F-DD1A-C3E8-076E-E4F115BD6493}"/>
                </a:ext>
              </a:extLst>
            </p:cNvPr>
            <p:cNvSpPr txBox="1">
              <a:spLocks noChangeAspect="1"/>
            </p:cNvSpPr>
            <p:nvPr/>
          </p:nvSpPr>
          <p:spPr>
            <a:xfrm flipV="1">
              <a:off x="1144969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82" name="Text Placeholder 49">
              <a:extLst>
                <a:ext uri="{FF2B5EF4-FFF2-40B4-BE49-F238E27FC236}">
                  <a16:creationId xmlns:a16="http://schemas.microsoft.com/office/drawing/2014/main" id="{47830AD8-FBF8-3C08-FDFF-0A682F60217D}"/>
                </a:ext>
              </a:extLst>
            </p:cNvPr>
            <p:cNvSpPr txBox="1">
              <a:spLocks noChangeAspect="1"/>
            </p:cNvSpPr>
            <p:nvPr/>
          </p:nvSpPr>
          <p:spPr>
            <a:xfrm flipV="1">
              <a:off x="1160099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3" name="Text Placeholder 49">
              <a:extLst>
                <a:ext uri="{FF2B5EF4-FFF2-40B4-BE49-F238E27FC236}">
                  <a16:creationId xmlns:a16="http://schemas.microsoft.com/office/drawing/2014/main" id="{73E0413E-E3BC-BBE5-2DC3-E3973FC93696}"/>
                </a:ext>
              </a:extLst>
            </p:cNvPr>
            <p:cNvSpPr txBox="1">
              <a:spLocks noChangeAspect="1"/>
            </p:cNvSpPr>
            <p:nvPr/>
          </p:nvSpPr>
          <p:spPr>
            <a:xfrm flipV="1">
              <a:off x="1175230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4" name="Text Placeholder 49">
              <a:extLst>
                <a:ext uri="{FF2B5EF4-FFF2-40B4-BE49-F238E27FC236}">
                  <a16:creationId xmlns:a16="http://schemas.microsoft.com/office/drawing/2014/main" id="{E83D14B0-2989-D195-3253-6730BFE4BC4C}"/>
                </a:ext>
              </a:extLst>
            </p:cNvPr>
            <p:cNvSpPr txBox="1">
              <a:spLocks noChangeAspect="1"/>
            </p:cNvSpPr>
            <p:nvPr/>
          </p:nvSpPr>
          <p:spPr>
            <a:xfrm flipV="1">
              <a:off x="1190360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40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5" name="Text Placeholder 49">
              <a:extLst>
                <a:ext uri="{FF2B5EF4-FFF2-40B4-BE49-F238E27FC236}">
                  <a16:creationId xmlns:a16="http://schemas.microsoft.com/office/drawing/2014/main" id="{104579D1-A758-59AD-03AA-51B2E4C4308F}"/>
                </a:ext>
              </a:extLst>
            </p:cNvPr>
            <p:cNvSpPr txBox="1">
              <a:spLocks noChangeAspect="1"/>
            </p:cNvSpPr>
            <p:nvPr/>
          </p:nvSpPr>
          <p:spPr>
            <a:xfrm flipV="1">
              <a:off x="1205491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406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6" name="Text Placeholder 49">
              <a:extLst>
                <a:ext uri="{FF2B5EF4-FFF2-40B4-BE49-F238E27FC236}">
                  <a16:creationId xmlns:a16="http://schemas.microsoft.com/office/drawing/2014/main" id="{705D3062-7C6C-3745-8EDF-FC25F7B1144A}"/>
                </a:ext>
              </a:extLst>
            </p:cNvPr>
            <p:cNvSpPr txBox="1">
              <a:spLocks noChangeAspect="1"/>
            </p:cNvSpPr>
            <p:nvPr/>
          </p:nvSpPr>
          <p:spPr>
            <a:xfrm flipV="1">
              <a:off x="99366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7" name="Text Placeholder 49">
              <a:extLst>
                <a:ext uri="{FF2B5EF4-FFF2-40B4-BE49-F238E27FC236}">
                  <a16:creationId xmlns:a16="http://schemas.microsoft.com/office/drawing/2014/main" id="{0A5695E8-8188-020B-18E5-B3DC174E2B04}"/>
                </a:ext>
              </a:extLst>
            </p:cNvPr>
            <p:cNvSpPr txBox="1">
              <a:spLocks noChangeAspect="1"/>
            </p:cNvSpPr>
            <p:nvPr/>
          </p:nvSpPr>
          <p:spPr>
            <a:xfrm flipV="1">
              <a:off x="1008794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8" name="Text Placeholder 49">
              <a:extLst>
                <a:ext uri="{FF2B5EF4-FFF2-40B4-BE49-F238E27FC236}">
                  <a16:creationId xmlns:a16="http://schemas.microsoft.com/office/drawing/2014/main" id="{D06CEDE7-B6CF-2345-B2B7-4FB7F0920401}"/>
                </a:ext>
              </a:extLst>
            </p:cNvPr>
            <p:cNvSpPr txBox="1">
              <a:spLocks noChangeAspect="1"/>
            </p:cNvSpPr>
            <p:nvPr/>
          </p:nvSpPr>
          <p:spPr>
            <a:xfrm flipV="1">
              <a:off x="102392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9" name="Text Placeholder 49">
              <a:extLst>
                <a:ext uri="{FF2B5EF4-FFF2-40B4-BE49-F238E27FC236}">
                  <a16:creationId xmlns:a16="http://schemas.microsoft.com/office/drawing/2014/main" id="{32A81B00-1B4D-9DD2-0F72-295EBCA08C28}"/>
                </a:ext>
              </a:extLst>
            </p:cNvPr>
            <p:cNvSpPr txBox="1">
              <a:spLocks noChangeAspect="1"/>
            </p:cNvSpPr>
            <p:nvPr/>
          </p:nvSpPr>
          <p:spPr>
            <a:xfrm flipV="1">
              <a:off x="103905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0" name="Text Placeholder 49">
              <a:extLst>
                <a:ext uri="{FF2B5EF4-FFF2-40B4-BE49-F238E27FC236}">
                  <a16:creationId xmlns:a16="http://schemas.microsoft.com/office/drawing/2014/main" id="{C467F1BF-9CF9-BEA7-146A-44CD942675D8}"/>
                </a:ext>
              </a:extLst>
            </p:cNvPr>
            <p:cNvSpPr txBox="1">
              <a:spLocks noChangeAspect="1"/>
            </p:cNvSpPr>
            <p:nvPr/>
          </p:nvSpPr>
          <p:spPr>
            <a:xfrm flipV="1">
              <a:off x="1054185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1" name="Text Placeholder 49">
              <a:extLst>
                <a:ext uri="{FF2B5EF4-FFF2-40B4-BE49-F238E27FC236}">
                  <a16:creationId xmlns:a16="http://schemas.microsoft.com/office/drawing/2014/main" id="{F6218BB7-9050-454A-7587-22422E65BF1E}"/>
                </a:ext>
              </a:extLst>
            </p:cNvPr>
            <p:cNvSpPr txBox="1">
              <a:spLocks noChangeAspect="1"/>
            </p:cNvSpPr>
            <p:nvPr/>
          </p:nvSpPr>
          <p:spPr>
            <a:xfrm flipV="1">
              <a:off x="97853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2" name="Text Placeholder 49">
              <a:extLst>
                <a:ext uri="{FF2B5EF4-FFF2-40B4-BE49-F238E27FC236}">
                  <a16:creationId xmlns:a16="http://schemas.microsoft.com/office/drawing/2014/main" id="{598C5A22-22BC-2BDE-6535-A2577385B08D}"/>
                </a:ext>
              </a:extLst>
            </p:cNvPr>
            <p:cNvSpPr txBox="1">
              <a:spLocks noChangeAspect="1"/>
            </p:cNvSpPr>
            <p:nvPr/>
          </p:nvSpPr>
          <p:spPr>
            <a:xfrm flipV="1">
              <a:off x="963402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1">
                <a:alpha val="3397"/>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3" name="Text Placeholder 49">
              <a:extLst>
                <a:ext uri="{FF2B5EF4-FFF2-40B4-BE49-F238E27FC236}">
                  <a16:creationId xmlns:a16="http://schemas.microsoft.com/office/drawing/2014/main" id="{78261E89-DC72-5E32-8FBB-414F5A898AD2}"/>
                </a:ext>
              </a:extLst>
            </p:cNvPr>
            <p:cNvSpPr txBox="1">
              <a:spLocks noChangeAspect="1"/>
            </p:cNvSpPr>
            <p:nvPr userDrawn="1"/>
          </p:nvSpPr>
          <p:spPr>
            <a:xfrm flipV="1">
              <a:off x="94827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4" name="Text Placeholder 49">
              <a:extLst>
                <a:ext uri="{FF2B5EF4-FFF2-40B4-BE49-F238E27FC236}">
                  <a16:creationId xmlns:a16="http://schemas.microsoft.com/office/drawing/2014/main" id="{99CE6ED7-9FC2-A77F-951C-826C67CB05AD}"/>
                </a:ext>
              </a:extLst>
            </p:cNvPr>
            <p:cNvSpPr txBox="1">
              <a:spLocks noChangeAspect="1"/>
            </p:cNvSpPr>
            <p:nvPr userDrawn="1"/>
          </p:nvSpPr>
          <p:spPr>
            <a:xfrm flipV="1">
              <a:off x="918010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5" name="Text Placeholder 49">
              <a:extLst>
                <a:ext uri="{FF2B5EF4-FFF2-40B4-BE49-F238E27FC236}">
                  <a16:creationId xmlns:a16="http://schemas.microsoft.com/office/drawing/2014/main" id="{5F09AE9B-3033-4254-5550-A76B1F598E96}"/>
                </a:ext>
              </a:extLst>
            </p:cNvPr>
            <p:cNvSpPr txBox="1">
              <a:spLocks noChangeAspect="1"/>
            </p:cNvSpPr>
            <p:nvPr/>
          </p:nvSpPr>
          <p:spPr>
            <a:xfrm flipV="1">
              <a:off x="902880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6" name="Text Placeholder 49">
              <a:extLst>
                <a:ext uri="{FF2B5EF4-FFF2-40B4-BE49-F238E27FC236}">
                  <a16:creationId xmlns:a16="http://schemas.microsoft.com/office/drawing/2014/main" id="{FEEB6ED1-8FFF-D476-2034-8060986A5D73}"/>
                </a:ext>
              </a:extLst>
            </p:cNvPr>
            <p:cNvSpPr txBox="1">
              <a:spLocks noChangeAspect="1"/>
            </p:cNvSpPr>
            <p:nvPr/>
          </p:nvSpPr>
          <p:spPr>
            <a:xfrm flipV="1">
              <a:off x="106931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7" name="Text Placeholder 49">
              <a:extLst>
                <a:ext uri="{FF2B5EF4-FFF2-40B4-BE49-F238E27FC236}">
                  <a16:creationId xmlns:a16="http://schemas.microsoft.com/office/drawing/2014/main" id="{752955B6-6203-56AA-8B21-03D741E4695F}"/>
                </a:ext>
              </a:extLst>
            </p:cNvPr>
            <p:cNvSpPr txBox="1">
              <a:spLocks noChangeAspect="1"/>
            </p:cNvSpPr>
            <p:nvPr/>
          </p:nvSpPr>
          <p:spPr>
            <a:xfrm flipV="1">
              <a:off x="108444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8" name="Text Placeholder 49">
              <a:extLst>
                <a:ext uri="{FF2B5EF4-FFF2-40B4-BE49-F238E27FC236}">
                  <a16:creationId xmlns:a16="http://schemas.microsoft.com/office/drawing/2014/main" id="{03B8F98C-83CC-55CC-8EBF-8AB285AA8F79}"/>
                </a:ext>
              </a:extLst>
            </p:cNvPr>
            <p:cNvSpPr txBox="1">
              <a:spLocks noChangeAspect="1"/>
            </p:cNvSpPr>
            <p:nvPr/>
          </p:nvSpPr>
          <p:spPr>
            <a:xfrm flipV="1">
              <a:off x="1099577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9" name="Text Placeholder 49">
              <a:extLst>
                <a:ext uri="{FF2B5EF4-FFF2-40B4-BE49-F238E27FC236}">
                  <a16:creationId xmlns:a16="http://schemas.microsoft.com/office/drawing/2014/main" id="{4D60B991-4F09-F3FC-73B0-7CE7C257A2F2}"/>
                </a:ext>
              </a:extLst>
            </p:cNvPr>
            <p:cNvSpPr txBox="1">
              <a:spLocks noChangeAspect="1"/>
            </p:cNvSpPr>
            <p:nvPr/>
          </p:nvSpPr>
          <p:spPr>
            <a:xfrm flipV="1">
              <a:off x="111470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0" name="Text Placeholder 49">
              <a:extLst>
                <a:ext uri="{FF2B5EF4-FFF2-40B4-BE49-F238E27FC236}">
                  <a16:creationId xmlns:a16="http://schemas.microsoft.com/office/drawing/2014/main" id="{0B869FD6-569F-2E75-2505-924EEF90363B}"/>
                </a:ext>
              </a:extLst>
            </p:cNvPr>
            <p:cNvSpPr txBox="1">
              <a:spLocks noChangeAspect="1"/>
            </p:cNvSpPr>
            <p:nvPr/>
          </p:nvSpPr>
          <p:spPr>
            <a:xfrm flipV="1">
              <a:off x="112983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1" name="Text Placeholder 49">
              <a:extLst>
                <a:ext uri="{FF2B5EF4-FFF2-40B4-BE49-F238E27FC236}">
                  <a16:creationId xmlns:a16="http://schemas.microsoft.com/office/drawing/2014/main" id="{C39C38CF-07DA-52F9-300D-AD24F67EDF4E}"/>
                </a:ext>
              </a:extLst>
            </p:cNvPr>
            <p:cNvSpPr txBox="1">
              <a:spLocks noChangeAspect="1"/>
            </p:cNvSpPr>
            <p:nvPr/>
          </p:nvSpPr>
          <p:spPr>
            <a:xfrm flipV="1">
              <a:off x="1144969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2" name="Text Placeholder 49">
              <a:extLst>
                <a:ext uri="{FF2B5EF4-FFF2-40B4-BE49-F238E27FC236}">
                  <a16:creationId xmlns:a16="http://schemas.microsoft.com/office/drawing/2014/main" id="{00645D6F-46B0-4234-DD07-9ED6D5D7CC22}"/>
                </a:ext>
              </a:extLst>
            </p:cNvPr>
            <p:cNvSpPr txBox="1">
              <a:spLocks noChangeAspect="1"/>
            </p:cNvSpPr>
            <p:nvPr/>
          </p:nvSpPr>
          <p:spPr>
            <a:xfrm flipV="1">
              <a:off x="1160099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3" name="Text Placeholder 49">
              <a:extLst>
                <a:ext uri="{FF2B5EF4-FFF2-40B4-BE49-F238E27FC236}">
                  <a16:creationId xmlns:a16="http://schemas.microsoft.com/office/drawing/2014/main" id="{AF6D4504-D3F1-4925-AB1B-A9C535E74301}"/>
                </a:ext>
              </a:extLst>
            </p:cNvPr>
            <p:cNvSpPr txBox="1">
              <a:spLocks noChangeAspect="1"/>
            </p:cNvSpPr>
            <p:nvPr/>
          </p:nvSpPr>
          <p:spPr>
            <a:xfrm flipV="1">
              <a:off x="1175230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4" name="Text Placeholder 49">
              <a:extLst>
                <a:ext uri="{FF2B5EF4-FFF2-40B4-BE49-F238E27FC236}">
                  <a16:creationId xmlns:a16="http://schemas.microsoft.com/office/drawing/2014/main" id="{E264D35E-B62F-23F2-A822-BF2F4B52268D}"/>
                </a:ext>
              </a:extLst>
            </p:cNvPr>
            <p:cNvSpPr txBox="1">
              <a:spLocks noChangeAspect="1"/>
            </p:cNvSpPr>
            <p:nvPr/>
          </p:nvSpPr>
          <p:spPr>
            <a:xfrm flipV="1">
              <a:off x="1190360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5" name="Text Placeholder 49">
              <a:extLst>
                <a:ext uri="{FF2B5EF4-FFF2-40B4-BE49-F238E27FC236}">
                  <a16:creationId xmlns:a16="http://schemas.microsoft.com/office/drawing/2014/main" id="{8557BC36-51B7-9DAD-6099-9F4C00A050C6}"/>
                </a:ext>
              </a:extLst>
            </p:cNvPr>
            <p:cNvSpPr txBox="1">
              <a:spLocks noChangeAspect="1"/>
            </p:cNvSpPr>
            <p:nvPr/>
          </p:nvSpPr>
          <p:spPr>
            <a:xfrm flipV="1">
              <a:off x="1205491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6" name="Text Placeholder 49">
              <a:extLst>
                <a:ext uri="{FF2B5EF4-FFF2-40B4-BE49-F238E27FC236}">
                  <a16:creationId xmlns:a16="http://schemas.microsoft.com/office/drawing/2014/main" id="{50C0652E-E8EC-6D7F-E575-BD46E7FF7EAF}"/>
                </a:ext>
              </a:extLst>
            </p:cNvPr>
            <p:cNvSpPr txBox="1">
              <a:spLocks noChangeAspect="1"/>
            </p:cNvSpPr>
            <p:nvPr/>
          </p:nvSpPr>
          <p:spPr>
            <a:xfrm flipV="1">
              <a:off x="902880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7" name="Text Placeholder 49">
              <a:extLst>
                <a:ext uri="{FF2B5EF4-FFF2-40B4-BE49-F238E27FC236}">
                  <a16:creationId xmlns:a16="http://schemas.microsoft.com/office/drawing/2014/main" id="{C6162E6D-BCA9-4CD3-148B-A05BC3CA60CA}"/>
                </a:ext>
              </a:extLst>
            </p:cNvPr>
            <p:cNvSpPr txBox="1">
              <a:spLocks noChangeAspect="1"/>
            </p:cNvSpPr>
            <p:nvPr/>
          </p:nvSpPr>
          <p:spPr>
            <a:xfrm flipV="1">
              <a:off x="1205491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8" name="Text Placeholder 49">
              <a:extLst>
                <a:ext uri="{FF2B5EF4-FFF2-40B4-BE49-F238E27FC236}">
                  <a16:creationId xmlns:a16="http://schemas.microsoft.com/office/drawing/2014/main" id="{2C5C5702-FD4A-3FDD-1B45-7993C3D578F1}"/>
                </a:ext>
              </a:extLst>
            </p:cNvPr>
            <p:cNvSpPr txBox="1">
              <a:spLocks noChangeAspect="1"/>
            </p:cNvSpPr>
            <p:nvPr/>
          </p:nvSpPr>
          <p:spPr>
            <a:xfrm flipV="1">
              <a:off x="9028801"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9" name="Text Placeholder 49">
              <a:extLst>
                <a:ext uri="{FF2B5EF4-FFF2-40B4-BE49-F238E27FC236}">
                  <a16:creationId xmlns:a16="http://schemas.microsoft.com/office/drawing/2014/main" id="{B9FF959C-FABA-7923-7F8C-CC3F69D179F0}"/>
                </a:ext>
              </a:extLst>
            </p:cNvPr>
            <p:cNvSpPr txBox="1">
              <a:spLocks noChangeAspect="1"/>
            </p:cNvSpPr>
            <p:nvPr/>
          </p:nvSpPr>
          <p:spPr>
            <a:xfrm flipV="1">
              <a:off x="1205491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0" name="Text Placeholder 49">
              <a:extLst>
                <a:ext uri="{FF2B5EF4-FFF2-40B4-BE49-F238E27FC236}">
                  <a16:creationId xmlns:a16="http://schemas.microsoft.com/office/drawing/2014/main" id="{CA542D7A-6DED-8154-E312-854AC07AC897}"/>
                </a:ext>
              </a:extLst>
            </p:cNvPr>
            <p:cNvSpPr txBox="1">
              <a:spLocks noChangeAspect="1"/>
            </p:cNvSpPr>
            <p:nvPr/>
          </p:nvSpPr>
          <p:spPr>
            <a:xfrm flipV="1">
              <a:off x="993663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1" name="Text Placeholder 49">
              <a:extLst>
                <a:ext uri="{FF2B5EF4-FFF2-40B4-BE49-F238E27FC236}">
                  <a16:creationId xmlns:a16="http://schemas.microsoft.com/office/drawing/2014/main" id="{36403EDF-FA19-63A4-9D09-E971AA1A6D47}"/>
                </a:ext>
              </a:extLst>
            </p:cNvPr>
            <p:cNvSpPr txBox="1">
              <a:spLocks noChangeAspect="1"/>
            </p:cNvSpPr>
            <p:nvPr/>
          </p:nvSpPr>
          <p:spPr>
            <a:xfrm flipV="1">
              <a:off x="1008794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2" name="Text Placeholder 49">
              <a:extLst>
                <a:ext uri="{FF2B5EF4-FFF2-40B4-BE49-F238E27FC236}">
                  <a16:creationId xmlns:a16="http://schemas.microsoft.com/office/drawing/2014/main" id="{F95D6BE2-8E6B-808C-1012-1026306DD1B6}"/>
                </a:ext>
              </a:extLst>
            </p:cNvPr>
            <p:cNvSpPr txBox="1">
              <a:spLocks noChangeAspect="1"/>
            </p:cNvSpPr>
            <p:nvPr/>
          </p:nvSpPr>
          <p:spPr>
            <a:xfrm flipV="1">
              <a:off x="1023924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3" name="Text Placeholder 49">
              <a:extLst>
                <a:ext uri="{FF2B5EF4-FFF2-40B4-BE49-F238E27FC236}">
                  <a16:creationId xmlns:a16="http://schemas.microsoft.com/office/drawing/2014/main" id="{AD809E7B-139F-FC5C-C167-AF1AA9FF89A1}"/>
                </a:ext>
              </a:extLst>
            </p:cNvPr>
            <p:cNvSpPr txBox="1">
              <a:spLocks noChangeAspect="1"/>
            </p:cNvSpPr>
            <p:nvPr/>
          </p:nvSpPr>
          <p:spPr>
            <a:xfrm flipV="1">
              <a:off x="1039055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4" name="Text Placeholder 49">
              <a:extLst>
                <a:ext uri="{FF2B5EF4-FFF2-40B4-BE49-F238E27FC236}">
                  <a16:creationId xmlns:a16="http://schemas.microsoft.com/office/drawing/2014/main" id="{06B000D2-A2FF-2115-792E-1C52CD57673D}"/>
                </a:ext>
              </a:extLst>
            </p:cNvPr>
            <p:cNvSpPr txBox="1">
              <a:spLocks noChangeAspect="1"/>
            </p:cNvSpPr>
            <p:nvPr/>
          </p:nvSpPr>
          <p:spPr>
            <a:xfrm flipV="1">
              <a:off x="1054185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5" name="Text Placeholder 49">
              <a:extLst>
                <a:ext uri="{FF2B5EF4-FFF2-40B4-BE49-F238E27FC236}">
                  <a16:creationId xmlns:a16="http://schemas.microsoft.com/office/drawing/2014/main" id="{11CD3E9C-3FB1-E940-FD57-7C947092AA01}"/>
                </a:ext>
              </a:extLst>
            </p:cNvPr>
            <p:cNvSpPr txBox="1">
              <a:spLocks noChangeAspect="1"/>
            </p:cNvSpPr>
            <p:nvPr/>
          </p:nvSpPr>
          <p:spPr>
            <a:xfrm flipV="1">
              <a:off x="978532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6" name="Text Placeholder 49">
              <a:extLst>
                <a:ext uri="{FF2B5EF4-FFF2-40B4-BE49-F238E27FC236}">
                  <a16:creationId xmlns:a16="http://schemas.microsoft.com/office/drawing/2014/main" id="{3A2D1E3E-3B59-03B7-BFA5-EBA9F9EC5EFF}"/>
                </a:ext>
              </a:extLst>
            </p:cNvPr>
            <p:cNvSpPr txBox="1">
              <a:spLocks noChangeAspect="1"/>
            </p:cNvSpPr>
            <p:nvPr/>
          </p:nvSpPr>
          <p:spPr>
            <a:xfrm flipV="1">
              <a:off x="963402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7" name="Text Placeholder 49">
              <a:extLst>
                <a:ext uri="{FF2B5EF4-FFF2-40B4-BE49-F238E27FC236}">
                  <a16:creationId xmlns:a16="http://schemas.microsoft.com/office/drawing/2014/main" id="{48C36A2A-436A-8430-ED5E-01E4F4EB640C}"/>
                </a:ext>
              </a:extLst>
            </p:cNvPr>
            <p:cNvSpPr txBox="1">
              <a:spLocks noChangeAspect="1"/>
            </p:cNvSpPr>
            <p:nvPr/>
          </p:nvSpPr>
          <p:spPr>
            <a:xfrm flipV="1">
              <a:off x="948271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4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8" name="Text Placeholder 49">
              <a:extLst>
                <a:ext uri="{FF2B5EF4-FFF2-40B4-BE49-F238E27FC236}">
                  <a16:creationId xmlns:a16="http://schemas.microsoft.com/office/drawing/2014/main" id="{7A3BF359-E250-AF58-8C12-D5EAD2351898}"/>
                </a:ext>
              </a:extLst>
            </p:cNvPr>
            <p:cNvSpPr txBox="1">
              <a:spLocks noChangeAspect="1"/>
            </p:cNvSpPr>
            <p:nvPr/>
          </p:nvSpPr>
          <p:spPr>
            <a:xfrm flipV="1">
              <a:off x="918010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9" name="Text Placeholder 49">
              <a:extLst>
                <a:ext uri="{FF2B5EF4-FFF2-40B4-BE49-F238E27FC236}">
                  <a16:creationId xmlns:a16="http://schemas.microsoft.com/office/drawing/2014/main" id="{434C31EB-2DA5-3AE4-5552-4C6032A65A32}"/>
                </a:ext>
              </a:extLst>
            </p:cNvPr>
            <p:cNvSpPr txBox="1">
              <a:spLocks noChangeAspect="1"/>
            </p:cNvSpPr>
            <p:nvPr/>
          </p:nvSpPr>
          <p:spPr>
            <a:xfrm flipV="1">
              <a:off x="902880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0" name="Text Placeholder 49">
              <a:extLst>
                <a:ext uri="{FF2B5EF4-FFF2-40B4-BE49-F238E27FC236}">
                  <a16:creationId xmlns:a16="http://schemas.microsoft.com/office/drawing/2014/main" id="{4FF2C23A-A885-A823-DA27-4601864A14E0}"/>
                </a:ext>
              </a:extLst>
            </p:cNvPr>
            <p:cNvSpPr txBox="1">
              <a:spLocks noChangeAspect="1"/>
            </p:cNvSpPr>
            <p:nvPr/>
          </p:nvSpPr>
          <p:spPr>
            <a:xfrm flipV="1">
              <a:off x="1069316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1" name="Text Placeholder 49">
              <a:extLst>
                <a:ext uri="{FF2B5EF4-FFF2-40B4-BE49-F238E27FC236}">
                  <a16:creationId xmlns:a16="http://schemas.microsoft.com/office/drawing/2014/main" id="{0565BD94-8F50-36EB-C7CF-4946BFDDF254}"/>
                </a:ext>
              </a:extLst>
            </p:cNvPr>
            <p:cNvSpPr txBox="1">
              <a:spLocks noChangeAspect="1"/>
            </p:cNvSpPr>
            <p:nvPr/>
          </p:nvSpPr>
          <p:spPr>
            <a:xfrm flipV="1">
              <a:off x="1084446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2" name="Text Placeholder 49">
              <a:extLst>
                <a:ext uri="{FF2B5EF4-FFF2-40B4-BE49-F238E27FC236}">
                  <a16:creationId xmlns:a16="http://schemas.microsoft.com/office/drawing/2014/main" id="{A305F379-1037-2F10-BD41-673980E09113}"/>
                </a:ext>
              </a:extLst>
            </p:cNvPr>
            <p:cNvSpPr txBox="1">
              <a:spLocks noChangeAspect="1"/>
            </p:cNvSpPr>
            <p:nvPr/>
          </p:nvSpPr>
          <p:spPr>
            <a:xfrm flipV="1">
              <a:off x="10995774"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3" name="Text Placeholder 49">
              <a:extLst>
                <a:ext uri="{FF2B5EF4-FFF2-40B4-BE49-F238E27FC236}">
                  <a16:creationId xmlns:a16="http://schemas.microsoft.com/office/drawing/2014/main" id="{465386E0-A54E-1CD9-C024-4E56636E8D02}"/>
                </a:ext>
              </a:extLst>
            </p:cNvPr>
            <p:cNvSpPr txBox="1">
              <a:spLocks noChangeAspect="1"/>
            </p:cNvSpPr>
            <p:nvPr/>
          </p:nvSpPr>
          <p:spPr>
            <a:xfrm flipV="1">
              <a:off x="111470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4" name="Text Placeholder 49">
              <a:extLst>
                <a:ext uri="{FF2B5EF4-FFF2-40B4-BE49-F238E27FC236}">
                  <a16:creationId xmlns:a16="http://schemas.microsoft.com/office/drawing/2014/main" id="{4B02E0B2-C860-906F-BF7B-E9365158942D}"/>
                </a:ext>
              </a:extLst>
            </p:cNvPr>
            <p:cNvSpPr txBox="1">
              <a:spLocks noChangeAspect="1"/>
            </p:cNvSpPr>
            <p:nvPr/>
          </p:nvSpPr>
          <p:spPr>
            <a:xfrm flipV="1">
              <a:off x="112983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5" name="Text Placeholder 49">
              <a:extLst>
                <a:ext uri="{FF2B5EF4-FFF2-40B4-BE49-F238E27FC236}">
                  <a16:creationId xmlns:a16="http://schemas.microsoft.com/office/drawing/2014/main" id="{50C8B8BE-C981-C32E-2A1C-97AD6518A152}"/>
                </a:ext>
              </a:extLst>
            </p:cNvPr>
            <p:cNvSpPr txBox="1">
              <a:spLocks noChangeAspect="1"/>
            </p:cNvSpPr>
            <p:nvPr/>
          </p:nvSpPr>
          <p:spPr>
            <a:xfrm flipV="1">
              <a:off x="1144969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6" name="Text Placeholder 49">
              <a:extLst>
                <a:ext uri="{FF2B5EF4-FFF2-40B4-BE49-F238E27FC236}">
                  <a16:creationId xmlns:a16="http://schemas.microsoft.com/office/drawing/2014/main" id="{1AF71A52-DBD8-B49A-DC03-F2260FAACD46}"/>
                </a:ext>
              </a:extLst>
            </p:cNvPr>
            <p:cNvSpPr txBox="1">
              <a:spLocks noChangeAspect="1"/>
            </p:cNvSpPr>
            <p:nvPr/>
          </p:nvSpPr>
          <p:spPr>
            <a:xfrm flipV="1">
              <a:off x="1160099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7" name="Text Placeholder 49">
              <a:extLst>
                <a:ext uri="{FF2B5EF4-FFF2-40B4-BE49-F238E27FC236}">
                  <a16:creationId xmlns:a16="http://schemas.microsoft.com/office/drawing/2014/main" id="{79D88AFC-CDBF-4D10-7C30-22E04C89E513}"/>
                </a:ext>
              </a:extLst>
            </p:cNvPr>
            <p:cNvSpPr txBox="1">
              <a:spLocks noChangeAspect="1"/>
            </p:cNvSpPr>
            <p:nvPr/>
          </p:nvSpPr>
          <p:spPr>
            <a:xfrm flipV="1">
              <a:off x="1175230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8" name="Text Placeholder 49">
              <a:extLst>
                <a:ext uri="{FF2B5EF4-FFF2-40B4-BE49-F238E27FC236}">
                  <a16:creationId xmlns:a16="http://schemas.microsoft.com/office/drawing/2014/main" id="{E87F1242-A4D2-A909-1F34-8640D91CF71D}"/>
                </a:ext>
              </a:extLst>
            </p:cNvPr>
            <p:cNvSpPr txBox="1">
              <a:spLocks noChangeAspect="1"/>
            </p:cNvSpPr>
            <p:nvPr/>
          </p:nvSpPr>
          <p:spPr>
            <a:xfrm flipV="1">
              <a:off x="1190360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9" name="Text Placeholder 49">
              <a:extLst>
                <a:ext uri="{FF2B5EF4-FFF2-40B4-BE49-F238E27FC236}">
                  <a16:creationId xmlns:a16="http://schemas.microsoft.com/office/drawing/2014/main" id="{E09444DD-FE32-016C-68F9-9DC21E417C2D}"/>
                </a:ext>
              </a:extLst>
            </p:cNvPr>
            <p:cNvSpPr txBox="1">
              <a:spLocks noChangeAspect="1"/>
            </p:cNvSpPr>
            <p:nvPr/>
          </p:nvSpPr>
          <p:spPr>
            <a:xfrm flipV="1">
              <a:off x="1205491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0" name="Text Placeholder 49">
              <a:extLst>
                <a:ext uri="{FF2B5EF4-FFF2-40B4-BE49-F238E27FC236}">
                  <a16:creationId xmlns:a16="http://schemas.microsoft.com/office/drawing/2014/main" id="{58894A5B-2D36-0E43-C2DE-975B4D8C5EF0}"/>
                </a:ext>
              </a:extLst>
            </p:cNvPr>
            <p:cNvSpPr txBox="1">
              <a:spLocks noChangeAspect="1"/>
            </p:cNvSpPr>
            <p:nvPr/>
          </p:nvSpPr>
          <p:spPr>
            <a:xfrm flipV="1">
              <a:off x="9936635"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1" name="Text Placeholder 49">
              <a:extLst>
                <a:ext uri="{FF2B5EF4-FFF2-40B4-BE49-F238E27FC236}">
                  <a16:creationId xmlns:a16="http://schemas.microsoft.com/office/drawing/2014/main" id="{583B93FC-64FA-BED0-F945-27CB89149802}"/>
                </a:ext>
              </a:extLst>
            </p:cNvPr>
            <p:cNvSpPr txBox="1">
              <a:spLocks noChangeAspect="1"/>
            </p:cNvSpPr>
            <p:nvPr/>
          </p:nvSpPr>
          <p:spPr>
            <a:xfrm flipV="1">
              <a:off x="1008794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2" name="Text Placeholder 49">
              <a:extLst>
                <a:ext uri="{FF2B5EF4-FFF2-40B4-BE49-F238E27FC236}">
                  <a16:creationId xmlns:a16="http://schemas.microsoft.com/office/drawing/2014/main" id="{D23C5F29-A362-7008-E497-2828D48CFBCD}"/>
                </a:ext>
              </a:extLst>
            </p:cNvPr>
            <p:cNvSpPr txBox="1">
              <a:spLocks noChangeAspect="1"/>
            </p:cNvSpPr>
            <p:nvPr/>
          </p:nvSpPr>
          <p:spPr>
            <a:xfrm flipV="1">
              <a:off x="1023924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365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3" name="Text Placeholder 49">
              <a:extLst>
                <a:ext uri="{FF2B5EF4-FFF2-40B4-BE49-F238E27FC236}">
                  <a16:creationId xmlns:a16="http://schemas.microsoft.com/office/drawing/2014/main" id="{906C5375-5052-BA4A-6B4F-2E39204C3DD2}"/>
                </a:ext>
              </a:extLst>
            </p:cNvPr>
            <p:cNvSpPr txBox="1">
              <a:spLocks noChangeAspect="1"/>
            </p:cNvSpPr>
            <p:nvPr/>
          </p:nvSpPr>
          <p:spPr>
            <a:xfrm flipV="1">
              <a:off x="1039055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4" name="Text Placeholder 49">
              <a:extLst>
                <a:ext uri="{FF2B5EF4-FFF2-40B4-BE49-F238E27FC236}">
                  <a16:creationId xmlns:a16="http://schemas.microsoft.com/office/drawing/2014/main" id="{53384899-291E-3B8F-9698-5FCEF50AF739}"/>
                </a:ext>
              </a:extLst>
            </p:cNvPr>
            <p:cNvSpPr txBox="1">
              <a:spLocks noChangeAspect="1"/>
            </p:cNvSpPr>
            <p:nvPr/>
          </p:nvSpPr>
          <p:spPr>
            <a:xfrm flipV="1">
              <a:off x="1054185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5" name="Text Placeholder 49">
              <a:extLst>
                <a:ext uri="{FF2B5EF4-FFF2-40B4-BE49-F238E27FC236}">
                  <a16:creationId xmlns:a16="http://schemas.microsoft.com/office/drawing/2014/main" id="{CD43246E-280B-CE2B-8302-85E62F235310}"/>
                </a:ext>
              </a:extLst>
            </p:cNvPr>
            <p:cNvSpPr txBox="1">
              <a:spLocks noChangeAspect="1"/>
            </p:cNvSpPr>
            <p:nvPr/>
          </p:nvSpPr>
          <p:spPr>
            <a:xfrm flipV="1">
              <a:off x="978532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6" name="Text Placeholder 49">
              <a:extLst>
                <a:ext uri="{FF2B5EF4-FFF2-40B4-BE49-F238E27FC236}">
                  <a16:creationId xmlns:a16="http://schemas.microsoft.com/office/drawing/2014/main" id="{248F9917-271B-B432-E161-93B987FE82D4}"/>
                </a:ext>
              </a:extLst>
            </p:cNvPr>
            <p:cNvSpPr txBox="1">
              <a:spLocks noChangeAspect="1"/>
            </p:cNvSpPr>
            <p:nvPr/>
          </p:nvSpPr>
          <p:spPr>
            <a:xfrm flipV="1">
              <a:off x="963402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7" name="Text Placeholder 49">
              <a:extLst>
                <a:ext uri="{FF2B5EF4-FFF2-40B4-BE49-F238E27FC236}">
                  <a16:creationId xmlns:a16="http://schemas.microsoft.com/office/drawing/2014/main" id="{4682080C-3D0F-3B0E-73B0-6E3A2775BB1F}"/>
                </a:ext>
              </a:extLst>
            </p:cNvPr>
            <p:cNvSpPr txBox="1">
              <a:spLocks noChangeAspect="1"/>
            </p:cNvSpPr>
            <p:nvPr/>
          </p:nvSpPr>
          <p:spPr>
            <a:xfrm flipV="1">
              <a:off x="948271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8" name="Text Placeholder 49">
              <a:extLst>
                <a:ext uri="{FF2B5EF4-FFF2-40B4-BE49-F238E27FC236}">
                  <a16:creationId xmlns:a16="http://schemas.microsoft.com/office/drawing/2014/main" id="{10641334-E4FC-6A02-27BF-7D0C9B783543}"/>
                </a:ext>
              </a:extLst>
            </p:cNvPr>
            <p:cNvSpPr txBox="1">
              <a:spLocks noChangeAspect="1"/>
            </p:cNvSpPr>
            <p:nvPr/>
          </p:nvSpPr>
          <p:spPr>
            <a:xfrm flipV="1">
              <a:off x="933141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9" name="Text Placeholder 49">
              <a:extLst>
                <a:ext uri="{FF2B5EF4-FFF2-40B4-BE49-F238E27FC236}">
                  <a16:creationId xmlns:a16="http://schemas.microsoft.com/office/drawing/2014/main" id="{58C8AE5E-B420-F609-8AC0-E8A5B9FE7E4F}"/>
                </a:ext>
              </a:extLst>
            </p:cNvPr>
            <p:cNvSpPr txBox="1">
              <a:spLocks noChangeAspect="1"/>
            </p:cNvSpPr>
            <p:nvPr/>
          </p:nvSpPr>
          <p:spPr>
            <a:xfrm flipV="1">
              <a:off x="918010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0" name="Text Placeholder 49">
              <a:extLst>
                <a:ext uri="{FF2B5EF4-FFF2-40B4-BE49-F238E27FC236}">
                  <a16:creationId xmlns:a16="http://schemas.microsoft.com/office/drawing/2014/main" id="{92317CF4-5F5C-7FDE-21A3-9D1C99CF21F6}"/>
                </a:ext>
              </a:extLst>
            </p:cNvPr>
            <p:cNvSpPr txBox="1">
              <a:spLocks noChangeAspect="1"/>
            </p:cNvSpPr>
            <p:nvPr/>
          </p:nvSpPr>
          <p:spPr>
            <a:xfrm flipV="1">
              <a:off x="902880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1" name="Text Placeholder 49">
              <a:extLst>
                <a:ext uri="{FF2B5EF4-FFF2-40B4-BE49-F238E27FC236}">
                  <a16:creationId xmlns:a16="http://schemas.microsoft.com/office/drawing/2014/main" id="{43F15D4F-97B0-F6C3-BC9C-782570E5BD42}"/>
                </a:ext>
              </a:extLst>
            </p:cNvPr>
            <p:cNvSpPr txBox="1">
              <a:spLocks noChangeAspect="1"/>
            </p:cNvSpPr>
            <p:nvPr/>
          </p:nvSpPr>
          <p:spPr>
            <a:xfrm flipV="1">
              <a:off x="1069316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2" name="Text Placeholder 49">
              <a:extLst>
                <a:ext uri="{FF2B5EF4-FFF2-40B4-BE49-F238E27FC236}">
                  <a16:creationId xmlns:a16="http://schemas.microsoft.com/office/drawing/2014/main" id="{FEA541F9-C490-F78A-A674-BBA38B6699BB}"/>
                </a:ext>
              </a:extLst>
            </p:cNvPr>
            <p:cNvSpPr txBox="1">
              <a:spLocks noChangeAspect="1"/>
            </p:cNvSpPr>
            <p:nvPr/>
          </p:nvSpPr>
          <p:spPr>
            <a:xfrm flipV="1">
              <a:off x="1084446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3" name="Text Placeholder 49">
              <a:extLst>
                <a:ext uri="{FF2B5EF4-FFF2-40B4-BE49-F238E27FC236}">
                  <a16:creationId xmlns:a16="http://schemas.microsoft.com/office/drawing/2014/main" id="{1A8CD5BF-D2C9-80EF-D7DE-DE5745CFD58E}"/>
                </a:ext>
              </a:extLst>
            </p:cNvPr>
            <p:cNvSpPr txBox="1">
              <a:spLocks noChangeAspect="1"/>
            </p:cNvSpPr>
            <p:nvPr/>
          </p:nvSpPr>
          <p:spPr>
            <a:xfrm flipV="1">
              <a:off x="10995774"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4" name="Text Placeholder 49">
              <a:extLst>
                <a:ext uri="{FF2B5EF4-FFF2-40B4-BE49-F238E27FC236}">
                  <a16:creationId xmlns:a16="http://schemas.microsoft.com/office/drawing/2014/main" id="{DD769DC0-0B0D-BCF6-1780-4B682A0A8654}"/>
                </a:ext>
              </a:extLst>
            </p:cNvPr>
            <p:cNvSpPr txBox="1">
              <a:spLocks noChangeAspect="1"/>
            </p:cNvSpPr>
            <p:nvPr/>
          </p:nvSpPr>
          <p:spPr>
            <a:xfrm flipV="1">
              <a:off x="1114708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5" name="Text Placeholder 49">
              <a:extLst>
                <a:ext uri="{FF2B5EF4-FFF2-40B4-BE49-F238E27FC236}">
                  <a16:creationId xmlns:a16="http://schemas.microsoft.com/office/drawing/2014/main" id="{F7221DEB-7F6A-4F5B-3BD2-734D47D09D91}"/>
                </a:ext>
              </a:extLst>
            </p:cNvPr>
            <p:cNvSpPr txBox="1">
              <a:spLocks noChangeAspect="1"/>
            </p:cNvSpPr>
            <p:nvPr/>
          </p:nvSpPr>
          <p:spPr>
            <a:xfrm flipV="1">
              <a:off x="1129838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6" name="Text Placeholder 49">
              <a:extLst>
                <a:ext uri="{FF2B5EF4-FFF2-40B4-BE49-F238E27FC236}">
                  <a16:creationId xmlns:a16="http://schemas.microsoft.com/office/drawing/2014/main" id="{F294B5B0-D998-66CC-120C-815F41F98512}"/>
                </a:ext>
              </a:extLst>
            </p:cNvPr>
            <p:cNvSpPr txBox="1">
              <a:spLocks noChangeAspect="1"/>
            </p:cNvSpPr>
            <p:nvPr/>
          </p:nvSpPr>
          <p:spPr>
            <a:xfrm flipV="1">
              <a:off x="1144969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7" name="Text Placeholder 49">
              <a:extLst>
                <a:ext uri="{FF2B5EF4-FFF2-40B4-BE49-F238E27FC236}">
                  <a16:creationId xmlns:a16="http://schemas.microsoft.com/office/drawing/2014/main" id="{0674C651-5B23-5760-F304-70333FED391E}"/>
                </a:ext>
              </a:extLst>
            </p:cNvPr>
            <p:cNvSpPr txBox="1">
              <a:spLocks noChangeAspect="1"/>
            </p:cNvSpPr>
            <p:nvPr/>
          </p:nvSpPr>
          <p:spPr>
            <a:xfrm flipV="1">
              <a:off x="1160099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8" name="Text Placeholder 49">
              <a:extLst>
                <a:ext uri="{FF2B5EF4-FFF2-40B4-BE49-F238E27FC236}">
                  <a16:creationId xmlns:a16="http://schemas.microsoft.com/office/drawing/2014/main" id="{E12CD0A0-655E-68DE-63BC-3F1D6CDE4C47}"/>
                </a:ext>
              </a:extLst>
            </p:cNvPr>
            <p:cNvSpPr txBox="1">
              <a:spLocks noChangeAspect="1"/>
            </p:cNvSpPr>
            <p:nvPr/>
          </p:nvSpPr>
          <p:spPr>
            <a:xfrm flipV="1">
              <a:off x="1175230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6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9" name="Text Placeholder 49">
              <a:extLst>
                <a:ext uri="{FF2B5EF4-FFF2-40B4-BE49-F238E27FC236}">
                  <a16:creationId xmlns:a16="http://schemas.microsoft.com/office/drawing/2014/main" id="{EF10D7CF-BFCF-4E18-F764-18327FEBCE53}"/>
                </a:ext>
              </a:extLst>
            </p:cNvPr>
            <p:cNvSpPr txBox="1">
              <a:spLocks noChangeAspect="1"/>
            </p:cNvSpPr>
            <p:nvPr/>
          </p:nvSpPr>
          <p:spPr>
            <a:xfrm flipV="1">
              <a:off x="1190360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0" name="Text Placeholder 49">
              <a:extLst>
                <a:ext uri="{FF2B5EF4-FFF2-40B4-BE49-F238E27FC236}">
                  <a16:creationId xmlns:a16="http://schemas.microsoft.com/office/drawing/2014/main" id="{987D215C-1D2E-63B0-AD45-51B9A14027C2}"/>
                </a:ext>
              </a:extLst>
            </p:cNvPr>
            <p:cNvSpPr txBox="1">
              <a:spLocks noChangeAspect="1"/>
            </p:cNvSpPr>
            <p:nvPr/>
          </p:nvSpPr>
          <p:spPr>
            <a:xfrm flipV="1">
              <a:off x="1205491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grpSp>
    </p:spTree>
    <p:extLst>
      <p:ext uri="{BB962C8B-B14F-4D97-AF65-F5344CB8AC3E}">
        <p14:creationId xmlns:p14="http://schemas.microsoft.com/office/powerpoint/2010/main" val="2928837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accent6"/>
        </a:solidFill>
        <a:effectLst/>
      </p:bgPr>
    </p:bg>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DF0E98EB-A360-8A76-71CF-051924018652}"/>
              </a:ext>
            </a:extLst>
          </p:cNvPr>
          <p:cNvSpPr>
            <a:spLocks noGrp="1"/>
          </p:cNvSpPr>
          <p:nvPr>
            <p:ph type="title"/>
          </p:nvPr>
        </p:nvSpPr>
        <p:spPr>
          <a:xfrm>
            <a:off x="381001" y="357721"/>
            <a:ext cx="6608941" cy="690029"/>
          </a:xfrm>
        </p:spPr>
        <p:txBody>
          <a:bodyPr/>
          <a:lstStyle>
            <a:lvl1pPr>
              <a:defRPr b="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685796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100% 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22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1" y="1322024"/>
            <a:ext cx="11426823" cy="4888276"/>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43A5BB14-D036-4AC1-9435-9025BF12CBD4}"/>
              </a:ext>
            </a:extLst>
          </p:cNvPr>
          <p:cNvSpPr txBox="1"/>
          <p:nvPr/>
        </p:nvSpPr>
        <p:spPr>
          <a:xfrm>
            <a:off x="11454739" y="6472935"/>
            <a:ext cx="353085" cy="122429"/>
          </a:xfrm>
          <a:prstGeom prst="rect">
            <a:avLst/>
          </a:prstGeom>
          <a:noFill/>
        </p:spPr>
        <p:txBody>
          <a:bodyPr wrap="square" lIns="0" tIns="0" rIns="0" bIns="0" rtlCol="0">
            <a:noAutofit/>
          </a:bodyPr>
          <a:lstStyle/>
          <a:p>
            <a:pPr marL="0" algn="r" defTabSz="457200" rtl="0" eaLnBrk="1" latinLnBrk="0" hangingPunct="1"/>
            <a:fld id="{CDB435D5-777C-4922-976B-8C95AF7AC8DD}" type="slidenum">
              <a:rPr lang="en-US" sz="700" b="1" i="0" kern="1200" smtClean="0">
                <a:solidFill>
                  <a:schemeClr val="tx1"/>
                </a:solidFill>
                <a:latin typeface="Arial"/>
                <a:ea typeface="+mn-ea"/>
                <a:cs typeface="Arial"/>
              </a:rPr>
              <a:pPr marL="0" algn="r" defTabSz="457200" rtl="0" eaLnBrk="1" latinLnBrk="0" hangingPunct="1"/>
              <a:t>‹#›</a:t>
            </a:fld>
            <a:endParaRPr lang="en-US" sz="700" b="1" i="0" kern="1200" err="1">
              <a:solidFill>
                <a:schemeClr val="tx1"/>
              </a:solidFill>
              <a:latin typeface="Arial"/>
              <a:ea typeface="+mn-ea"/>
              <a:cs typeface="Arial"/>
            </a:endParaRPr>
          </a:p>
        </p:txBody>
      </p:sp>
      <p:sp>
        <p:nvSpPr>
          <p:cNvPr id="10" name="Rectangle 9">
            <a:extLst>
              <a:ext uri="{FF2B5EF4-FFF2-40B4-BE49-F238E27FC236}">
                <a16:creationId xmlns:a16="http://schemas.microsoft.com/office/drawing/2014/main" id="{BE111FAC-D0E4-4BBA-92AA-8EB0FD97D243}"/>
              </a:ext>
            </a:extLst>
          </p:cNvPr>
          <p:cNvSpPr/>
          <p:nvPr/>
        </p:nvSpPr>
        <p:spPr>
          <a:xfrm>
            <a:off x="0" y="6835140"/>
            <a:ext cx="12188826"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FEDAC3DE-E9D6-9735-3725-FD131EF54A99}"/>
              </a:ext>
            </a:extLst>
          </p:cNvPr>
          <p:cNvSpPr/>
          <p:nvPr/>
        </p:nvSpPr>
        <p:spPr>
          <a:xfrm rot="10800000">
            <a:off x="0" y="6500279"/>
            <a:ext cx="381001" cy="380492"/>
          </a:xfrm>
          <a:custGeom>
            <a:avLst/>
            <a:gdLst>
              <a:gd name="connsiteX0" fmla="*/ 0 w 526559"/>
              <a:gd name="connsiteY0" fmla="*/ 0 h 526559"/>
              <a:gd name="connsiteX1" fmla="*/ 526559 w 526559"/>
              <a:gd name="connsiteY1" fmla="*/ 0 h 526559"/>
              <a:gd name="connsiteX2" fmla="*/ 526559 w 526559"/>
              <a:gd name="connsiteY2" fmla="*/ 526559 h 526559"/>
              <a:gd name="connsiteX3" fmla="*/ 0 w 526559"/>
              <a:gd name="connsiteY3" fmla="*/ 0 h 526559"/>
            </a:gdLst>
            <a:ahLst/>
            <a:cxnLst>
              <a:cxn ang="0">
                <a:pos x="connsiteX0" y="connsiteY0"/>
              </a:cxn>
              <a:cxn ang="0">
                <a:pos x="connsiteX1" y="connsiteY1"/>
              </a:cxn>
              <a:cxn ang="0">
                <a:pos x="connsiteX2" y="connsiteY2"/>
              </a:cxn>
              <a:cxn ang="0">
                <a:pos x="connsiteX3" y="connsiteY3"/>
              </a:cxn>
            </a:cxnLst>
            <a:rect l="l" t="t" r="r" b="b"/>
            <a:pathLst>
              <a:path w="526559" h="526559">
                <a:moveTo>
                  <a:pt x="0" y="0"/>
                </a:moveTo>
                <a:lnTo>
                  <a:pt x="526559" y="0"/>
                </a:lnTo>
                <a:lnTo>
                  <a:pt x="526559" y="526559"/>
                </a:lnTo>
                <a:cubicBezTo>
                  <a:pt x="235748" y="526559"/>
                  <a:pt x="0" y="290811"/>
                  <a:pt x="0" y="0"/>
                </a:cubicBezTo>
                <a:close/>
              </a:path>
            </a:pathLst>
          </a:custGeom>
          <a:solidFill>
            <a:schemeClr val="accent1">
              <a:alpha val="7964"/>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967D8D0B-FBF4-D15C-57B4-D093FF270001}"/>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9202739" y="255370"/>
            <a:ext cx="2806534" cy="419289"/>
          </a:xfrm>
          <a:prstGeom prst="rect">
            <a:avLst/>
          </a:prstGeom>
        </p:spPr>
      </p:pic>
      <p:sp>
        <p:nvSpPr>
          <p:cNvPr id="2" name="Title Placeholder 1"/>
          <p:cNvSpPr>
            <a:spLocks noGrp="1"/>
          </p:cNvSpPr>
          <p:nvPr>
            <p:ph type="title"/>
          </p:nvPr>
        </p:nvSpPr>
        <p:spPr>
          <a:xfrm>
            <a:off x="381001" y="357721"/>
            <a:ext cx="6608941" cy="690029"/>
          </a:xfrm>
          <a:prstGeom prst="rect">
            <a:avLst/>
          </a:prstGeom>
        </p:spPr>
        <p:txBody>
          <a:bodyPr vert="horz" lIns="0" tIns="0" rIns="0" bIns="0" rtlCol="0" anchor="t" anchorCtr="0">
            <a:noAutofit/>
          </a:bodyPr>
          <a:lstStyle/>
          <a:p>
            <a:endParaRPr lang="en-US" dirty="0"/>
          </a:p>
        </p:txBody>
      </p:sp>
      <p:grpSp>
        <p:nvGrpSpPr>
          <p:cNvPr id="563" name="Group 562">
            <a:extLst>
              <a:ext uri="{FF2B5EF4-FFF2-40B4-BE49-F238E27FC236}">
                <a16:creationId xmlns:a16="http://schemas.microsoft.com/office/drawing/2014/main" id="{7AB7BC0D-881F-3C41-9F00-9DFBE99C3F4F}"/>
              </a:ext>
            </a:extLst>
          </p:cNvPr>
          <p:cNvGrpSpPr/>
          <p:nvPr userDrawn="1"/>
        </p:nvGrpSpPr>
        <p:grpSpPr>
          <a:xfrm>
            <a:off x="6456557" y="55856"/>
            <a:ext cx="5679105" cy="846668"/>
            <a:chOff x="6456607" y="1366596"/>
            <a:chExt cx="5679105" cy="846668"/>
          </a:xfrm>
        </p:grpSpPr>
        <p:sp>
          <p:nvSpPr>
            <p:cNvPr id="564" name="Text Placeholder 49">
              <a:extLst>
                <a:ext uri="{FF2B5EF4-FFF2-40B4-BE49-F238E27FC236}">
                  <a16:creationId xmlns:a16="http://schemas.microsoft.com/office/drawing/2014/main" id="{2C76C73B-B405-C4B7-6186-15D5AEBD15ED}"/>
                </a:ext>
              </a:extLst>
            </p:cNvPr>
            <p:cNvSpPr txBox="1">
              <a:spLocks noChangeAspect="1"/>
            </p:cNvSpPr>
            <p:nvPr/>
          </p:nvSpPr>
          <p:spPr>
            <a:xfrm flipV="1">
              <a:off x="67592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65" name="Text Placeholder 49">
              <a:extLst>
                <a:ext uri="{FF2B5EF4-FFF2-40B4-BE49-F238E27FC236}">
                  <a16:creationId xmlns:a16="http://schemas.microsoft.com/office/drawing/2014/main" id="{F10E7540-68E4-5E9B-9DAE-C34160EBE698}"/>
                </a:ext>
              </a:extLst>
            </p:cNvPr>
            <p:cNvSpPr txBox="1">
              <a:spLocks noChangeAspect="1"/>
            </p:cNvSpPr>
            <p:nvPr/>
          </p:nvSpPr>
          <p:spPr>
            <a:xfrm flipV="1">
              <a:off x="691052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66" name="Text Placeholder 49">
              <a:extLst>
                <a:ext uri="{FF2B5EF4-FFF2-40B4-BE49-F238E27FC236}">
                  <a16:creationId xmlns:a16="http://schemas.microsoft.com/office/drawing/2014/main" id="{C4A97F5E-7B29-AABD-B8A5-AC956DA5B1D9}"/>
                </a:ext>
              </a:extLst>
            </p:cNvPr>
            <p:cNvSpPr txBox="1">
              <a:spLocks noChangeAspect="1"/>
            </p:cNvSpPr>
            <p:nvPr/>
          </p:nvSpPr>
          <p:spPr>
            <a:xfrm flipV="1">
              <a:off x="70618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67" name="Text Placeholder 49">
              <a:extLst>
                <a:ext uri="{FF2B5EF4-FFF2-40B4-BE49-F238E27FC236}">
                  <a16:creationId xmlns:a16="http://schemas.microsoft.com/office/drawing/2014/main" id="{5F486128-047B-B514-F2AF-E0573BCE0442}"/>
                </a:ext>
              </a:extLst>
            </p:cNvPr>
            <p:cNvSpPr txBox="1">
              <a:spLocks noChangeAspect="1"/>
            </p:cNvSpPr>
            <p:nvPr/>
          </p:nvSpPr>
          <p:spPr>
            <a:xfrm flipV="1">
              <a:off x="72131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68" name="Text Placeholder 49">
              <a:extLst>
                <a:ext uri="{FF2B5EF4-FFF2-40B4-BE49-F238E27FC236}">
                  <a16:creationId xmlns:a16="http://schemas.microsoft.com/office/drawing/2014/main" id="{D8236959-10DE-98B7-252C-7FEDA4B5F89E}"/>
                </a:ext>
              </a:extLst>
            </p:cNvPr>
            <p:cNvSpPr txBox="1">
              <a:spLocks noChangeAspect="1"/>
            </p:cNvSpPr>
            <p:nvPr/>
          </p:nvSpPr>
          <p:spPr>
            <a:xfrm flipV="1">
              <a:off x="736444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69" name="Text Placeholder 49">
              <a:extLst>
                <a:ext uri="{FF2B5EF4-FFF2-40B4-BE49-F238E27FC236}">
                  <a16:creationId xmlns:a16="http://schemas.microsoft.com/office/drawing/2014/main" id="{D85D4BAA-AE16-3B7A-738B-B9CAACEBDAC6}"/>
                </a:ext>
              </a:extLst>
            </p:cNvPr>
            <p:cNvSpPr txBox="1">
              <a:spLocks noChangeAspect="1"/>
            </p:cNvSpPr>
            <p:nvPr/>
          </p:nvSpPr>
          <p:spPr>
            <a:xfrm flipV="1">
              <a:off x="66079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0" name="Text Placeholder 49">
              <a:extLst>
                <a:ext uri="{FF2B5EF4-FFF2-40B4-BE49-F238E27FC236}">
                  <a16:creationId xmlns:a16="http://schemas.microsoft.com/office/drawing/2014/main" id="{CD2AF278-C757-36E1-B061-D1DEE6A62D7A}"/>
                </a:ext>
              </a:extLst>
            </p:cNvPr>
            <p:cNvSpPr txBox="1">
              <a:spLocks noChangeAspect="1"/>
            </p:cNvSpPr>
            <p:nvPr/>
          </p:nvSpPr>
          <p:spPr>
            <a:xfrm flipV="1">
              <a:off x="645660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1" name="Text Placeholder 49">
              <a:extLst>
                <a:ext uri="{FF2B5EF4-FFF2-40B4-BE49-F238E27FC236}">
                  <a16:creationId xmlns:a16="http://schemas.microsoft.com/office/drawing/2014/main" id="{F801A7D9-4AAD-61F0-9AD5-96DB32DD6D64}"/>
                </a:ext>
              </a:extLst>
            </p:cNvPr>
            <p:cNvSpPr txBox="1">
              <a:spLocks noChangeAspect="1"/>
            </p:cNvSpPr>
            <p:nvPr/>
          </p:nvSpPr>
          <p:spPr>
            <a:xfrm flipV="1">
              <a:off x="75157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2" name="Text Placeholder 49">
              <a:extLst>
                <a:ext uri="{FF2B5EF4-FFF2-40B4-BE49-F238E27FC236}">
                  <a16:creationId xmlns:a16="http://schemas.microsoft.com/office/drawing/2014/main" id="{7FE494F2-975D-9C4D-021F-64313BEA418F}"/>
                </a:ext>
              </a:extLst>
            </p:cNvPr>
            <p:cNvSpPr txBox="1">
              <a:spLocks noChangeAspect="1"/>
            </p:cNvSpPr>
            <p:nvPr/>
          </p:nvSpPr>
          <p:spPr>
            <a:xfrm flipV="1">
              <a:off x="76670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3" name="Text Placeholder 49">
              <a:extLst>
                <a:ext uri="{FF2B5EF4-FFF2-40B4-BE49-F238E27FC236}">
                  <a16:creationId xmlns:a16="http://schemas.microsoft.com/office/drawing/2014/main" id="{88DF403E-7CA3-6129-FC2A-9C7D69A76539}"/>
                </a:ext>
              </a:extLst>
            </p:cNvPr>
            <p:cNvSpPr txBox="1">
              <a:spLocks noChangeAspect="1"/>
            </p:cNvSpPr>
            <p:nvPr/>
          </p:nvSpPr>
          <p:spPr>
            <a:xfrm flipV="1">
              <a:off x="781835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4" name="Text Placeholder 49">
              <a:extLst>
                <a:ext uri="{FF2B5EF4-FFF2-40B4-BE49-F238E27FC236}">
                  <a16:creationId xmlns:a16="http://schemas.microsoft.com/office/drawing/2014/main" id="{6EDF3BAA-8A5E-D892-549C-0538C6BA8214}"/>
                </a:ext>
              </a:extLst>
            </p:cNvPr>
            <p:cNvSpPr txBox="1">
              <a:spLocks noChangeAspect="1"/>
            </p:cNvSpPr>
            <p:nvPr/>
          </p:nvSpPr>
          <p:spPr>
            <a:xfrm flipV="1">
              <a:off x="79696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5" name="Text Placeholder 49">
              <a:extLst>
                <a:ext uri="{FF2B5EF4-FFF2-40B4-BE49-F238E27FC236}">
                  <a16:creationId xmlns:a16="http://schemas.microsoft.com/office/drawing/2014/main" id="{B9434EA7-2EBE-6BE9-F26B-B5099FD71C64}"/>
                </a:ext>
              </a:extLst>
            </p:cNvPr>
            <p:cNvSpPr txBox="1">
              <a:spLocks noChangeAspect="1"/>
            </p:cNvSpPr>
            <p:nvPr/>
          </p:nvSpPr>
          <p:spPr>
            <a:xfrm flipV="1">
              <a:off x="81209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6" name="Text Placeholder 49">
              <a:extLst>
                <a:ext uri="{FF2B5EF4-FFF2-40B4-BE49-F238E27FC236}">
                  <a16:creationId xmlns:a16="http://schemas.microsoft.com/office/drawing/2014/main" id="{CF1CD8BA-FD79-78E0-7D92-B7173BC7AB2A}"/>
                </a:ext>
              </a:extLst>
            </p:cNvPr>
            <p:cNvSpPr txBox="1">
              <a:spLocks noChangeAspect="1"/>
            </p:cNvSpPr>
            <p:nvPr/>
          </p:nvSpPr>
          <p:spPr>
            <a:xfrm flipV="1">
              <a:off x="827227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7" name="Text Placeholder 49">
              <a:extLst>
                <a:ext uri="{FF2B5EF4-FFF2-40B4-BE49-F238E27FC236}">
                  <a16:creationId xmlns:a16="http://schemas.microsoft.com/office/drawing/2014/main" id="{3D016D2A-271D-ABEE-227F-75B2D2BD50E9}"/>
                </a:ext>
              </a:extLst>
            </p:cNvPr>
            <p:cNvSpPr txBox="1">
              <a:spLocks noChangeAspect="1"/>
            </p:cNvSpPr>
            <p:nvPr/>
          </p:nvSpPr>
          <p:spPr>
            <a:xfrm flipV="1">
              <a:off x="84235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8" name="Text Placeholder 49">
              <a:extLst>
                <a:ext uri="{FF2B5EF4-FFF2-40B4-BE49-F238E27FC236}">
                  <a16:creationId xmlns:a16="http://schemas.microsoft.com/office/drawing/2014/main" id="{D9EFC16D-540B-375B-7314-9AD04BBB835B}"/>
                </a:ext>
              </a:extLst>
            </p:cNvPr>
            <p:cNvSpPr txBox="1">
              <a:spLocks noChangeAspect="1"/>
            </p:cNvSpPr>
            <p:nvPr/>
          </p:nvSpPr>
          <p:spPr>
            <a:xfrm flipV="1">
              <a:off x="85748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9" name="Text Placeholder 49">
              <a:extLst>
                <a:ext uri="{FF2B5EF4-FFF2-40B4-BE49-F238E27FC236}">
                  <a16:creationId xmlns:a16="http://schemas.microsoft.com/office/drawing/2014/main" id="{4A7A0B82-D68B-7069-F620-B269BB095576}"/>
                </a:ext>
              </a:extLst>
            </p:cNvPr>
            <p:cNvSpPr txBox="1">
              <a:spLocks noChangeAspect="1"/>
            </p:cNvSpPr>
            <p:nvPr/>
          </p:nvSpPr>
          <p:spPr>
            <a:xfrm flipV="1">
              <a:off x="872619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0" name="Text Placeholder 49">
              <a:extLst>
                <a:ext uri="{FF2B5EF4-FFF2-40B4-BE49-F238E27FC236}">
                  <a16:creationId xmlns:a16="http://schemas.microsoft.com/office/drawing/2014/main" id="{E21B2964-9260-7015-DC13-58BEDCE552C1}"/>
                </a:ext>
              </a:extLst>
            </p:cNvPr>
            <p:cNvSpPr txBox="1">
              <a:spLocks noChangeAspect="1"/>
            </p:cNvSpPr>
            <p:nvPr/>
          </p:nvSpPr>
          <p:spPr>
            <a:xfrm flipV="1">
              <a:off x="887749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1" name="Text Placeholder 49">
              <a:extLst>
                <a:ext uri="{FF2B5EF4-FFF2-40B4-BE49-F238E27FC236}">
                  <a16:creationId xmlns:a16="http://schemas.microsoft.com/office/drawing/2014/main" id="{23C5D86B-D240-34C0-4449-6A2F497D5BE9}"/>
                </a:ext>
              </a:extLst>
            </p:cNvPr>
            <p:cNvSpPr txBox="1">
              <a:spLocks noChangeAspect="1"/>
            </p:cNvSpPr>
            <p:nvPr/>
          </p:nvSpPr>
          <p:spPr>
            <a:xfrm flipV="1">
              <a:off x="67592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2" name="Text Placeholder 49">
              <a:extLst>
                <a:ext uri="{FF2B5EF4-FFF2-40B4-BE49-F238E27FC236}">
                  <a16:creationId xmlns:a16="http://schemas.microsoft.com/office/drawing/2014/main" id="{1785653A-E5B1-8FEA-6813-32A9A26BCB97}"/>
                </a:ext>
              </a:extLst>
            </p:cNvPr>
            <p:cNvSpPr txBox="1">
              <a:spLocks noChangeAspect="1"/>
            </p:cNvSpPr>
            <p:nvPr/>
          </p:nvSpPr>
          <p:spPr>
            <a:xfrm flipV="1">
              <a:off x="691052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3" name="Text Placeholder 49">
              <a:extLst>
                <a:ext uri="{FF2B5EF4-FFF2-40B4-BE49-F238E27FC236}">
                  <a16:creationId xmlns:a16="http://schemas.microsoft.com/office/drawing/2014/main" id="{26EEF6B1-DB9E-D843-0761-72CBDCA85E23}"/>
                </a:ext>
              </a:extLst>
            </p:cNvPr>
            <p:cNvSpPr txBox="1">
              <a:spLocks noChangeAspect="1"/>
            </p:cNvSpPr>
            <p:nvPr/>
          </p:nvSpPr>
          <p:spPr>
            <a:xfrm flipV="1">
              <a:off x="70618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4" name="Text Placeholder 49">
              <a:extLst>
                <a:ext uri="{FF2B5EF4-FFF2-40B4-BE49-F238E27FC236}">
                  <a16:creationId xmlns:a16="http://schemas.microsoft.com/office/drawing/2014/main" id="{F3071CF5-231F-435E-F307-02C789EA512B}"/>
                </a:ext>
              </a:extLst>
            </p:cNvPr>
            <p:cNvSpPr txBox="1">
              <a:spLocks noChangeAspect="1"/>
            </p:cNvSpPr>
            <p:nvPr/>
          </p:nvSpPr>
          <p:spPr>
            <a:xfrm flipV="1">
              <a:off x="72131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5" name="Text Placeholder 49">
              <a:extLst>
                <a:ext uri="{FF2B5EF4-FFF2-40B4-BE49-F238E27FC236}">
                  <a16:creationId xmlns:a16="http://schemas.microsoft.com/office/drawing/2014/main" id="{B58E0E8C-9E7F-1A71-0816-19A5EED0F847}"/>
                </a:ext>
              </a:extLst>
            </p:cNvPr>
            <p:cNvSpPr txBox="1">
              <a:spLocks noChangeAspect="1"/>
            </p:cNvSpPr>
            <p:nvPr/>
          </p:nvSpPr>
          <p:spPr>
            <a:xfrm flipV="1">
              <a:off x="736444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6" name="Text Placeholder 49">
              <a:extLst>
                <a:ext uri="{FF2B5EF4-FFF2-40B4-BE49-F238E27FC236}">
                  <a16:creationId xmlns:a16="http://schemas.microsoft.com/office/drawing/2014/main" id="{41B4A7C5-711C-6093-00D6-3B85CB248D43}"/>
                </a:ext>
              </a:extLst>
            </p:cNvPr>
            <p:cNvSpPr txBox="1">
              <a:spLocks noChangeAspect="1"/>
            </p:cNvSpPr>
            <p:nvPr/>
          </p:nvSpPr>
          <p:spPr>
            <a:xfrm flipV="1">
              <a:off x="75157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7" name="Text Placeholder 49">
              <a:extLst>
                <a:ext uri="{FF2B5EF4-FFF2-40B4-BE49-F238E27FC236}">
                  <a16:creationId xmlns:a16="http://schemas.microsoft.com/office/drawing/2014/main" id="{80876BDB-1AB7-FB6C-559F-C9159B9215DA}"/>
                </a:ext>
              </a:extLst>
            </p:cNvPr>
            <p:cNvSpPr txBox="1">
              <a:spLocks noChangeAspect="1"/>
            </p:cNvSpPr>
            <p:nvPr/>
          </p:nvSpPr>
          <p:spPr>
            <a:xfrm flipV="1">
              <a:off x="76670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8" name="Text Placeholder 49">
              <a:extLst>
                <a:ext uri="{FF2B5EF4-FFF2-40B4-BE49-F238E27FC236}">
                  <a16:creationId xmlns:a16="http://schemas.microsoft.com/office/drawing/2014/main" id="{8DEA2163-363B-4ACB-88B5-1F06C2D50DA8}"/>
                </a:ext>
              </a:extLst>
            </p:cNvPr>
            <p:cNvSpPr txBox="1">
              <a:spLocks noChangeAspect="1"/>
            </p:cNvSpPr>
            <p:nvPr/>
          </p:nvSpPr>
          <p:spPr>
            <a:xfrm flipV="1">
              <a:off x="781835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9" name="Text Placeholder 49">
              <a:extLst>
                <a:ext uri="{FF2B5EF4-FFF2-40B4-BE49-F238E27FC236}">
                  <a16:creationId xmlns:a16="http://schemas.microsoft.com/office/drawing/2014/main" id="{47390BAD-3F7C-3C2A-187B-D6948BFEFA44}"/>
                </a:ext>
              </a:extLst>
            </p:cNvPr>
            <p:cNvSpPr txBox="1">
              <a:spLocks noChangeAspect="1"/>
            </p:cNvSpPr>
            <p:nvPr/>
          </p:nvSpPr>
          <p:spPr>
            <a:xfrm flipV="1">
              <a:off x="79696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0" name="Text Placeholder 49">
              <a:extLst>
                <a:ext uri="{FF2B5EF4-FFF2-40B4-BE49-F238E27FC236}">
                  <a16:creationId xmlns:a16="http://schemas.microsoft.com/office/drawing/2014/main" id="{698936E3-78D2-D114-B940-30E90439A06C}"/>
                </a:ext>
              </a:extLst>
            </p:cNvPr>
            <p:cNvSpPr txBox="1">
              <a:spLocks noChangeAspect="1"/>
            </p:cNvSpPr>
            <p:nvPr/>
          </p:nvSpPr>
          <p:spPr>
            <a:xfrm flipV="1">
              <a:off x="81209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1" name="Text Placeholder 49">
              <a:extLst>
                <a:ext uri="{FF2B5EF4-FFF2-40B4-BE49-F238E27FC236}">
                  <a16:creationId xmlns:a16="http://schemas.microsoft.com/office/drawing/2014/main" id="{68CE65FF-8E03-836E-F18C-B51BA4D4A36A}"/>
                </a:ext>
              </a:extLst>
            </p:cNvPr>
            <p:cNvSpPr txBox="1">
              <a:spLocks noChangeAspect="1"/>
            </p:cNvSpPr>
            <p:nvPr/>
          </p:nvSpPr>
          <p:spPr>
            <a:xfrm flipV="1">
              <a:off x="827227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2" name="Text Placeholder 49">
              <a:extLst>
                <a:ext uri="{FF2B5EF4-FFF2-40B4-BE49-F238E27FC236}">
                  <a16:creationId xmlns:a16="http://schemas.microsoft.com/office/drawing/2014/main" id="{FA03B133-E78F-EB9F-3F8F-046ADA1CB76C}"/>
                </a:ext>
              </a:extLst>
            </p:cNvPr>
            <p:cNvSpPr txBox="1">
              <a:spLocks noChangeAspect="1"/>
            </p:cNvSpPr>
            <p:nvPr/>
          </p:nvSpPr>
          <p:spPr>
            <a:xfrm flipV="1">
              <a:off x="84235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3" name="Text Placeholder 49">
              <a:extLst>
                <a:ext uri="{FF2B5EF4-FFF2-40B4-BE49-F238E27FC236}">
                  <a16:creationId xmlns:a16="http://schemas.microsoft.com/office/drawing/2014/main" id="{3AB2412F-92F0-8AAF-42BF-023A10E6BB3D}"/>
                </a:ext>
              </a:extLst>
            </p:cNvPr>
            <p:cNvSpPr txBox="1">
              <a:spLocks noChangeAspect="1"/>
            </p:cNvSpPr>
            <p:nvPr/>
          </p:nvSpPr>
          <p:spPr>
            <a:xfrm flipV="1">
              <a:off x="85748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4" name="Text Placeholder 49">
              <a:extLst>
                <a:ext uri="{FF2B5EF4-FFF2-40B4-BE49-F238E27FC236}">
                  <a16:creationId xmlns:a16="http://schemas.microsoft.com/office/drawing/2014/main" id="{238328A4-E3FE-A50A-0775-65EF4D304E44}"/>
                </a:ext>
              </a:extLst>
            </p:cNvPr>
            <p:cNvSpPr txBox="1">
              <a:spLocks noChangeAspect="1"/>
            </p:cNvSpPr>
            <p:nvPr/>
          </p:nvSpPr>
          <p:spPr>
            <a:xfrm flipV="1">
              <a:off x="872619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5" name="Text Placeholder 49">
              <a:extLst>
                <a:ext uri="{FF2B5EF4-FFF2-40B4-BE49-F238E27FC236}">
                  <a16:creationId xmlns:a16="http://schemas.microsoft.com/office/drawing/2014/main" id="{F7CA8A05-EC4D-52FC-2F77-D5BE616BE924}"/>
                </a:ext>
              </a:extLst>
            </p:cNvPr>
            <p:cNvSpPr txBox="1">
              <a:spLocks noChangeAspect="1"/>
            </p:cNvSpPr>
            <p:nvPr/>
          </p:nvSpPr>
          <p:spPr>
            <a:xfrm flipV="1">
              <a:off x="887749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6" name="Text Placeholder 49">
              <a:extLst>
                <a:ext uri="{FF2B5EF4-FFF2-40B4-BE49-F238E27FC236}">
                  <a16:creationId xmlns:a16="http://schemas.microsoft.com/office/drawing/2014/main" id="{45AC20A1-4A3E-61B5-1D8F-DC4EE6991C66}"/>
                </a:ext>
              </a:extLst>
            </p:cNvPr>
            <p:cNvSpPr txBox="1">
              <a:spLocks noChangeAspect="1"/>
            </p:cNvSpPr>
            <p:nvPr/>
          </p:nvSpPr>
          <p:spPr>
            <a:xfrm flipV="1">
              <a:off x="736444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7" name="Text Placeholder 49">
              <a:extLst>
                <a:ext uri="{FF2B5EF4-FFF2-40B4-BE49-F238E27FC236}">
                  <a16:creationId xmlns:a16="http://schemas.microsoft.com/office/drawing/2014/main" id="{AA268980-1511-D7C1-5664-88D2292B78D1}"/>
                </a:ext>
              </a:extLst>
            </p:cNvPr>
            <p:cNvSpPr txBox="1">
              <a:spLocks noChangeAspect="1"/>
            </p:cNvSpPr>
            <p:nvPr/>
          </p:nvSpPr>
          <p:spPr>
            <a:xfrm flipV="1">
              <a:off x="751574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8" name="Text Placeholder 49">
              <a:extLst>
                <a:ext uri="{FF2B5EF4-FFF2-40B4-BE49-F238E27FC236}">
                  <a16:creationId xmlns:a16="http://schemas.microsoft.com/office/drawing/2014/main" id="{083C0FCD-31C3-740F-B8FA-BBA5E0F2CA58}"/>
                </a:ext>
              </a:extLst>
            </p:cNvPr>
            <p:cNvSpPr txBox="1">
              <a:spLocks noChangeAspect="1"/>
            </p:cNvSpPr>
            <p:nvPr/>
          </p:nvSpPr>
          <p:spPr>
            <a:xfrm flipV="1">
              <a:off x="766705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9" name="Text Placeholder 49">
              <a:extLst>
                <a:ext uri="{FF2B5EF4-FFF2-40B4-BE49-F238E27FC236}">
                  <a16:creationId xmlns:a16="http://schemas.microsoft.com/office/drawing/2014/main" id="{7D6B600D-C56B-4375-CF82-49BD10E2CDD6}"/>
                </a:ext>
              </a:extLst>
            </p:cNvPr>
            <p:cNvSpPr txBox="1">
              <a:spLocks noChangeAspect="1"/>
            </p:cNvSpPr>
            <p:nvPr/>
          </p:nvSpPr>
          <p:spPr>
            <a:xfrm flipV="1">
              <a:off x="7818358"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0" name="Text Placeholder 49">
              <a:extLst>
                <a:ext uri="{FF2B5EF4-FFF2-40B4-BE49-F238E27FC236}">
                  <a16:creationId xmlns:a16="http://schemas.microsoft.com/office/drawing/2014/main" id="{83DCE447-A9BE-1A49-42B3-D90E7E6D8472}"/>
                </a:ext>
              </a:extLst>
            </p:cNvPr>
            <p:cNvSpPr txBox="1">
              <a:spLocks noChangeAspect="1"/>
            </p:cNvSpPr>
            <p:nvPr/>
          </p:nvSpPr>
          <p:spPr>
            <a:xfrm flipV="1">
              <a:off x="796966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1" name="Text Placeholder 49">
              <a:extLst>
                <a:ext uri="{FF2B5EF4-FFF2-40B4-BE49-F238E27FC236}">
                  <a16:creationId xmlns:a16="http://schemas.microsoft.com/office/drawing/2014/main" id="{D009D251-092D-BB03-8EE5-EC5118DFF05F}"/>
                </a:ext>
              </a:extLst>
            </p:cNvPr>
            <p:cNvSpPr txBox="1">
              <a:spLocks noChangeAspect="1"/>
            </p:cNvSpPr>
            <p:nvPr/>
          </p:nvSpPr>
          <p:spPr>
            <a:xfrm flipV="1">
              <a:off x="8120969"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2" name="Text Placeholder 49">
              <a:extLst>
                <a:ext uri="{FF2B5EF4-FFF2-40B4-BE49-F238E27FC236}">
                  <a16:creationId xmlns:a16="http://schemas.microsoft.com/office/drawing/2014/main" id="{373A5710-29EE-92EF-FEFF-E33E91333D44}"/>
                </a:ext>
              </a:extLst>
            </p:cNvPr>
            <p:cNvSpPr txBox="1">
              <a:spLocks noChangeAspect="1"/>
            </p:cNvSpPr>
            <p:nvPr/>
          </p:nvSpPr>
          <p:spPr>
            <a:xfrm flipV="1">
              <a:off x="8272275"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3" name="Text Placeholder 49">
              <a:extLst>
                <a:ext uri="{FF2B5EF4-FFF2-40B4-BE49-F238E27FC236}">
                  <a16:creationId xmlns:a16="http://schemas.microsoft.com/office/drawing/2014/main" id="{FBB8BC5D-A547-8998-4B6C-209100D23E0A}"/>
                </a:ext>
              </a:extLst>
            </p:cNvPr>
            <p:cNvSpPr txBox="1">
              <a:spLocks noChangeAspect="1"/>
            </p:cNvSpPr>
            <p:nvPr/>
          </p:nvSpPr>
          <p:spPr>
            <a:xfrm flipV="1">
              <a:off x="8423580"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4" name="Text Placeholder 49">
              <a:extLst>
                <a:ext uri="{FF2B5EF4-FFF2-40B4-BE49-F238E27FC236}">
                  <a16:creationId xmlns:a16="http://schemas.microsoft.com/office/drawing/2014/main" id="{333044B6-D1D0-7516-D729-70063EE43347}"/>
                </a:ext>
              </a:extLst>
            </p:cNvPr>
            <p:cNvSpPr txBox="1">
              <a:spLocks noChangeAspect="1"/>
            </p:cNvSpPr>
            <p:nvPr/>
          </p:nvSpPr>
          <p:spPr>
            <a:xfrm flipV="1">
              <a:off x="857488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5" name="Text Placeholder 49">
              <a:extLst>
                <a:ext uri="{FF2B5EF4-FFF2-40B4-BE49-F238E27FC236}">
                  <a16:creationId xmlns:a16="http://schemas.microsoft.com/office/drawing/2014/main" id="{AF266674-C8A1-C09A-2053-0FC6C2DEBC5C}"/>
                </a:ext>
              </a:extLst>
            </p:cNvPr>
            <p:cNvSpPr txBox="1">
              <a:spLocks noChangeAspect="1"/>
            </p:cNvSpPr>
            <p:nvPr/>
          </p:nvSpPr>
          <p:spPr>
            <a:xfrm flipV="1">
              <a:off x="872619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6" name="Text Placeholder 49">
              <a:extLst>
                <a:ext uri="{FF2B5EF4-FFF2-40B4-BE49-F238E27FC236}">
                  <a16:creationId xmlns:a16="http://schemas.microsoft.com/office/drawing/2014/main" id="{C7D455EF-1EC9-D663-B671-981B8AAFC5EE}"/>
                </a:ext>
              </a:extLst>
            </p:cNvPr>
            <p:cNvSpPr txBox="1">
              <a:spLocks noChangeAspect="1"/>
            </p:cNvSpPr>
            <p:nvPr/>
          </p:nvSpPr>
          <p:spPr>
            <a:xfrm flipV="1">
              <a:off x="887749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7" name="Text Placeholder 49">
              <a:extLst>
                <a:ext uri="{FF2B5EF4-FFF2-40B4-BE49-F238E27FC236}">
                  <a16:creationId xmlns:a16="http://schemas.microsoft.com/office/drawing/2014/main" id="{7DE7BDC5-BC86-D508-9A9A-C8831440E30A}"/>
                </a:ext>
              </a:extLst>
            </p:cNvPr>
            <p:cNvSpPr txBox="1">
              <a:spLocks noChangeAspect="1"/>
            </p:cNvSpPr>
            <p:nvPr/>
          </p:nvSpPr>
          <p:spPr>
            <a:xfrm flipV="1">
              <a:off x="796966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8" name="Text Placeholder 49">
              <a:extLst>
                <a:ext uri="{FF2B5EF4-FFF2-40B4-BE49-F238E27FC236}">
                  <a16:creationId xmlns:a16="http://schemas.microsoft.com/office/drawing/2014/main" id="{6159CCA3-BE55-B296-E30E-7C548C1D15A0}"/>
                </a:ext>
              </a:extLst>
            </p:cNvPr>
            <p:cNvSpPr txBox="1">
              <a:spLocks noChangeAspect="1"/>
            </p:cNvSpPr>
            <p:nvPr/>
          </p:nvSpPr>
          <p:spPr>
            <a:xfrm flipV="1">
              <a:off x="8120969"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9" name="Text Placeholder 49">
              <a:extLst>
                <a:ext uri="{FF2B5EF4-FFF2-40B4-BE49-F238E27FC236}">
                  <a16:creationId xmlns:a16="http://schemas.microsoft.com/office/drawing/2014/main" id="{E93A3C67-AF45-96F4-236F-44C9AC37835F}"/>
                </a:ext>
              </a:extLst>
            </p:cNvPr>
            <p:cNvSpPr txBox="1">
              <a:spLocks noChangeAspect="1"/>
            </p:cNvSpPr>
            <p:nvPr/>
          </p:nvSpPr>
          <p:spPr>
            <a:xfrm flipV="1">
              <a:off x="8272275"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0" name="Text Placeholder 49">
              <a:extLst>
                <a:ext uri="{FF2B5EF4-FFF2-40B4-BE49-F238E27FC236}">
                  <a16:creationId xmlns:a16="http://schemas.microsoft.com/office/drawing/2014/main" id="{4FD738DA-8947-CC50-5CD5-4E00E67AA0C7}"/>
                </a:ext>
              </a:extLst>
            </p:cNvPr>
            <p:cNvSpPr txBox="1">
              <a:spLocks noChangeAspect="1"/>
            </p:cNvSpPr>
            <p:nvPr/>
          </p:nvSpPr>
          <p:spPr>
            <a:xfrm flipV="1">
              <a:off x="8423580"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1" name="Text Placeholder 49">
              <a:extLst>
                <a:ext uri="{FF2B5EF4-FFF2-40B4-BE49-F238E27FC236}">
                  <a16:creationId xmlns:a16="http://schemas.microsoft.com/office/drawing/2014/main" id="{881E8817-42B8-C66E-9801-BE1B6215C0FA}"/>
                </a:ext>
              </a:extLst>
            </p:cNvPr>
            <p:cNvSpPr txBox="1">
              <a:spLocks noChangeAspect="1"/>
            </p:cNvSpPr>
            <p:nvPr/>
          </p:nvSpPr>
          <p:spPr>
            <a:xfrm flipV="1">
              <a:off x="857488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2" name="Text Placeholder 49">
              <a:extLst>
                <a:ext uri="{FF2B5EF4-FFF2-40B4-BE49-F238E27FC236}">
                  <a16:creationId xmlns:a16="http://schemas.microsoft.com/office/drawing/2014/main" id="{11DD32CE-B1EB-1398-6A9D-BD3D9FBB1D20}"/>
                </a:ext>
              </a:extLst>
            </p:cNvPr>
            <p:cNvSpPr txBox="1">
              <a:spLocks noChangeAspect="1"/>
            </p:cNvSpPr>
            <p:nvPr/>
          </p:nvSpPr>
          <p:spPr>
            <a:xfrm flipV="1">
              <a:off x="8726192"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3" name="Text Placeholder 49">
              <a:extLst>
                <a:ext uri="{FF2B5EF4-FFF2-40B4-BE49-F238E27FC236}">
                  <a16:creationId xmlns:a16="http://schemas.microsoft.com/office/drawing/2014/main" id="{688BC47A-750D-A15F-DB3D-C0070AB82B6D}"/>
                </a:ext>
              </a:extLst>
            </p:cNvPr>
            <p:cNvSpPr txBox="1">
              <a:spLocks noChangeAspect="1"/>
            </p:cNvSpPr>
            <p:nvPr/>
          </p:nvSpPr>
          <p:spPr>
            <a:xfrm flipV="1">
              <a:off x="887749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4" name="Text Placeholder 49">
              <a:extLst>
                <a:ext uri="{FF2B5EF4-FFF2-40B4-BE49-F238E27FC236}">
                  <a16:creationId xmlns:a16="http://schemas.microsoft.com/office/drawing/2014/main" id="{7ED60545-80F1-FFC7-13BA-2B152600C964}"/>
                </a:ext>
              </a:extLst>
            </p:cNvPr>
            <p:cNvSpPr txBox="1">
              <a:spLocks noChangeAspect="1"/>
            </p:cNvSpPr>
            <p:nvPr/>
          </p:nvSpPr>
          <p:spPr>
            <a:xfrm flipV="1">
              <a:off x="827227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5" name="Text Placeholder 49">
              <a:extLst>
                <a:ext uri="{FF2B5EF4-FFF2-40B4-BE49-F238E27FC236}">
                  <a16:creationId xmlns:a16="http://schemas.microsoft.com/office/drawing/2014/main" id="{CA420819-A13D-779A-C787-2CB7DEDD034D}"/>
                </a:ext>
              </a:extLst>
            </p:cNvPr>
            <p:cNvSpPr txBox="1">
              <a:spLocks noChangeAspect="1"/>
            </p:cNvSpPr>
            <p:nvPr/>
          </p:nvSpPr>
          <p:spPr>
            <a:xfrm flipV="1">
              <a:off x="84235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6" name="Text Placeholder 49">
              <a:extLst>
                <a:ext uri="{FF2B5EF4-FFF2-40B4-BE49-F238E27FC236}">
                  <a16:creationId xmlns:a16="http://schemas.microsoft.com/office/drawing/2014/main" id="{BC0B16E6-8CA7-EECB-D37D-A99A90D111C6}"/>
                </a:ext>
              </a:extLst>
            </p:cNvPr>
            <p:cNvSpPr txBox="1">
              <a:spLocks noChangeAspect="1"/>
            </p:cNvSpPr>
            <p:nvPr/>
          </p:nvSpPr>
          <p:spPr>
            <a:xfrm flipV="1">
              <a:off x="85748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7" name="Text Placeholder 49">
              <a:extLst>
                <a:ext uri="{FF2B5EF4-FFF2-40B4-BE49-F238E27FC236}">
                  <a16:creationId xmlns:a16="http://schemas.microsoft.com/office/drawing/2014/main" id="{0A3EB945-AC2D-36FF-34BD-B71A00B6E2B2}"/>
                </a:ext>
              </a:extLst>
            </p:cNvPr>
            <p:cNvSpPr txBox="1">
              <a:spLocks noChangeAspect="1"/>
            </p:cNvSpPr>
            <p:nvPr/>
          </p:nvSpPr>
          <p:spPr>
            <a:xfrm flipV="1">
              <a:off x="872619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8" name="Text Placeholder 49">
              <a:extLst>
                <a:ext uri="{FF2B5EF4-FFF2-40B4-BE49-F238E27FC236}">
                  <a16:creationId xmlns:a16="http://schemas.microsoft.com/office/drawing/2014/main" id="{198BC353-1742-5AA8-62C1-A6FA8A501970}"/>
                </a:ext>
              </a:extLst>
            </p:cNvPr>
            <p:cNvSpPr txBox="1">
              <a:spLocks noChangeAspect="1"/>
            </p:cNvSpPr>
            <p:nvPr/>
          </p:nvSpPr>
          <p:spPr>
            <a:xfrm flipV="1">
              <a:off x="887749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9" name="Text Placeholder 49">
              <a:extLst>
                <a:ext uri="{FF2B5EF4-FFF2-40B4-BE49-F238E27FC236}">
                  <a16:creationId xmlns:a16="http://schemas.microsoft.com/office/drawing/2014/main" id="{58191689-E6D4-D109-F52A-03875560B6DB}"/>
                </a:ext>
              </a:extLst>
            </p:cNvPr>
            <p:cNvSpPr txBox="1">
              <a:spLocks noChangeAspect="1"/>
            </p:cNvSpPr>
            <p:nvPr/>
          </p:nvSpPr>
          <p:spPr>
            <a:xfrm flipV="1">
              <a:off x="872619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0" name="Text Placeholder 49">
              <a:extLst>
                <a:ext uri="{FF2B5EF4-FFF2-40B4-BE49-F238E27FC236}">
                  <a16:creationId xmlns:a16="http://schemas.microsoft.com/office/drawing/2014/main" id="{C7B6723B-21CC-6A83-A615-E648699F4F9B}"/>
                </a:ext>
              </a:extLst>
            </p:cNvPr>
            <p:cNvSpPr txBox="1">
              <a:spLocks noChangeAspect="1"/>
            </p:cNvSpPr>
            <p:nvPr/>
          </p:nvSpPr>
          <p:spPr>
            <a:xfrm flipV="1">
              <a:off x="887749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1" name="Text Placeholder 49">
              <a:extLst>
                <a:ext uri="{FF2B5EF4-FFF2-40B4-BE49-F238E27FC236}">
                  <a16:creationId xmlns:a16="http://schemas.microsoft.com/office/drawing/2014/main" id="{EA45836B-B4B8-C83C-F6E7-AB9ECD5CD793}"/>
                </a:ext>
              </a:extLst>
            </p:cNvPr>
            <p:cNvSpPr txBox="1">
              <a:spLocks noChangeAspect="1"/>
            </p:cNvSpPr>
            <p:nvPr/>
          </p:nvSpPr>
          <p:spPr>
            <a:xfrm flipV="1">
              <a:off x="99366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2" name="Text Placeholder 49">
              <a:extLst>
                <a:ext uri="{FF2B5EF4-FFF2-40B4-BE49-F238E27FC236}">
                  <a16:creationId xmlns:a16="http://schemas.microsoft.com/office/drawing/2014/main" id="{1CCA83A5-256E-1044-7E0F-0F29788FFEE8}"/>
                </a:ext>
              </a:extLst>
            </p:cNvPr>
            <p:cNvSpPr txBox="1">
              <a:spLocks noChangeAspect="1"/>
            </p:cNvSpPr>
            <p:nvPr/>
          </p:nvSpPr>
          <p:spPr>
            <a:xfrm flipV="1">
              <a:off x="1008794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3" name="Text Placeholder 49">
              <a:extLst>
                <a:ext uri="{FF2B5EF4-FFF2-40B4-BE49-F238E27FC236}">
                  <a16:creationId xmlns:a16="http://schemas.microsoft.com/office/drawing/2014/main" id="{8683AE48-B651-D24F-B487-EA26673B92BF}"/>
                </a:ext>
              </a:extLst>
            </p:cNvPr>
            <p:cNvSpPr txBox="1">
              <a:spLocks noChangeAspect="1"/>
            </p:cNvSpPr>
            <p:nvPr/>
          </p:nvSpPr>
          <p:spPr>
            <a:xfrm flipV="1">
              <a:off x="102392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4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4" name="Text Placeholder 49">
              <a:extLst>
                <a:ext uri="{FF2B5EF4-FFF2-40B4-BE49-F238E27FC236}">
                  <a16:creationId xmlns:a16="http://schemas.microsoft.com/office/drawing/2014/main" id="{760789AE-848D-3AB3-05B7-6A74E167FFCC}"/>
                </a:ext>
              </a:extLst>
            </p:cNvPr>
            <p:cNvSpPr txBox="1">
              <a:spLocks noChangeAspect="1"/>
            </p:cNvSpPr>
            <p:nvPr/>
          </p:nvSpPr>
          <p:spPr>
            <a:xfrm flipV="1">
              <a:off x="103905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5" name="Text Placeholder 49">
              <a:extLst>
                <a:ext uri="{FF2B5EF4-FFF2-40B4-BE49-F238E27FC236}">
                  <a16:creationId xmlns:a16="http://schemas.microsoft.com/office/drawing/2014/main" id="{78B832EE-F4F6-607D-FBFB-E2F8B1857AFC}"/>
                </a:ext>
              </a:extLst>
            </p:cNvPr>
            <p:cNvSpPr txBox="1">
              <a:spLocks noChangeAspect="1"/>
            </p:cNvSpPr>
            <p:nvPr/>
          </p:nvSpPr>
          <p:spPr>
            <a:xfrm flipV="1">
              <a:off x="1054185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6" name="Text Placeholder 49">
              <a:extLst>
                <a:ext uri="{FF2B5EF4-FFF2-40B4-BE49-F238E27FC236}">
                  <a16:creationId xmlns:a16="http://schemas.microsoft.com/office/drawing/2014/main" id="{EBB1D751-6AC2-8D15-E9D1-0384A6AE4875}"/>
                </a:ext>
              </a:extLst>
            </p:cNvPr>
            <p:cNvSpPr txBox="1">
              <a:spLocks noChangeAspect="1"/>
            </p:cNvSpPr>
            <p:nvPr/>
          </p:nvSpPr>
          <p:spPr>
            <a:xfrm flipV="1">
              <a:off x="97853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7" name="Text Placeholder 49">
              <a:extLst>
                <a:ext uri="{FF2B5EF4-FFF2-40B4-BE49-F238E27FC236}">
                  <a16:creationId xmlns:a16="http://schemas.microsoft.com/office/drawing/2014/main" id="{AA5CD17E-5D56-8B0E-B3CA-FA1B8DAA0D4F}"/>
                </a:ext>
              </a:extLst>
            </p:cNvPr>
            <p:cNvSpPr txBox="1">
              <a:spLocks noChangeAspect="1"/>
            </p:cNvSpPr>
            <p:nvPr/>
          </p:nvSpPr>
          <p:spPr>
            <a:xfrm flipV="1">
              <a:off x="963402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8" name="Text Placeholder 49">
              <a:extLst>
                <a:ext uri="{FF2B5EF4-FFF2-40B4-BE49-F238E27FC236}">
                  <a16:creationId xmlns:a16="http://schemas.microsoft.com/office/drawing/2014/main" id="{070CBE74-86CB-04BD-A79D-4C464E5C5514}"/>
                </a:ext>
              </a:extLst>
            </p:cNvPr>
            <p:cNvSpPr txBox="1">
              <a:spLocks noChangeAspect="1"/>
            </p:cNvSpPr>
            <p:nvPr/>
          </p:nvSpPr>
          <p:spPr>
            <a:xfrm flipV="1">
              <a:off x="94827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9" name="Text Placeholder 49">
              <a:extLst>
                <a:ext uri="{FF2B5EF4-FFF2-40B4-BE49-F238E27FC236}">
                  <a16:creationId xmlns:a16="http://schemas.microsoft.com/office/drawing/2014/main" id="{BF1D4A07-EF68-0BD1-1D11-237F9E9ABC92}"/>
                </a:ext>
              </a:extLst>
            </p:cNvPr>
            <p:cNvSpPr txBox="1">
              <a:spLocks noChangeAspect="1"/>
            </p:cNvSpPr>
            <p:nvPr/>
          </p:nvSpPr>
          <p:spPr>
            <a:xfrm flipV="1">
              <a:off x="93314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0" name="Text Placeholder 49">
              <a:extLst>
                <a:ext uri="{FF2B5EF4-FFF2-40B4-BE49-F238E27FC236}">
                  <a16:creationId xmlns:a16="http://schemas.microsoft.com/office/drawing/2014/main" id="{32C7D8AA-3D3F-F3A4-8FE1-B57E3D19DD95}"/>
                </a:ext>
              </a:extLst>
            </p:cNvPr>
            <p:cNvSpPr txBox="1">
              <a:spLocks noChangeAspect="1"/>
            </p:cNvSpPr>
            <p:nvPr/>
          </p:nvSpPr>
          <p:spPr>
            <a:xfrm flipV="1">
              <a:off x="918010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1" name="Text Placeholder 49">
              <a:extLst>
                <a:ext uri="{FF2B5EF4-FFF2-40B4-BE49-F238E27FC236}">
                  <a16:creationId xmlns:a16="http://schemas.microsoft.com/office/drawing/2014/main" id="{98D32810-1FD1-27AC-B090-DF3106BDC969}"/>
                </a:ext>
              </a:extLst>
            </p:cNvPr>
            <p:cNvSpPr txBox="1">
              <a:spLocks noChangeAspect="1"/>
            </p:cNvSpPr>
            <p:nvPr/>
          </p:nvSpPr>
          <p:spPr>
            <a:xfrm flipV="1">
              <a:off x="902880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2" name="Text Placeholder 49">
              <a:extLst>
                <a:ext uri="{FF2B5EF4-FFF2-40B4-BE49-F238E27FC236}">
                  <a16:creationId xmlns:a16="http://schemas.microsoft.com/office/drawing/2014/main" id="{FA1F15D1-A07F-C610-3F35-D448509F2CBC}"/>
                </a:ext>
              </a:extLst>
            </p:cNvPr>
            <p:cNvSpPr txBox="1">
              <a:spLocks noChangeAspect="1"/>
            </p:cNvSpPr>
            <p:nvPr/>
          </p:nvSpPr>
          <p:spPr>
            <a:xfrm flipV="1">
              <a:off x="106931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3" name="Text Placeholder 49">
              <a:extLst>
                <a:ext uri="{FF2B5EF4-FFF2-40B4-BE49-F238E27FC236}">
                  <a16:creationId xmlns:a16="http://schemas.microsoft.com/office/drawing/2014/main" id="{BFA8554B-CAA6-50F6-CF99-3CB2C6330456}"/>
                </a:ext>
              </a:extLst>
            </p:cNvPr>
            <p:cNvSpPr txBox="1">
              <a:spLocks noChangeAspect="1"/>
            </p:cNvSpPr>
            <p:nvPr/>
          </p:nvSpPr>
          <p:spPr>
            <a:xfrm flipV="1">
              <a:off x="108444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4" name="Text Placeholder 49">
              <a:extLst>
                <a:ext uri="{FF2B5EF4-FFF2-40B4-BE49-F238E27FC236}">
                  <a16:creationId xmlns:a16="http://schemas.microsoft.com/office/drawing/2014/main" id="{C0149EA8-5189-BC8F-8D6A-A5CA9565ED66}"/>
                </a:ext>
              </a:extLst>
            </p:cNvPr>
            <p:cNvSpPr txBox="1">
              <a:spLocks noChangeAspect="1"/>
            </p:cNvSpPr>
            <p:nvPr/>
          </p:nvSpPr>
          <p:spPr>
            <a:xfrm flipV="1">
              <a:off x="1099577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5" name="Text Placeholder 49">
              <a:extLst>
                <a:ext uri="{FF2B5EF4-FFF2-40B4-BE49-F238E27FC236}">
                  <a16:creationId xmlns:a16="http://schemas.microsoft.com/office/drawing/2014/main" id="{15881352-7D02-8CAA-4B14-524E589F70DA}"/>
                </a:ext>
              </a:extLst>
            </p:cNvPr>
            <p:cNvSpPr txBox="1">
              <a:spLocks noChangeAspect="1"/>
            </p:cNvSpPr>
            <p:nvPr/>
          </p:nvSpPr>
          <p:spPr>
            <a:xfrm flipV="1">
              <a:off x="111470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6" name="Text Placeholder 49">
              <a:extLst>
                <a:ext uri="{FF2B5EF4-FFF2-40B4-BE49-F238E27FC236}">
                  <a16:creationId xmlns:a16="http://schemas.microsoft.com/office/drawing/2014/main" id="{8670DBB3-F9AE-1056-84C9-5F3A0EC25138}"/>
                </a:ext>
              </a:extLst>
            </p:cNvPr>
            <p:cNvSpPr txBox="1">
              <a:spLocks noChangeAspect="1"/>
            </p:cNvSpPr>
            <p:nvPr/>
          </p:nvSpPr>
          <p:spPr>
            <a:xfrm flipV="1">
              <a:off x="112983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7" name="Text Placeholder 49">
              <a:extLst>
                <a:ext uri="{FF2B5EF4-FFF2-40B4-BE49-F238E27FC236}">
                  <a16:creationId xmlns:a16="http://schemas.microsoft.com/office/drawing/2014/main" id="{374025A4-565E-65EA-53BE-46909BBDC490}"/>
                </a:ext>
              </a:extLst>
            </p:cNvPr>
            <p:cNvSpPr txBox="1">
              <a:spLocks noChangeAspect="1"/>
            </p:cNvSpPr>
            <p:nvPr/>
          </p:nvSpPr>
          <p:spPr>
            <a:xfrm flipV="1">
              <a:off x="1144969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638" name="Text Placeholder 49">
              <a:extLst>
                <a:ext uri="{FF2B5EF4-FFF2-40B4-BE49-F238E27FC236}">
                  <a16:creationId xmlns:a16="http://schemas.microsoft.com/office/drawing/2014/main" id="{2C88DDFF-748F-5DEE-FD1B-0C1A8CC60036}"/>
                </a:ext>
              </a:extLst>
            </p:cNvPr>
            <p:cNvSpPr txBox="1">
              <a:spLocks noChangeAspect="1"/>
            </p:cNvSpPr>
            <p:nvPr/>
          </p:nvSpPr>
          <p:spPr>
            <a:xfrm flipV="1">
              <a:off x="1160099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9" name="Text Placeholder 49">
              <a:extLst>
                <a:ext uri="{FF2B5EF4-FFF2-40B4-BE49-F238E27FC236}">
                  <a16:creationId xmlns:a16="http://schemas.microsoft.com/office/drawing/2014/main" id="{F4926F6B-45DE-9A0F-3849-66E082A497B0}"/>
                </a:ext>
              </a:extLst>
            </p:cNvPr>
            <p:cNvSpPr txBox="1">
              <a:spLocks noChangeAspect="1"/>
            </p:cNvSpPr>
            <p:nvPr/>
          </p:nvSpPr>
          <p:spPr>
            <a:xfrm flipV="1">
              <a:off x="1175230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0" name="Text Placeholder 49">
              <a:extLst>
                <a:ext uri="{FF2B5EF4-FFF2-40B4-BE49-F238E27FC236}">
                  <a16:creationId xmlns:a16="http://schemas.microsoft.com/office/drawing/2014/main" id="{9F2B1BFC-B58A-61F5-C30C-A7F28FA47B03}"/>
                </a:ext>
              </a:extLst>
            </p:cNvPr>
            <p:cNvSpPr txBox="1">
              <a:spLocks noChangeAspect="1"/>
            </p:cNvSpPr>
            <p:nvPr/>
          </p:nvSpPr>
          <p:spPr>
            <a:xfrm flipV="1">
              <a:off x="1190360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40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1" name="Text Placeholder 49">
              <a:extLst>
                <a:ext uri="{FF2B5EF4-FFF2-40B4-BE49-F238E27FC236}">
                  <a16:creationId xmlns:a16="http://schemas.microsoft.com/office/drawing/2014/main" id="{8D9C521E-295F-3856-CE74-14E24E7096C0}"/>
                </a:ext>
              </a:extLst>
            </p:cNvPr>
            <p:cNvSpPr txBox="1">
              <a:spLocks noChangeAspect="1"/>
            </p:cNvSpPr>
            <p:nvPr/>
          </p:nvSpPr>
          <p:spPr>
            <a:xfrm flipV="1">
              <a:off x="1205491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406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2" name="Text Placeholder 49">
              <a:extLst>
                <a:ext uri="{FF2B5EF4-FFF2-40B4-BE49-F238E27FC236}">
                  <a16:creationId xmlns:a16="http://schemas.microsoft.com/office/drawing/2014/main" id="{58CCFD3E-2215-33D7-6382-24899AC8CFAB}"/>
                </a:ext>
              </a:extLst>
            </p:cNvPr>
            <p:cNvSpPr txBox="1">
              <a:spLocks noChangeAspect="1"/>
            </p:cNvSpPr>
            <p:nvPr/>
          </p:nvSpPr>
          <p:spPr>
            <a:xfrm flipV="1">
              <a:off x="99366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3" name="Text Placeholder 49">
              <a:extLst>
                <a:ext uri="{FF2B5EF4-FFF2-40B4-BE49-F238E27FC236}">
                  <a16:creationId xmlns:a16="http://schemas.microsoft.com/office/drawing/2014/main" id="{5C7A3A3F-0BF4-E38D-D0E9-8A18ED30361C}"/>
                </a:ext>
              </a:extLst>
            </p:cNvPr>
            <p:cNvSpPr txBox="1">
              <a:spLocks noChangeAspect="1"/>
            </p:cNvSpPr>
            <p:nvPr/>
          </p:nvSpPr>
          <p:spPr>
            <a:xfrm flipV="1">
              <a:off x="1008794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4" name="Text Placeholder 49">
              <a:extLst>
                <a:ext uri="{FF2B5EF4-FFF2-40B4-BE49-F238E27FC236}">
                  <a16:creationId xmlns:a16="http://schemas.microsoft.com/office/drawing/2014/main" id="{09A869E0-BADE-6BBE-EF25-B4DEF3ED4073}"/>
                </a:ext>
              </a:extLst>
            </p:cNvPr>
            <p:cNvSpPr txBox="1">
              <a:spLocks noChangeAspect="1"/>
            </p:cNvSpPr>
            <p:nvPr/>
          </p:nvSpPr>
          <p:spPr>
            <a:xfrm flipV="1">
              <a:off x="102392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5" name="Text Placeholder 49">
              <a:extLst>
                <a:ext uri="{FF2B5EF4-FFF2-40B4-BE49-F238E27FC236}">
                  <a16:creationId xmlns:a16="http://schemas.microsoft.com/office/drawing/2014/main" id="{08D0E172-739D-5B29-F064-0E86FD06F085}"/>
                </a:ext>
              </a:extLst>
            </p:cNvPr>
            <p:cNvSpPr txBox="1">
              <a:spLocks noChangeAspect="1"/>
            </p:cNvSpPr>
            <p:nvPr/>
          </p:nvSpPr>
          <p:spPr>
            <a:xfrm flipV="1">
              <a:off x="103905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6" name="Text Placeholder 49">
              <a:extLst>
                <a:ext uri="{FF2B5EF4-FFF2-40B4-BE49-F238E27FC236}">
                  <a16:creationId xmlns:a16="http://schemas.microsoft.com/office/drawing/2014/main" id="{3E7706E1-1B1C-B82F-860D-5AEBBFEDEEB5}"/>
                </a:ext>
              </a:extLst>
            </p:cNvPr>
            <p:cNvSpPr txBox="1">
              <a:spLocks noChangeAspect="1"/>
            </p:cNvSpPr>
            <p:nvPr/>
          </p:nvSpPr>
          <p:spPr>
            <a:xfrm flipV="1">
              <a:off x="1054185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7" name="Text Placeholder 49">
              <a:extLst>
                <a:ext uri="{FF2B5EF4-FFF2-40B4-BE49-F238E27FC236}">
                  <a16:creationId xmlns:a16="http://schemas.microsoft.com/office/drawing/2014/main" id="{D707501C-515A-2A94-56AC-C49E7008C0FE}"/>
                </a:ext>
              </a:extLst>
            </p:cNvPr>
            <p:cNvSpPr txBox="1">
              <a:spLocks noChangeAspect="1"/>
            </p:cNvSpPr>
            <p:nvPr/>
          </p:nvSpPr>
          <p:spPr>
            <a:xfrm flipV="1">
              <a:off x="97853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8" name="Text Placeholder 49">
              <a:extLst>
                <a:ext uri="{FF2B5EF4-FFF2-40B4-BE49-F238E27FC236}">
                  <a16:creationId xmlns:a16="http://schemas.microsoft.com/office/drawing/2014/main" id="{E22F7CE8-BB17-2BA0-C8D7-46579F449D46}"/>
                </a:ext>
              </a:extLst>
            </p:cNvPr>
            <p:cNvSpPr txBox="1">
              <a:spLocks noChangeAspect="1"/>
            </p:cNvSpPr>
            <p:nvPr/>
          </p:nvSpPr>
          <p:spPr>
            <a:xfrm flipV="1">
              <a:off x="963402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1">
                <a:alpha val="3397"/>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9" name="Text Placeholder 49">
              <a:extLst>
                <a:ext uri="{FF2B5EF4-FFF2-40B4-BE49-F238E27FC236}">
                  <a16:creationId xmlns:a16="http://schemas.microsoft.com/office/drawing/2014/main" id="{EF8FA5BC-B7EB-2F8A-CEC5-C819862C2098}"/>
                </a:ext>
              </a:extLst>
            </p:cNvPr>
            <p:cNvSpPr txBox="1">
              <a:spLocks noChangeAspect="1"/>
            </p:cNvSpPr>
            <p:nvPr userDrawn="1"/>
          </p:nvSpPr>
          <p:spPr>
            <a:xfrm flipV="1">
              <a:off x="94827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0" name="Text Placeholder 49">
              <a:extLst>
                <a:ext uri="{FF2B5EF4-FFF2-40B4-BE49-F238E27FC236}">
                  <a16:creationId xmlns:a16="http://schemas.microsoft.com/office/drawing/2014/main" id="{32BC98B6-986D-BDF2-81FA-3BB07BC0554F}"/>
                </a:ext>
              </a:extLst>
            </p:cNvPr>
            <p:cNvSpPr txBox="1">
              <a:spLocks noChangeAspect="1"/>
            </p:cNvSpPr>
            <p:nvPr userDrawn="1"/>
          </p:nvSpPr>
          <p:spPr>
            <a:xfrm flipV="1">
              <a:off x="918010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1" name="Text Placeholder 49">
              <a:extLst>
                <a:ext uri="{FF2B5EF4-FFF2-40B4-BE49-F238E27FC236}">
                  <a16:creationId xmlns:a16="http://schemas.microsoft.com/office/drawing/2014/main" id="{5AA225F1-E304-1884-8B8B-40D547937F70}"/>
                </a:ext>
              </a:extLst>
            </p:cNvPr>
            <p:cNvSpPr txBox="1">
              <a:spLocks noChangeAspect="1"/>
            </p:cNvSpPr>
            <p:nvPr/>
          </p:nvSpPr>
          <p:spPr>
            <a:xfrm flipV="1">
              <a:off x="902880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2" name="Text Placeholder 49">
              <a:extLst>
                <a:ext uri="{FF2B5EF4-FFF2-40B4-BE49-F238E27FC236}">
                  <a16:creationId xmlns:a16="http://schemas.microsoft.com/office/drawing/2014/main" id="{F2ADC444-2729-A6A1-91EB-3F5FA0522163}"/>
                </a:ext>
              </a:extLst>
            </p:cNvPr>
            <p:cNvSpPr txBox="1">
              <a:spLocks noChangeAspect="1"/>
            </p:cNvSpPr>
            <p:nvPr/>
          </p:nvSpPr>
          <p:spPr>
            <a:xfrm flipV="1">
              <a:off x="106931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3" name="Text Placeholder 49">
              <a:extLst>
                <a:ext uri="{FF2B5EF4-FFF2-40B4-BE49-F238E27FC236}">
                  <a16:creationId xmlns:a16="http://schemas.microsoft.com/office/drawing/2014/main" id="{ECD79727-8912-DF8D-EE30-626CB7D1D4E6}"/>
                </a:ext>
              </a:extLst>
            </p:cNvPr>
            <p:cNvSpPr txBox="1">
              <a:spLocks noChangeAspect="1"/>
            </p:cNvSpPr>
            <p:nvPr/>
          </p:nvSpPr>
          <p:spPr>
            <a:xfrm flipV="1">
              <a:off x="108444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4" name="Text Placeholder 49">
              <a:extLst>
                <a:ext uri="{FF2B5EF4-FFF2-40B4-BE49-F238E27FC236}">
                  <a16:creationId xmlns:a16="http://schemas.microsoft.com/office/drawing/2014/main" id="{8C0FCAB9-2039-52B3-862B-26C3A07F5496}"/>
                </a:ext>
              </a:extLst>
            </p:cNvPr>
            <p:cNvSpPr txBox="1">
              <a:spLocks noChangeAspect="1"/>
            </p:cNvSpPr>
            <p:nvPr/>
          </p:nvSpPr>
          <p:spPr>
            <a:xfrm flipV="1">
              <a:off x="1099577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5" name="Text Placeholder 49">
              <a:extLst>
                <a:ext uri="{FF2B5EF4-FFF2-40B4-BE49-F238E27FC236}">
                  <a16:creationId xmlns:a16="http://schemas.microsoft.com/office/drawing/2014/main" id="{02984650-BF4F-313D-ED89-0E299644DF68}"/>
                </a:ext>
              </a:extLst>
            </p:cNvPr>
            <p:cNvSpPr txBox="1">
              <a:spLocks noChangeAspect="1"/>
            </p:cNvSpPr>
            <p:nvPr/>
          </p:nvSpPr>
          <p:spPr>
            <a:xfrm flipV="1">
              <a:off x="111470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6" name="Text Placeholder 49">
              <a:extLst>
                <a:ext uri="{FF2B5EF4-FFF2-40B4-BE49-F238E27FC236}">
                  <a16:creationId xmlns:a16="http://schemas.microsoft.com/office/drawing/2014/main" id="{0BC87417-3739-1C12-31FD-0377C6F7EEF4}"/>
                </a:ext>
              </a:extLst>
            </p:cNvPr>
            <p:cNvSpPr txBox="1">
              <a:spLocks noChangeAspect="1"/>
            </p:cNvSpPr>
            <p:nvPr/>
          </p:nvSpPr>
          <p:spPr>
            <a:xfrm flipV="1">
              <a:off x="112983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7" name="Text Placeholder 49">
              <a:extLst>
                <a:ext uri="{FF2B5EF4-FFF2-40B4-BE49-F238E27FC236}">
                  <a16:creationId xmlns:a16="http://schemas.microsoft.com/office/drawing/2014/main" id="{52F3A25E-B5DA-D329-0B0C-7810B6DCB835}"/>
                </a:ext>
              </a:extLst>
            </p:cNvPr>
            <p:cNvSpPr txBox="1">
              <a:spLocks noChangeAspect="1"/>
            </p:cNvSpPr>
            <p:nvPr/>
          </p:nvSpPr>
          <p:spPr>
            <a:xfrm flipV="1">
              <a:off x="1144969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8" name="Text Placeholder 49">
              <a:extLst>
                <a:ext uri="{FF2B5EF4-FFF2-40B4-BE49-F238E27FC236}">
                  <a16:creationId xmlns:a16="http://schemas.microsoft.com/office/drawing/2014/main" id="{26DD1190-0517-C1A1-C7B7-37F3837054AF}"/>
                </a:ext>
              </a:extLst>
            </p:cNvPr>
            <p:cNvSpPr txBox="1">
              <a:spLocks noChangeAspect="1"/>
            </p:cNvSpPr>
            <p:nvPr/>
          </p:nvSpPr>
          <p:spPr>
            <a:xfrm flipV="1">
              <a:off x="1160099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9" name="Text Placeholder 49">
              <a:extLst>
                <a:ext uri="{FF2B5EF4-FFF2-40B4-BE49-F238E27FC236}">
                  <a16:creationId xmlns:a16="http://schemas.microsoft.com/office/drawing/2014/main" id="{1A79CA37-B57C-3BA6-9050-EF549092009B}"/>
                </a:ext>
              </a:extLst>
            </p:cNvPr>
            <p:cNvSpPr txBox="1">
              <a:spLocks noChangeAspect="1"/>
            </p:cNvSpPr>
            <p:nvPr/>
          </p:nvSpPr>
          <p:spPr>
            <a:xfrm flipV="1">
              <a:off x="1175230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0" name="Text Placeholder 49">
              <a:extLst>
                <a:ext uri="{FF2B5EF4-FFF2-40B4-BE49-F238E27FC236}">
                  <a16:creationId xmlns:a16="http://schemas.microsoft.com/office/drawing/2014/main" id="{03B471B4-2405-FBA3-A6C6-18F52BFC4659}"/>
                </a:ext>
              </a:extLst>
            </p:cNvPr>
            <p:cNvSpPr txBox="1">
              <a:spLocks noChangeAspect="1"/>
            </p:cNvSpPr>
            <p:nvPr/>
          </p:nvSpPr>
          <p:spPr>
            <a:xfrm flipV="1">
              <a:off x="1190360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1" name="Text Placeholder 49">
              <a:extLst>
                <a:ext uri="{FF2B5EF4-FFF2-40B4-BE49-F238E27FC236}">
                  <a16:creationId xmlns:a16="http://schemas.microsoft.com/office/drawing/2014/main" id="{A77E3C27-91E6-7958-2829-F7B7D6DEF580}"/>
                </a:ext>
              </a:extLst>
            </p:cNvPr>
            <p:cNvSpPr txBox="1">
              <a:spLocks noChangeAspect="1"/>
            </p:cNvSpPr>
            <p:nvPr/>
          </p:nvSpPr>
          <p:spPr>
            <a:xfrm flipV="1">
              <a:off x="1205491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2" name="Text Placeholder 49">
              <a:extLst>
                <a:ext uri="{FF2B5EF4-FFF2-40B4-BE49-F238E27FC236}">
                  <a16:creationId xmlns:a16="http://schemas.microsoft.com/office/drawing/2014/main" id="{CC3BF641-76BD-0E5D-2F1E-6109539BC3D0}"/>
                </a:ext>
              </a:extLst>
            </p:cNvPr>
            <p:cNvSpPr txBox="1">
              <a:spLocks noChangeAspect="1"/>
            </p:cNvSpPr>
            <p:nvPr/>
          </p:nvSpPr>
          <p:spPr>
            <a:xfrm flipV="1">
              <a:off x="902880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3" name="Text Placeholder 49">
              <a:extLst>
                <a:ext uri="{FF2B5EF4-FFF2-40B4-BE49-F238E27FC236}">
                  <a16:creationId xmlns:a16="http://schemas.microsoft.com/office/drawing/2014/main" id="{E1684C26-055C-9C3D-D279-D8E8328FCB0A}"/>
                </a:ext>
              </a:extLst>
            </p:cNvPr>
            <p:cNvSpPr txBox="1">
              <a:spLocks noChangeAspect="1"/>
            </p:cNvSpPr>
            <p:nvPr/>
          </p:nvSpPr>
          <p:spPr>
            <a:xfrm flipV="1">
              <a:off x="1205491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4" name="Text Placeholder 49">
              <a:extLst>
                <a:ext uri="{FF2B5EF4-FFF2-40B4-BE49-F238E27FC236}">
                  <a16:creationId xmlns:a16="http://schemas.microsoft.com/office/drawing/2014/main" id="{DB65052B-3428-AE65-32A7-FC2D7A3AE26A}"/>
                </a:ext>
              </a:extLst>
            </p:cNvPr>
            <p:cNvSpPr txBox="1">
              <a:spLocks noChangeAspect="1"/>
            </p:cNvSpPr>
            <p:nvPr/>
          </p:nvSpPr>
          <p:spPr>
            <a:xfrm flipV="1">
              <a:off x="9028801"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5" name="Text Placeholder 49">
              <a:extLst>
                <a:ext uri="{FF2B5EF4-FFF2-40B4-BE49-F238E27FC236}">
                  <a16:creationId xmlns:a16="http://schemas.microsoft.com/office/drawing/2014/main" id="{81F33BE3-A75F-7666-4F64-9A9879885B85}"/>
                </a:ext>
              </a:extLst>
            </p:cNvPr>
            <p:cNvSpPr txBox="1">
              <a:spLocks noChangeAspect="1"/>
            </p:cNvSpPr>
            <p:nvPr/>
          </p:nvSpPr>
          <p:spPr>
            <a:xfrm flipV="1">
              <a:off x="1205491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6" name="Text Placeholder 49">
              <a:extLst>
                <a:ext uri="{FF2B5EF4-FFF2-40B4-BE49-F238E27FC236}">
                  <a16:creationId xmlns:a16="http://schemas.microsoft.com/office/drawing/2014/main" id="{83C700B8-588B-D3A9-8C8E-2C60CAAA0D67}"/>
                </a:ext>
              </a:extLst>
            </p:cNvPr>
            <p:cNvSpPr txBox="1">
              <a:spLocks noChangeAspect="1"/>
            </p:cNvSpPr>
            <p:nvPr/>
          </p:nvSpPr>
          <p:spPr>
            <a:xfrm flipV="1">
              <a:off x="993663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7" name="Text Placeholder 49">
              <a:extLst>
                <a:ext uri="{FF2B5EF4-FFF2-40B4-BE49-F238E27FC236}">
                  <a16:creationId xmlns:a16="http://schemas.microsoft.com/office/drawing/2014/main" id="{3B491933-BC74-A94D-1134-5FE14F38A352}"/>
                </a:ext>
              </a:extLst>
            </p:cNvPr>
            <p:cNvSpPr txBox="1">
              <a:spLocks noChangeAspect="1"/>
            </p:cNvSpPr>
            <p:nvPr/>
          </p:nvSpPr>
          <p:spPr>
            <a:xfrm flipV="1">
              <a:off x="1008794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8" name="Text Placeholder 49">
              <a:extLst>
                <a:ext uri="{FF2B5EF4-FFF2-40B4-BE49-F238E27FC236}">
                  <a16:creationId xmlns:a16="http://schemas.microsoft.com/office/drawing/2014/main" id="{D8D52111-692F-DFBD-CCA3-1D3A38A7B796}"/>
                </a:ext>
              </a:extLst>
            </p:cNvPr>
            <p:cNvSpPr txBox="1">
              <a:spLocks noChangeAspect="1"/>
            </p:cNvSpPr>
            <p:nvPr/>
          </p:nvSpPr>
          <p:spPr>
            <a:xfrm flipV="1">
              <a:off x="1023924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9" name="Text Placeholder 49">
              <a:extLst>
                <a:ext uri="{FF2B5EF4-FFF2-40B4-BE49-F238E27FC236}">
                  <a16:creationId xmlns:a16="http://schemas.microsoft.com/office/drawing/2014/main" id="{FB14FC34-C414-FFE1-F136-B382AC533657}"/>
                </a:ext>
              </a:extLst>
            </p:cNvPr>
            <p:cNvSpPr txBox="1">
              <a:spLocks noChangeAspect="1"/>
            </p:cNvSpPr>
            <p:nvPr/>
          </p:nvSpPr>
          <p:spPr>
            <a:xfrm flipV="1">
              <a:off x="1039055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0" name="Text Placeholder 49">
              <a:extLst>
                <a:ext uri="{FF2B5EF4-FFF2-40B4-BE49-F238E27FC236}">
                  <a16:creationId xmlns:a16="http://schemas.microsoft.com/office/drawing/2014/main" id="{9E53D5AB-972A-5A08-8035-681DF0B82A4F}"/>
                </a:ext>
              </a:extLst>
            </p:cNvPr>
            <p:cNvSpPr txBox="1">
              <a:spLocks noChangeAspect="1"/>
            </p:cNvSpPr>
            <p:nvPr/>
          </p:nvSpPr>
          <p:spPr>
            <a:xfrm flipV="1">
              <a:off x="1054185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1" name="Text Placeholder 49">
              <a:extLst>
                <a:ext uri="{FF2B5EF4-FFF2-40B4-BE49-F238E27FC236}">
                  <a16:creationId xmlns:a16="http://schemas.microsoft.com/office/drawing/2014/main" id="{33AE0B80-1E1B-08E0-9805-0140C966EB5A}"/>
                </a:ext>
              </a:extLst>
            </p:cNvPr>
            <p:cNvSpPr txBox="1">
              <a:spLocks noChangeAspect="1"/>
            </p:cNvSpPr>
            <p:nvPr/>
          </p:nvSpPr>
          <p:spPr>
            <a:xfrm flipV="1">
              <a:off x="978532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2" name="Text Placeholder 49">
              <a:extLst>
                <a:ext uri="{FF2B5EF4-FFF2-40B4-BE49-F238E27FC236}">
                  <a16:creationId xmlns:a16="http://schemas.microsoft.com/office/drawing/2014/main" id="{01622D35-659A-2186-9A5D-9FF8D99B1307}"/>
                </a:ext>
              </a:extLst>
            </p:cNvPr>
            <p:cNvSpPr txBox="1">
              <a:spLocks noChangeAspect="1"/>
            </p:cNvSpPr>
            <p:nvPr/>
          </p:nvSpPr>
          <p:spPr>
            <a:xfrm flipV="1">
              <a:off x="963402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3" name="Text Placeholder 49">
              <a:extLst>
                <a:ext uri="{FF2B5EF4-FFF2-40B4-BE49-F238E27FC236}">
                  <a16:creationId xmlns:a16="http://schemas.microsoft.com/office/drawing/2014/main" id="{C4DAEE9F-1CC4-D5E1-6788-6904205C827A}"/>
                </a:ext>
              </a:extLst>
            </p:cNvPr>
            <p:cNvSpPr txBox="1">
              <a:spLocks noChangeAspect="1"/>
            </p:cNvSpPr>
            <p:nvPr/>
          </p:nvSpPr>
          <p:spPr>
            <a:xfrm flipV="1">
              <a:off x="948271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4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4" name="Text Placeholder 49">
              <a:extLst>
                <a:ext uri="{FF2B5EF4-FFF2-40B4-BE49-F238E27FC236}">
                  <a16:creationId xmlns:a16="http://schemas.microsoft.com/office/drawing/2014/main" id="{3410448A-75C6-D1C1-6F30-3965FE91C16A}"/>
                </a:ext>
              </a:extLst>
            </p:cNvPr>
            <p:cNvSpPr txBox="1">
              <a:spLocks noChangeAspect="1"/>
            </p:cNvSpPr>
            <p:nvPr/>
          </p:nvSpPr>
          <p:spPr>
            <a:xfrm flipV="1">
              <a:off x="918010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5" name="Text Placeholder 49">
              <a:extLst>
                <a:ext uri="{FF2B5EF4-FFF2-40B4-BE49-F238E27FC236}">
                  <a16:creationId xmlns:a16="http://schemas.microsoft.com/office/drawing/2014/main" id="{AA6EC8B7-BC2E-15D5-3458-ED3E3FBE223D}"/>
                </a:ext>
              </a:extLst>
            </p:cNvPr>
            <p:cNvSpPr txBox="1">
              <a:spLocks noChangeAspect="1"/>
            </p:cNvSpPr>
            <p:nvPr/>
          </p:nvSpPr>
          <p:spPr>
            <a:xfrm flipV="1">
              <a:off x="902880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6" name="Text Placeholder 49">
              <a:extLst>
                <a:ext uri="{FF2B5EF4-FFF2-40B4-BE49-F238E27FC236}">
                  <a16:creationId xmlns:a16="http://schemas.microsoft.com/office/drawing/2014/main" id="{AF28BAFF-5C44-106B-850B-3AF80A5A3D25}"/>
                </a:ext>
              </a:extLst>
            </p:cNvPr>
            <p:cNvSpPr txBox="1">
              <a:spLocks noChangeAspect="1"/>
            </p:cNvSpPr>
            <p:nvPr/>
          </p:nvSpPr>
          <p:spPr>
            <a:xfrm flipV="1">
              <a:off x="1069316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7" name="Text Placeholder 49">
              <a:extLst>
                <a:ext uri="{FF2B5EF4-FFF2-40B4-BE49-F238E27FC236}">
                  <a16:creationId xmlns:a16="http://schemas.microsoft.com/office/drawing/2014/main" id="{1C7BDEFE-C3C3-397E-615F-1954BE171901}"/>
                </a:ext>
              </a:extLst>
            </p:cNvPr>
            <p:cNvSpPr txBox="1">
              <a:spLocks noChangeAspect="1"/>
            </p:cNvSpPr>
            <p:nvPr/>
          </p:nvSpPr>
          <p:spPr>
            <a:xfrm flipV="1">
              <a:off x="1084446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8" name="Text Placeholder 49">
              <a:extLst>
                <a:ext uri="{FF2B5EF4-FFF2-40B4-BE49-F238E27FC236}">
                  <a16:creationId xmlns:a16="http://schemas.microsoft.com/office/drawing/2014/main" id="{478B0CA1-9A0F-B888-4DF3-35543BC11BAC}"/>
                </a:ext>
              </a:extLst>
            </p:cNvPr>
            <p:cNvSpPr txBox="1">
              <a:spLocks noChangeAspect="1"/>
            </p:cNvSpPr>
            <p:nvPr/>
          </p:nvSpPr>
          <p:spPr>
            <a:xfrm flipV="1">
              <a:off x="10995774"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9" name="Text Placeholder 49">
              <a:extLst>
                <a:ext uri="{FF2B5EF4-FFF2-40B4-BE49-F238E27FC236}">
                  <a16:creationId xmlns:a16="http://schemas.microsoft.com/office/drawing/2014/main" id="{00C88D9F-0325-7128-16C6-67F1C2777413}"/>
                </a:ext>
              </a:extLst>
            </p:cNvPr>
            <p:cNvSpPr txBox="1">
              <a:spLocks noChangeAspect="1"/>
            </p:cNvSpPr>
            <p:nvPr/>
          </p:nvSpPr>
          <p:spPr>
            <a:xfrm flipV="1">
              <a:off x="111470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0" name="Text Placeholder 49">
              <a:extLst>
                <a:ext uri="{FF2B5EF4-FFF2-40B4-BE49-F238E27FC236}">
                  <a16:creationId xmlns:a16="http://schemas.microsoft.com/office/drawing/2014/main" id="{BA02ED87-537B-190B-37F3-EB59C1C3FA68}"/>
                </a:ext>
              </a:extLst>
            </p:cNvPr>
            <p:cNvSpPr txBox="1">
              <a:spLocks noChangeAspect="1"/>
            </p:cNvSpPr>
            <p:nvPr/>
          </p:nvSpPr>
          <p:spPr>
            <a:xfrm flipV="1">
              <a:off x="112983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1" name="Text Placeholder 49">
              <a:extLst>
                <a:ext uri="{FF2B5EF4-FFF2-40B4-BE49-F238E27FC236}">
                  <a16:creationId xmlns:a16="http://schemas.microsoft.com/office/drawing/2014/main" id="{76ABBFEB-E9A7-DC4A-1DFB-488BD9441638}"/>
                </a:ext>
              </a:extLst>
            </p:cNvPr>
            <p:cNvSpPr txBox="1">
              <a:spLocks noChangeAspect="1"/>
            </p:cNvSpPr>
            <p:nvPr/>
          </p:nvSpPr>
          <p:spPr>
            <a:xfrm flipV="1">
              <a:off x="1144969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2" name="Text Placeholder 49">
              <a:extLst>
                <a:ext uri="{FF2B5EF4-FFF2-40B4-BE49-F238E27FC236}">
                  <a16:creationId xmlns:a16="http://schemas.microsoft.com/office/drawing/2014/main" id="{EF821CE1-AF3F-B5C1-E9C3-9A01A76918B7}"/>
                </a:ext>
              </a:extLst>
            </p:cNvPr>
            <p:cNvSpPr txBox="1">
              <a:spLocks noChangeAspect="1"/>
            </p:cNvSpPr>
            <p:nvPr/>
          </p:nvSpPr>
          <p:spPr>
            <a:xfrm flipV="1">
              <a:off x="1160099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3" name="Text Placeholder 49">
              <a:extLst>
                <a:ext uri="{FF2B5EF4-FFF2-40B4-BE49-F238E27FC236}">
                  <a16:creationId xmlns:a16="http://schemas.microsoft.com/office/drawing/2014/main" id="{9E6EC22C-2E5C-0F55-D89E-5490783EC1D2}"/>
                </a:ext>
              </a:extLst>
            </p:cNvPr>
            <p:cNvSpPr txBox="1">
              <a:spLocks noChangeAspect="1"/>
            </p:cNvSpPr>
            <p:nvPr/>
          </p:nvSpPr>
          <p:spPr>
            <a:xfrm flipV="1">
              <a:off x="1175230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4" name="Text Placeholder 49">
              <a:extLst>
                <a:ext uri="{FF2B5EF4-FFF2-40B4-BE49-F238E27FC236}">
                  <a16:creationId xmlns:a16="http://schemas.microsoft.com/office/drawing/2014/main" id="{87A2228B-F186-E2CD-4509-883225C1CEAF}"/>
                </a:ext>
              </a:extLst>
            </p:cNvPr>
            <p:cNvSpPr txBox="1">
              <a:spLocks noChangeAspect="1"/>
            </p:cNvSpPr>
            <p:nvPr/>
          </p:nvSpPr>
          <p:spPr>
            <a:xfrm flipV="1">
              <a:off x="1190360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5" name="Text Placeholder 49">
              <a:extLst>
                <a:ext uri="{FF2B5EF4-FFF2-40B4-BE49-F238E27FC236}">
                  <a16:creationId xmlns:a16="http://schemas.microsoft.com/office/drawing/2014/main" id="{19A0DD4A-A5FE-BEC8-1C45-530E4873A8CD}"/>
                </a:ext>
              </a:extLst>
            </p:cNvPr>
            <p:cNvSpPr txBox="1">
              <a:spLocks noChangeAspect="1"/>
            </p:cNvSpPr>
            <p:nvPr/>
          </p:nvSpPr>
          <p:spPr>
            <a:xfrm flipV="1">
              <a:off x="1205491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6" name="Text Placeholder 49">
              <a:extLst>
                <a:ext uri="{FF2B5EF4-FFF2-40B4-BE49-F238E27FC236}">
                  <a16:creationId xmlns:a16="http://schemas.microsoft.com/office/drawing/2014/main" id="{B0570F5F-304E-F338-8944-26D8BD0203DD}"/>
                </a:ext>
              </a:extLst>
            </p:cNvPr>
            <p:cNvSpPr txBox="1">
              <a:spLocks noChangeAspect="1"/>
            </p:cNvSpPr>
            <p:nvPr/>
          </p:nvSpPr>
          <p:spPr>
            <a:xfrm flipV="1">
              <a:off x="9936635"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7" name="Text Placeholder 49">
              <a:extLst>
                <a:ext uri="{FF2B5EF4-FFF2-40B4-BE49-F238E27FC236}">
                  <a16:creationId xmlns:a16="http://schemas.microsoft.com/office/drawing/2014/main" id="{DD507493-1366-1E52-17DE-A231A13B9824}"/>
                </a:ext>
              </a:extLst>
            </p:cNvPr>
            <p:cNvSpPr txBox="1">
              <a:spLocks noChangeAspect="1"/>
            </p:cNvSpPr>
            <p:nvPr/>
          </p:nvSpPr>
          <p:spPr>
            <a:xfrm flipV="1">
              <a:off x="1008794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8" name="Text Placeholder 49">
              <a:extLst>
                <a:ext uri="{FF2B5EF4-FFF2-40B4-BE49-F238E27FC236}">
                  <a16:creationId xmlns:a16="http://schemas.microsoft.com/office/drawing/2014/main" id="{D083E0E7-9D3B-A0A2-E8E9-85B8D8436E1C}"/>
                </a:ext>
              </a:extLst>
            </p:cNvPr>
            <p:cNvSpPr txBox="1">
              <a:spLocks noChangeAspect="1"/>
            </p:cNvSpPr>
            <p:nvPr/>
          </p:nvSpPr>
          <p:spPr>
            <a:xfrm flipV="1">
              <a:off x="1023924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365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9" name="Text Placeholder 49">
              <a:extLst>
                <a:ext uri="{FF2B5EF4-FFF2-40B4-BE49-F238E27FC236}">
                  <a16:creationId xmlns:a16="http://schemas.microsoft.com/office/drawing/2014/main" id="{CC1B2F3A-A824-134C-08E3-1AD5EDBB3A02}"/>
                </a:ext>
              </a:extLst>
            </p:cNvPr>
            <p:cNvSpPr txBox="1">
              <a:spLocks noChangeAspect="1"/>
            </p:cNvSpPr>
            <p:nvPr/>
          </p:nvSpPr>
          <p:spPr>
            <a:xfrm flipV="1">
              <a:off x="1039055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0" name="Text Placeholder 49">
              <a:extLst>
                <a:ext uri="{FF2B5EF4-FFF2-40B4-BE49-F238E27FC236}">
                  <a16:creationId xmlns:a16="http://schemas.microsoft.com/office/drawing/2014/main" id="{55F7FDA2-9D2B-2322-A40F-66C49E6B7CF8}"/>
                </a:ext>
              </a:extLst>
            </p:cNvPr>
            <p:cNvSpPr txBox="1">
              <a:spLocks noChangeAspect="1"/>
            </p:cNvSpPr>
            <p:nvPr/>
          </p:nvSpPr>
          <p:spPr>
            <a:xfrm flipV="1">
              <a:off x="1054185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1" name="Text Placeholder 49">
              <a:extLst>
                <a:ext uri="{FF2B5EF4-FFF2-40B4-BE49-F238E27FC236}">
                  <a16:creationId xmlns:a16="http://schemas.microsoft.com/office/drawing/2014/main" id="{B9E76811-54E0-52A0-1C42-38ECCDBAF711}"/>
                </a:ext>
              </a:extLst>
            </p:cNvPr>
            <p:cNvSpPr txBox="1">
              <a:spLocks noChangeAspect="1"/>
            </p:cNvSpPr>
            <p:nvPr/>
          </p:nvSpPr>
          <p:spPr>
            <a:xfrm flipV="1">
              <a:off x="978532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2" name="Text Placeholder 49">
              <a:extLst>
                <a:ext uri="{FF2B5EF4-FFF2-40B4-BE49-F238E27FC236}">
                  <a16:creationId xmlns:a16="http://schemas.microsoft.com/office/drawing/2014/main" id="{0508B553-FA72-29FF-24A7-B4EDF6236515}"/>
                </a:ext>
              </a:extLst>
            </p:cNvPr>
            <p:cNvSpPr txBox="1">
              <a:spLocks noChangeAspect="1"/>
            </p:cNvSpPr>
            <p:nvPr/>
          </p:nvSpPr>
          <p:spPr>
            <a:xfrm flipV="1">
              <a:off x="963402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3" name="Text Placeholder 49">
              <a:extLst>
                <a:ext uri="{FF2B5EF4-FFF2-40B4-BE49-F238E27FC236}">
                  <a16:creationId xmlns:a16="http://schemas.microsoft.com/office/drawing/2014/main" id="{7A8D4AC8-D9C9-03EE-B741-C6F9DD7D5A85}"/>
                </a:ext>
              </a:extLst>
            </p:cNvPr>
            <p:cNvSpPr txBox="1">
              <a:spLocks noChangeAspect="1"/>
            </p:cNvSpPr>
            <p:nvPr/>
          </p:nvSpPr>
          <p:spPr>
            <a:xfrm flipV="1">
              <a:off x="948271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4" name="Text Placeholder 49">
              <a:extLst>
                <a:ext uri="{FF2B5EF4-FFF2-40B4-BE49-F238E27FC236}">
                  <a16:creationId xmlns:a16="http://schemas.microsoft.com/office/drawing/2014/main" id="{160E0445-288C-4675-C53E-A73B530BB233}"/>
                </a:ext>
              </a:extLst>
            </p:cNvPr>
            <p:cNvSpPr txBox="1">
              <a:spLocks noChangeAspect="1"/>
            </p:cNvSpPr>
            <p:nvPr/>
          </p:nvSpPr>
          <p:spPr>
            <a:xfrm flipV="1">
              <a:off x="933141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5" name="Text Placeholder 49">
              <a:extLst>
                <a:ext uri="{FF2B5EF4-FFF2-40B4-BE49-F238E27FC236}">
                  <a16:creationId xmlns:a16="http://schemas.microsoft.com/office/drawing/2014/main" id="{D47BB331-64CD-FCCE-9321-0EB4F3D99CC9}"/>
                </a:ext>
              </a:extLst>
            </p:cNvPr>
            <p:cNvSpPr txBox="1">
              <a:spLocks noChangeAspect="1"/>
            </p:cNvSpPr>
            <p:nvPr/>
          </p:nvSpPr>
          <p:spPr>
            <a:xfrm flipV="1">
              <a:off x="918010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6" name="Text Placeholder 49">
              <a:extLst>
                <a:ext uri="{FF2B5EF4-FFF2-40B4-BE49-F238E27FC236}">
                  <a16:creationId xmlns:a16="http://schemas.microsoft.com/office/drawing/2014/main" id="{1EB6D1FF-8050-E68F-8EF6-FB928E89C38B}"/>
                </a:ext>
              </a:extLst>
            </p:cNvPr>
            <p:cNvSpPr txBox="1">
              <a:spLocks noChangeAspect="1"/>
            </p:cNvSpPr>
            <p:nvPr/>
          </p:nvSpPr>
          <p:spPr>
            <a:xfrm flipV="1">
              <a:off x="902880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7" name="Text Placeholder 49">
              <a:extLst>
                <a:ext uri="{FF2B5EF4-FFF2-40B4-BE49-F238E27FC236}">
                  <a16:creationId xmlns:a16="http://schemas.microsoft.com/office/drawing/2014/main" id="{EE419490-1D93-75BA-8DB1-0B0313C7EC78}"/>
                </a:ext>
              </a:extLst>
            </p:cNvPr>
            <p:cNvSpPr txBox="1">
              <a:spLocks noChangeAspect="1"/>
            </p:cNvSpPr>
            <p:nvPr/>
          </p:nvSpPr>
          <p:spPr>
            <a:xfrm flipV="1">
              <a:off x="1069316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8" name="Text Placeholder 49">
              <a:extLst>
                <a:ext uri="{FF2B5EF4-FFF2-40B4-BE49-F238E27FC236}">
                  <a16:creationId xmlns:a16="http://schemas.microsoft.com/office/drawing/2014/main" id="{9194D51D-6387-8FAA-43F0-0F417ED886F0}"/>
                </a:ext>
              </a:extLst>
            </p:cNvPr>
            <p:cNvSpPr txBox="1">
              <a:spLocks noChangeAspect="1"/>
            </p:cNvSpPr>
            <p:nvPr/>
          </p:nvSpPr>
          <p:spPr>
            <a:xfrm flipV="1">
              <a:off x="1084446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9" name="Text Placeholder 49">
              <a:extLst>
                <a:ext uri="{FF2B5EF4-FFF2-40B4-BE49-F238E27FC236}">
                  <a16:creationId xmlns:a16="http://schemas.microsoft.com/office/drawing/2014/main" id="{61C8CEAA-E0F5-F9C3-0A94-B32790315757}"/>
                </a:ext>
              </a:extLst>
            </p:cNvPr>
            <p:cNvSpPr txBox="1">
              <a:spLocks noChangeAspect="1"/>
            </p:cNvSpPr>
            <p:nvPr/>
          </p:nvSpPr>
          <p:spPr>
            <a:xfrm flipV="1">
              <a:off x="10995774"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00" name="Text Placeholder 49">
              <a:extLst>
                <a:ext uri="{FF2B5EF4-FFF2-40B4-BE49-F238E27FC236}">
                  <a16:creationId xmlns:a16="http://schemas.microsoft.com/office/drawing/2014/main" id="{5A5620B9-5018-3CD9-6589-6B6AEEBDF047}"/>
                </a:ext>
              </a:extLst>
            </p:cNvPr>
            <p:cNvSpPr txBox="1">
              <a:spLocks noChangeAspect="1"/>
            </p:cNvSpPr>
            <p:nvPr/>
          </p:nvSpPr>
          <p:spPr>
            <a:xfrm flipV="1">
              <a:off x="1114708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01" name="Text Placeholder 49">
              <a:extLst>
                <a:ext uri="{FF2B5EF4-FFF2-40B4-BE49-F238E27FC236}">
                  <a16:creationId xmlns:a16="http://schemas.microsoft.com/office/drawing/2014/main" id="{58D47ADC-B44B-DE56-ED15-EB412F505EF8}"/>
                </a:ext>
              </a:extLst>
            </p:cNvPr>
            <p:cNvSpPr txBox="1">
              <a:spLocks noChangeAspect="1"/>
            </p:cNvSpPr>
            <p:nvPr/>
          </p:nvSpPr>
          <p:spPr>
            <a:xfrm flipV="1">
              <a:off x="1129838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02" name="Text Placeholder 49">
              <a:extLst>
                <a:ext uri="{FF2B5EF4-FFF2-40B4-BE49-F238E27FC236}">
                  <a16:creationId xmlns:a16="http://schemas.microsoft.com/office/drawing/2014/main" id="{13019CF3-0594-255A-3758-23BF877EE6D0}"/>
                </a:ext>
              </a:extLst>
            </p:cNvPr>
            <p:cNvSpPr txBox="1">
              <a:spLocks noChangeAspect="1"/>
            </p:cNvSpPr>
            <p:nvPr/>
          </p:nvSpPr>
          <p:spPr>
            <a:xfrm flipV="1">
              <a:off x="1144969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03" name="Text Placeholder 49">
              <a:extLst>
                <a:ext uri="{FF2B5EF4-FFF2-40B4-BE49-F238E27FC236}">
                  <a16:creationId xmlns:a16="http://schemas.microsoft.com/office/drawing/2014/main" id="{96467E1B-C7EC-323A-C5FA-FFC8FD4B1235}"/>
                </a:ext>
              </a:extLst>
            </p:cNvPr>
            <p:cNvSpPr txBox="1">
              <a:spLocks noChangeAspect="1"/>
            </p:cNvSpPr>
            <p:nvPr/>
          </p:nvSpPr>
          <p:spPr>
            <a:xfrm flipV="1">
              <a:off x="1160099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04" name="Text Placeholder 49">
              <a:extLst>
                <a:ext uri="{FF2B5EF4-FFF2-40B4-BE49-F238E27FC236}">
                  <a16:creationId xmlns:a16="http://schemas.microsoft.com/office/drawing/2014/main" id="{7E9E0AE2-D879-3A1B-F336-A674F4119173}"/>
                </a:ext>
              </a:extLst>
            </p:cNvPr>
            <p:cNvSpPr txBox="1">
              <a:spLocks noChangeAspect="1"/>
            </p:cNvSpPr>
            <p:nvPr/>
          </p:nvSpPr>
          <p:spPr>
            <a:xfrm flipV="1">
              <a:off x="1175230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6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05" name="Text Placeholder 49">
              <a:extLst>
                <a:ext uri="{FF2B5EF4-FFF2-40B4-BE49-F238E27FC236}">
                  <a16:creationId xmlns:a16="http://schemas.microsoft.com/office/drawing/2014/main" id="{188B7E2D-8EAD-92AB-8FC5-FE3F20606BA3}"/>
                </a:ext>
              </a:extLst>
            </p:cNvPr>
            <p:cNvSpPr txBox="1">
              <a:spLocks noChangeAspect="1"/>
            </p:cNvSpPr>
            <p:nvPr/>
          </p:nvSpPr>
          <p:spPr>
            <a:xfrm flipV="1">
              <a:off x="1190360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06" name="Text Placeholder 49">
              <a:extLst>
                <a:ext uri="{FF2B5EF4-FFF2-40B4-BE49-F238E27FC236}">
                  <a16:creationId xmlns:a16="http://schemas.microsoft.com/office/drawing/2014/main" id="{F5B18DC3-683C-6E25-2ABF-0D83E4C211E5}"/>
                </a:ext>
              </a:extLst>
            </p:cNvPr>
            <p:cNvSpPr txBox="1">
              <a:spLocks noChangeAspect="1"/>
            </p:cNvSpPr>
            <p:nvPr/>
          </p:nvSpPr>
          <p:spPr>
            <a:xfrm flipV="1">
              <a:off x="1205491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grpSp>
    </p:spTree>
    <p:extLst>
      <p:ext uri="{BB962C8B-B14F-4D97-AF65-F5344CB8AC3E}">
        <p14:creationId xmlns:p14="http://schemas.microsoft.com/office/powerpoint/2010/main" val="2079798451"/>
      </p:ext>
    </p:extLst>
  </p:cSld>
  <p:clrMap bg1="lt1" tx1="dk1" bg2="lt2" tx2="dk2" accent1="accent1" accent2="accent2" accent3="accent3" accent4="accent4" accent5="accent5" accent6="accent6" hlink="hlink" folHlink="folHlink"/>
  <p:sldLayoutIdLst>
    <p:sldLayoutId id="2147488650" r:id="rId1"/>
    <p:sldLayoutId id="2147488648" r:id="rId2"/>
    <p:sldLayoutId id="2147488649" r:id="rId3"/>
    <p:sldLayoutId id="2147488680" r:id="rId4"/>
    <p:sldLayoutId id="2147488628" r:id="rId5"/>
    <p:sldLayoutId id="2147488651" r:id="rId6"/>
    <p:sldLayoutId id="2147488678" r:id="rId7"/>
    <p:sldLayoutId id="2147488652" r:id="rId8"/>
    <p:sldLayoutId id="2147488618" r:id="rId9"/>
    <p:sldLayoutId id="2147488619" r:id="rId10"/>
    <p:sldLayoutId id="2147488620" r:id="rId11"/>
    <p:sldLayoutId id="2147488629" r:id="rId12"/>
    <p:sldLayoutId id="2147488621" r:id="rId13"/>
    <p:sldLayoutId id="2147488643" r:id="rId14"/>
    <p:sldLayoutId id="2147488647" r:id="rId15"/>
    <p:sldLayoutId id="2147488677" r:id="rId16"/>
    <p:sldLayoutId id="2147488646" r:id="rId17"/>
    <p:sldLayoutId id="2147488642" r:id="rId18"/>
    <p:sldLayoutId id="2147488623" r:id="rId19"/>
    <p:sldLayoutId id="2147488641" r:id="rId20"/>
    <p:sldLayoutId id="2147488634" r:id="rId21"/>
    <p:sldLayoutId id="2147488639" r:id="rId22"/>
    <p:sldLayoutId id="2147488679" r:id="rId23"/>
    <p:sldLayoutId id="2147488640" r:id="rId24"/>
    <p:sldLayoutId id="2147488627" r:id="rId25"/>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l" defTabSz="457200" rtl="0" eaLnBrk="1" latinLnBrk="0" hangingPunct="1">
        <a:lnSpc>
          <a:spcPct val="85000"/>
        </a:lnSpc>
        <a:spcBef>
          <a:spcPct val="0"/>
        </a:spcBef>
        <a:buNone/>
        <a:tabLst>
          <a:tab pos="2227263" algn="l"/>
        </a:tabLst>
        <a:defRPr sz="2800" b="0" i="0" kern="1200" spc="-50" baseline="0">
          <a:solidFill>
            <a:schemeClr val="tx1"/>
          </a:solidFill>
          <a:latin typeface="Poppins" pitchFamily="2" charset="77"/>
          <a:ea typeface="+mj-ea"/>
          <a:cs typeface="Poppins" pitchFamily="2" charset="77"/>
        </a:defRPr>
      </a:lvl1pPr>
    </p:titleStyle>
    <p:bodyStyle>
      <a:lvl1pPr marL="0" indent="0" algn="l" defTabSz="457200" rtl="0" eaLnBrk="1" latinLnBrk="0" hangingPunct="1">
        <a:spcBef>
          <a:spcPts val="1000"/>
        </a:spcBef>
        <a:buFont typeface="Arial"/>
        <a:buNone/>
        <a:defRPr sz="2000" kern="1200">
          <a:solidFill>
            <a:schemeClr val="tx1"/>
          </a:solidFill>
          <a:latin typeface="Poppins" pitchFamily="2" charset="77"/>
          <a:ea typeface="+mn-ea"/>
          <a:cs typeface="Poppins" pitchFamily="2" charset="77"/>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Poppins" pitchFamily="2" charset="77"/>
          <a:ea typeface="+mn-ea"/>
          <a:cs typeface="Poppins" pitchFamily="2" charset="77"/>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Poppins" pitchFamily="2" charset="77"/>
          <a:ea typeface="+mn-ea"/>
          <a:cs typeface="Poppins" pitchFamily="2" charset="77"/>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Poppins" pitchFamily="2" charset="77"/>
          <a:ea typeface="+mn-ea"/>
          <a:cs typeface="Poppins" pitchFamily="2" charset="77"/>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Poppins" pitchFamily="2" charset="77"/>
          <a:ea typeface="+mn-ea"/>
          <a:cs typeface="Poppins" pitchFamily="2" charset="77"/>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12">
          <p15:clr>
            <a:srgbClr val="F26B43"/>
          </p15:clr>
        </p15:guide>
        <p15:guide id="2" pos="239">
          <p15:clr>
            <a:srgbClr val="F26B43"/>
          </p15:clr>
        </p15:guide>
        <p15:guide id="3" pos="7439">
          <p15:clr>
            <a:srgbClr val="F26B43"/>
          </p15:clr>
        </p15:guide>
        <p15:guide id="4" orient="horz" pos="660">
          <p15:clr>
            <a:srgbClr val="F26B43"/>
          </p15:clr>
        </p15:guide>
        <p15:guide id="5" orient="horz" pos="83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tiff"/><Relationship Id="rId1" Type="http://schemas.openxmlformats.org/officeDocument/2006/relationships/slideLayout" Target="../slideLayouts/slideLayout24.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image" Target="../media/image32.png"/><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 Id="rId9" Type="http://schemas.openxmlformats.org/officeDocument/2006/relationships/image" Target="../media/image39.svg"/></Relationships>
</file>

<file path=ppt/slides/_rels/slide4.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slides/_rels/slide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2.xml"/><Relationship Id="rId4" Type="http://schemas.openxmlformats.org/officeDocument/2006/relationships/image" Target="../media/image5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svg"/><Relationship Id="rId3" Type="http://schemas.openxmlformats.org/officeDocument/2006/relationships/image" Target="../media/image54.jpe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image" Target="../media/image66.sv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hyperlink" Target="https://processmind.com/docs?utm_source=powerpoint&amp;utm_medium=powerpoint&amp;utm_campaign=powerpointPitchDeck&amp;utm_id=005" TargetMode="External"/><Relationship Id="rId2" Type="http://schemas.openxmlformats.org/officeDocument/2006/relationships/image" Target="../media/image67.png"/><Relationship Id="rId1" Type="http://schemas.openxmlformats.org/officeDocument/2006/relationships/slideLayout" Target="../slideLayouts/slideLayout15.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hyperlink" Target="https://processmind.com/freetrial?utm_source=powerpoint&amp;utm_medium=powerpoint&amp;utm_campaign=powerpointPitchDeck&amp;utm_id=005"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73.svg"/><Relationship Id="rId13" Type="http://schemas.openxmlformats.org/officeDocument/2006/relationships/image" Target="../media/image78.png"/><Relationship Id="rId3" Type="http://schemas.openxmlformats.org/officeDocument/2006/relationships/image" Target="../media/image5.png"/><Relationship Id="rId7" Type="http://schemas.openxmlformats.org/officeDocument/2006/relationships/image" Target="../media/image72.png"/><Relationship Id="rId12" Type="http://schemas.openxmlformats.org/officeDocument/2006/relationships/image" Target="../media/image77.sv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71.sv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svg"/><Relationship Id="rId4" Type="http://schemas.openxmlformats.org/officeDocument/2006/relationships/image" Target="../media/image6.svg"/><Relationship Id="rId9" Type="http://schemas.openxmlformats.org/officeDocument/2006/relationships/image" Target="../media/image74.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15.xml.rels><?xml version="1.0" encoding="UTF-8" standalone="yes"?>
<Relationships xmlns="http://schemas.openxmlformats.org/package/2006/relationships"><Relationship Id="rId8" Type="http://schemas.openxmlformats.org/officeDocument/2006/relationships/image" Target="../media/image82.svg"/><Relationship Id="rId13" Type="http://schemas.openxmlformats.org/officeDocument/2006/relationships/image" Target="../media/image85.png"/><Relationship Id="rId18" Type="http://schemas.openxmlformats.org/officeDocument/2006/relationships/hyperlink" Target="https://x.com/ProcessMindbv" TargetMode="External"/><Relationship Id="rId26" Type="http://schemas.openxmlformats.org/officeDocument/2006/relationships/image" Target="../media/image95.png"/><Relationship Id="rId3" Type="http://schemas.openxmlformats.org/officeDocument/2006/relationships/hyperlink" Target="https://www.linkedin.com/company/processmind-com" TargetMode="External"/><Relationship Id="rId21" Type="http://schemas.openxmlformats.org/officeDocument/2006/relationships/hyperlink" Target="https://wa.me/message/I4BWPAKG6GKFA1" TargetMode="External"/><Relationship Id="rId7" Type="http://schemas.openxmlformats.org/officeDocument/2006/relationships/image" Target="../media/image81.png"/><Relationship Id="rId12" Type="http://schemas.openxmlformats.org/officeDocument/2006/relationships/hyperlink" Target="https://www.instagram.com/processmindbv/" TargetMode="External"/><Relationship Id="rId17" Type="http://schemas.openxmlformats.org/officeDocument/2006/relationships/image" Target="../media/image88.svg"/><Relationship Id="rId25" Type="http://schemas.openxmlformats.org/officeDocument/2006/relationships/image" Target="../media/image94.svg"/><Relationship Id="rId2" Type="http://schemas.openxmlformats.org/officeDocument/2006/relationships/notesSlide" Target="../notesSlides/notesSlide10.xml"/><Relationship Id="rId16" Type="http://schemas.openxmlformats.org/officeDocument/2006/relationships/image" Target="../media/image87.png"/><Relationship Id="rId20" Type="http://schemas.openxmlformats.org/officeDocument/2006/relationships/image" Target="../media/image90.svg"/><Relationship Id="rId29" Type="http://schemas.openxmlformats.org/officeDocument/2006/relationships/image" Target="../media/image98.svg"/><Relationship Id="rId1" Type="http://schemas.openxmlformats.org/officeDocument/2006/relationships/slideLayout" Target="../slideLayouts/slideLayout16.xml"/><Relationship Id="rId6" Type="http://schemas.openxmlformats.org/officeDocument/2006/relationships/hyperlink" Target="https://teams.microsoft.com/l/chat/0/0?users=christiaan.esmeijer@processmind.com,roel.vliegen@processmind.com%22" TargetMode="External"/><Relationship Id="rId11" Type="http://schemas.openxmlformats.org/officeDocument/2006/relationships/image" Target="../media/image84.svg"/><Relationship Id="rId24" Type="http://schemas.openxmlformats.org/officeDocument/2006/relationships/image" Target="../media/image93.png"/><Relationship Id="rId5" Type="http://schemas.openxmlformats.org/officeDocument/2006/relationships/image" Target="../media/image80.svg"/><Relationship Id="rId15" Type="http://schemas.openxmlformats.org/officeDocument/2006/relationships/hyperlink" Target="https://www.facebook.com/profile.php?id=61572325481960" TargetMode="External"/><Relationship Id="rId23" Type="http://schemas.openxmlformats.org/officeDocument/2006/relationships/image" Target="../media/image92.svg"/><Relationship Id="rId28" Type="http://schemas.openxmlformats.org/officeDocument/2006/relationships/image" Target="../media/image97.png"/><Relationship Id="rId10" Type="http://schemas.openxmlformats.org/officeDocument/2006/relationships/image" Target="../media/image83.png"/><Relationship Id="rId19" Type="http://schemas.openxmlformats.org/officeDocument/2006/relationships/image" Target="../media/image89.png"/><Relationship Id="rId4" Type="http://schemas.openxmlformats.org/officeDocument/2006/relationships/image" Target="../media/image79.png"/><Relationship Id="rId9" Type="http://schemas.openxmlformats.org/officeDocument/2006/relationships/hyperlink" Target="%22https:/www.youtube.com/@ProcessMind-fd9xn" TargetMode="External"/><Relationship Id="rId14" Type="http://schemas.openxmlformats.org/officeDocument/2006/relationships/image" Target="../media/image86.svg"/><Relationship Id="rId22" Type="http://schemas.openxmlformats.org/officeDocument/2006/relationships/image" Target="../media/image91.png"/><Relationship Id="rId27" Type="http://schemas.openxmlformats.org/officeDocument/2006/relationships/image" Target="../media/image96.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3.xml"/><Relationship Id="rId4" Type="http://schemas.openxmlformats.org/officeDocument/2006/relationships/image" Target="../media/image101.png"/></Relationships>
</file>

<file path=ppt/slides/_rels/slide1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13.xml"/><Relationship Id="rId4" Type="http://schemas.openxmlformats.org/officeDocument/2006/relationships/image" Target="../media/image104.png"/></Relationships>
</file>

<file path=ppt/slides/_rels/slide1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3.xml"/><Relationship Id="rId4" Type="http://schemas.openxmlformats.org/officeDocument/2006/relationships/image" Target="../media/image107.png"/></Relationships>
</file>

<file path=ppt/slides/_rels/slide2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13.xml"/><Relationship Id="rId4" Type="http://schemas.openxmlformats.org/officeDocument/2006/relationships/image" Target="../media/image110.png"/></Relationships>
</file>

<file path=ppt/slides/_rels/slide2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2.xml"/><Relationship Id="rId4" Type="http://schemas.openxmlformats.org/officeDocument/2006/relationships/image" Target="../media/image117.png"/></Relationships>
</file>

<file path=ppt/slides/_rels/slide2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openxmlformats.org/officeDocument/2006/relationships/image" Target="../media/image120.png"/><Relationship Id="rId4" Type="http://schemas.openxmlformats.org/officeDocument/2006/relationships/image" Target="../media/image119.png"/></Relationships>
</file>

<file path=ppt/slides/_rels/slide2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2.xml"/><Relationship Id="rId4" Type="http://schemas.openxmlformats.org/officeDocument/2006/relationships/image" Target="../media/image123.png"/></Relationships>
</file>

<file path=ppt/slides/_rels/slide2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126.png"/><Relationship Id="rId4" Type="http://schemas.openxmlformats.org/officeDocument/2006/relationships/image" Target="../media/image125.png"/></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27.png"/><Relationship Id="rId7" Type="http://schemas.openxmlformats.org/officeDocument/2006/relationships/image" Target="../media/image5.png"/><Relationship Id="rId12" Type="http://schemas.openxmlformats.org/officeDocument/2006/relationships/image" Target="../media/image134.png"/><Relationship Id="rId2" Type="http://schemas.openxmlformats.org/officeDocument/2006/relationships/notesSlide" Target="../notesSlides/notesSlide16.xml"/><Relationship Id="rId1" Type="http://schemas.openxmlformats.org/officeDocument/2006/relationships/slideLayout" Target="../slideLayouts/slideLayout22.xml"/><Relationship Id="rId6" Type="http://schemas.openxmlformats.org/officeDocument/2006/relationships/image" Target="../media/image130.png"/><Relationship Id="rId11" Type="http://schemas.openxmlformats.org/officeDocument/2006/relationships/image" Target="../media/image133.png"/><Relationship Id="rId5" Type="http://schemas.openxmlformats.org/officeDocument/2006/relationships/image" Target="../media/image129.png"/><Relationship Id="rId10" Type="http://schemas.openxmlformats.org/officeDocument/2006/relationships/image" Target="../media/image132.png"/><Relationship Id="rId4" Type="http://schemas.openxmlformats.org/officeDocument/2006/relationships/image" Target="../media/image128.png"/><Relationship Id="rId9" Type="http://schemas.openxmlformats.org/officeDocument/2006/relationships/image" Target="../media/image131.png"/></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hyperlink" Target="https://www.instagram.com/processmindbv/" TargetMode="External"/><Relationship Id="rId18" Type="http://schemas.openxmlformats.org/officeDocument/2006/relationships/image" Target="../media/image88.svg"/><Relationship Id="rId26" Type="http://schemas.openxmlformats.org/officeDocument/2006/relationships/image" Target="../media/image94.svg"/><Relationship Id="rId3" Type="http://schemas.openxmlformats.org/officeDocument/2006/relationships/image" Target="../media/image23.png"/><Relationship Id="rId21" Type="http://schemas.openxmlformats.org/officeDocument/2006/relationships/image" Target="../media/image90.svg"/><Relationship Id="rId7" Type="http://schemas.openxmlformats.org/officeDocument/2006/relationships/hyperlink" Target="https://teams.microsoft.com/l/chat/0/0?users=christiaan.esmeijer@processmind.com,roel.vliegen@processmind.com%22" TargetMode="External"/><Relationship Id="rId12" Type="http://schemas.openxmlformats.org/officeDocument/2006/relationships/image" Target="../media/image84.svg"/><Relationship Id="rId17" Type="http://schemas.openxmlformats.org/officeDocument/2006/relationships/image" Target="../media/image87.png"/><Relationship Id="rId25" Type="http://schemas.openxmlformats.org/officeDocument/2006/relationships/image" Target="../media/image93.png"/><Relationship Id="rId2" Type="http://schemas.openxmlformats.org/officeDocument/2006/relationships/notesSlide" Target="../notesSlides/notesSlide23.xml"/><Relationship Id="rId16" Type="http://schemas.openxmlformats.org/officeDocument/2006/relationships/hyperlink" Target="https://www.facebook.com/profile.php?id=61572325481960" TargetMode="External"/><Relationship Id="rId20" Type="http://schemas.openxmlformats.org/officeDocument/2006/relationships/image" Target="../media/image89.png"/><Relationship Id="rId29"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80.svg"/><Relationship Id="rId11" Type="http://schemas.openxmlformats.org/officeDocument/2006/relationships/image" Target="../media/image83.png"/><Relationship Id="rId24" Type="http://schemas.openxmlformats.org/officeDocument/2006/relationships/image" Target="../media/image92.svg"/><Relationship Id="rId5" Type="http://schemas.openxmlformats.org/officeDocument/2006/relationships/image" Target="../media/image79.png"/><Relationship Id="rId15" Type="http://schemas.openxmlformats.org/officeDocument/2006/relationships/image" Target="../media/image86.svg"/><Relationship Id="rId23" Type="http://schemas.openxmlformats.org/officeDocument/2006/relationships/image" Target="../media/image91.png"/><Relationship Id="rId28" Type="http://schemas.openxmlformats.org/officeDocument/2006/relationships/image" Target="../media/image96.svg"/><Relationship Id="rId10" Type="http://schemas.openxmlformats.org/officeDocument/2006/relationships/hyperlink" Target="https://www.youtube.com/@ProcessMind-fd9xn" TargetMode="External"/><Relationship Id="rId19" Type="http://schemas.openxmlformats.org/officeDocument/2006/relationships/hyperlink" Target="https://x.com/ProcessMindbv" TargetMode="External"/><Relationship Id="rId4" Type="http://schemas.openxmlformats.org/officeDocument/2006/relationships/hyperlink" Target="https://www.linkedin.com/company/processmind-com" TargetMode="External"/><Relationship Id="rId9" Type="http://schemas.openxmlformats.org/officeDocument/2006/relationships/image" Target="../media/image82.svg"/><Relationship Id="rId14" Type="http://schemas.openxmlformats.org/officeDocument/2006/relationships/image" Target="../media/image85.png"/><Relationship Id="rId22" Type="http://schemas.openxmlformats.org/officeDocument/2006/relationships/hyperlink" Target="https://wa.me/message/I4BWPAKG6GKFA1" TargetMode="External"/><Relationship Id="rId27" Type="http://schemas.openxmlformats.org/officeDocument/2006/relationships/image" Target="../media/image95.png"/><Relationship Id="rId30" Type="http://schemas.openxmlformats.org/officeDocument/2006/relationships/image" Target="../media/image9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2800C-F7BA-6416-AD2D-53ED57E023A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728C6D3-948B-F758-8225-13E6DC23DF6B}"/>
              </a:ext>
            </a:extLst>
          </p:cNvPr>
          <p:cNvSpPr>
            <a:spLocks noGrp="1"/>
          </p:cNvSpPr>
          <p:nvPr>
            <p:ph type="ctrTitle"/>
          </p:nvPr>
        </p:nvSpPr>
        <p:spPr>
          <a:xfrm>
            <a:off x="1814847" y="2304027"/>
            <a:ext cx="8283913" cy="816893"/>
          </a:xfrm>
        </p:spPr>
        <p:txBody>
          <a:bodyPr anchor="b">
            <a:normAutofit/>
          </a:bodyPr>
          <a:lstStyle/>
          <a:p>
            <a:r>
              <a:rPr lang="en-GB" b="1" dirty="0"/>
              <a:t>Uncover the process. Control your progress</a:t>
            </a:r>
            <a:r>
              <a:rPr lang="en-GB" dirty="0"/>
              <a:t>. </a:t>
            </a:r>
            <a:endParaRPr lang="en-NL" dirty="0"/>
          </a:p>
        </p:txBody>
      </p:sp>
      <p:sp>
        <p:nvSpPr>
          <p:cNvPr id="6" name="Subtitle 5">
            <a:extLst>
              <a:ext uri="{FF2B5EF4-FFF2-40B4-BE49-F238E27FC236}">
                <a16:creationId xmlns:a16="http://schemas.microsoft.com/office/drawing/2014/main" id="{E25D75FD-F698-8448-1434-09053796612D}"/>
              </a:ext>
            </a:extLst>
          </p:cNvPr>
          <p:cNvSpPr>
            <a:spLocks noGrp="1"/>
          </p:cNvSpPr>
          <p:nvPr>
            <p:ph type="subTitle" idx="1"/>
          </p:nvPr>
        </p:nvSpPr>
        <p:spPr>
          <a:xfrm>
            <a:off x="2090064" y="3120920"/>
            <a:ext cx="8008696" cy="889498"/>
          </a:xfrm>
        </p:spPr>
        <p:txBody>
          <a:bodyPr anchor="t">
            <a:normAutofit/>
          </a:bodyPr>
          <a:lstStyle/>
          <a:p>
            <a:r>
              <a:rPr lang="en-GB" sz="2400" b="0" i="0" dirty="0">
                <a:effectLst/>
              </a:rPr>
              <a:t>Unmask hidden </a:t>
            </a:r>
            <a:r>
              <a:rPr lang="en-GB" sz="2400" b="0" dirty="0"/>
              <a:t>i</a:t>
            </a:r>
            <a:r>
              <a:rPr lang="en-GB" sz="2400" b="0" i="0" dirty="0">
                <a:effectLst/>
              </a:rPr>
              <a:t>nefficiencies, Supercharge productivity, Empower your </a:t>
            </a:r>
            <a:r>
              <a:rPr lang="en-GB" sz="2400" b="0" dirty="0"/>
              <a:t>t</a:t>
            </a:r>
            <a:r>
              <a:rPr lang="en-GB" sz="2400" b="0" i="0" dirty="0">
                <a:effectLst/>
              </a:rPr>
              <a:t>eams</a:t>
            </a:r>
          </a:p>
          <a:p>
            <a:endParaRPr lang="en-NL" sz="2400" dirty="0"/>
          </a:p>
        </p:txBody>
      </p:sp>
      <p:sp>
        <p:nvSpPr>
          <p:cNvPr id="2" name="TextBox 1">
            <a:extLst>
              <a:ext uri="{FF2B5EF4-FFF2-40B4-BE49-F238E27FC236}">
                <a16:creationId xmlns:a16="http://schemas.microsoft.com/office/drawing/2014/main" id="{7862ABB7-024C-3FFF-05BA-E5785B3ED32A}"/>
              </a:ext>
            </a:extLst>
          </p:cNvPr>
          <p:cNvSpPr txBox="1"/>
          <p:nvPr/>
        </p:nvSpPr>
        <p:spPr>
          <a:xfrm>
            <a:off x="11560137" y="84667"/>
            <a:ext cx="569421" cy="137468"/>
          </a:xfrm>
          <a:prstGeom prst="rect">
            <a:avLst/>
          </a:prstGeom>
          <a:noFill/>
        </p:spPr>
        <p:txBody>
          <a:bodyPr wrap="none" lIns="0" tIns="0" rIns="0" bIns="0" rtlCol="0">
            <a:noAutofit/>
          </a:bodyPr>
          <a:lstStyle/>
          <a:p>
            <a:r>
              <a:rPr lang="en-US" sz="800" dirty="0">
                <a:solidFill>
                  <a:schemeClr val="accent1"/>
                </a:solidFill>
                <a:latin typeface="Arial"/>
                <a:cs typeface="Arial"/>
              </a:rPr>
              <a:t>Ver 250317</a:t>
            </a:r>
          </a:p>
        </p:txBody>
      </p:sp>
    </p:spTree>
    <p:extLst>
      <p:ext uri="{BB962C8B-B14F-4D97-AF65-F5344CB8AC3E}">
        <p14:creationId xmlns:p14="http://schemas.microsoft.com/office/powerpoint/2010/main" val="2803438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C78E81-BAD2-B61D-B581-34E9395A2E41}"/>
              </a:ext>
            </a:extLst>
          </p:cNvPr>
          <p:cNvSpPr>
            <a:spLocks noGrp="1"/>
          </p:cNvSpPr>
          <p:nvPr>
            <p:ph type="title"/>
          </p:nvPr>
        </p:nvSpPr>
        <p:spPr>
          <a:xfrm>
            <a:off x="381001" y="369888"/>
            <a:ext cx="6164178" cy="690562"/>
          </a:xfrm>
        </p:spPr>
        <p:txBody>
          <a:bodyPr/>
          <a:lstStyle/>
          <a:p>
            <a:r>
              <a:rPr lang="en-GB" dirty="0"/>
              <a:t>The Hidden Challenges of Business Operations</a:t>
            </a:r>
          </a:p>
        </p:txBody>
      </p:sp>
      <p:pic>
        <p:nvPicPr>
          <p:cNvPr id="12" name="Picture 11" descr="A road on a cliff&#10;&#10;AI-generated content may be incorrect.">
            <a:extLst>
              <a:ext uri="{FF2B5EF4-FFF2-40B4-BE49-F238E27FC236}">
                <a16:creationId xmlns:a16="http://schemas.microsoft.com/office/drawing/2014/main" id="{24D325F0-AB3F-77AC-91D3-6911B106E9D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334000" y="-28601"/>
            <a:ext cx="6854825" cy="6886601"/>
          </a:xfrm>
          <a:prstGeom prst="rect">
            <a:avLst/>
          </a:prstGeom>
        </p:spPr>
      </p:pic>
      <p:grpSp>
        <p:nvGrpSpPr>
          <p:cNvPr id="13" name="Group 12">
            <a:extLst>
              <a:ext uri="{FF2B5EF4-FFF2-40B4-BE49-F238E27FC236}">
                <a16:creationId xmlns:a16="http://schemas.microsoft.com/office/drawing/2014/main" id="{9F53328E-0215-A441-0FC4-9D19F855D814}"/>
              </a:ext>
            </a:extLst>
          </p:cNvPr>
          <p:cNvGrpSpPr/>
          <p:nvPr/>
        </p:nvGrpSpPr>
        <p:grpSpPr>
          <a:xfrm>
            <a:off x="9202739" y="235493"/>
            <a:ext cx="2805010" cy="419803"/>
            <a:chOff x="9202739" y="235493"/>
            <a:chExt cx="2805010" cy="419803"/>
          </a:xfrm>
        </p:grpSpPr>
        <p:pic>
          <p:nvPicPr>
            <p:cNvPr id="14" name="Picture 13" descr="A white text on a black background&#10;&#10;Description automatically generated">
              <a:extLst>
                <a:ext uri="{FF2B5EF4-FFF2-40B4-BE49-F238E27FC236}">
                  <a16:creationId xmlns:a16="http://schemas.microsoft.com/office/drawing/2014/main" id="{63A0502A-B2E1-3D33-DA2C-DDC6B50C4E2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61443" y="238568"/>
              <a:ext cx="2446306" cy="416728"/>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87B51BE9-BF71-AE8C-55C9-5D4ED1D584FA}"/>
                </a:ext>
              </a:extLst>
            </p:cNvPr>
            <p:cNvPicPr>
              <a:picLocks noChangeAspect="1"/>
            </p:cNvPicPr>
            <p:nvPr userDrawn="1"/>
          </p:nvPicPr>
          <p:blipFill>
            <a:blip r:embed="rId4" cstate="screen">
              <a:extLst>
                <a:ext uri="{28A0092B-C50C-407E-A947-70E740481C1C}">
                  <a14:useLocalDpi xmlns:a14="http://schemas.microsoft.com/office/drawing/2010/main"/>
                </a:ext>
              </a:extLst>
            </a:blip>
            <a:srcRect b="-122"/>
            <a:stretch/>
          </p:blipFill>
          <p:spPr>
            <a:xfrm>
              <a:off x="9202739" y="235493"/>
              <a:ext cx="358704" cy="419802"/>
            </a:xfrm>
            <a:prstGeom prst="rect">
              <a:avLst/>
            </a:prstGeom>
          </p:spPr>
        </p:pic>
      </p:grpSp>
      <p:grpSp>
        <p:nvGrpSpPr>
          <p:cNvPr id="16" name="Group 15">
            <a:extLst>
              <a:ext uri="{FF2B5EF4-FFF2-40B4-BE49-F238E27FC236}">
                <a16:creationId xmlns:a16="http://schemas.microsoft.com/office/drawing/2014/main" id="{0E26A441-3384-B1B0-B816-BE36642945C6}"/>
              </a:ext>
            </a:extLst>
          </p:cNvPr>
          <p:cNvGrpSpPr/>
          <p:nvPr/>
        </p:nvGrpSpPr>
        <p:grpSpPr>
          <a:xfrm>
            <a:off x="6456557" y="55856"/>
            <a:ext cx="5679105" cy="846668"/>
            <a:chOff x="6456607" y="1366596"/>
            <a:chExt cx="5679105" cy="846668"/>
          </a:xfrm>
        </p:grpSpPr>
        <p:sp>
          <p:nvSpPr>
            <p:cNvPr id="17" name="Text Placeholder 49">
              <a:extLst>
                <a:ext uri="{FF2B5EF4-FFF2-40B4-BE49-F238E27FC236}">
                  <a16:creationId xmlns:a16="http://schemas.microsoft.com/office/drawing/2014/main" id="{1D54E90F-634B-A4E9-6FC0-A04905ABADC1}"/>
                </a:ext>
              </a:extLst>
            </p:cNvPr>
            <p:cNvSpPr txBox="1">
              <a:spLocks noChangeAspect="1"/>
            </p:cNvSpPr>
            <p:nvPr/>
          </p:nvSpPr>
          <p:spPr>
            <a:xfrm flipV="1">
              <a:off x="67592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8" name="Text Placeholder 49">
              <a:extLst>
                <a:ext uri="{FF2B5EF4-FFF2-40B4-BE49-F238E27FC236}">
                  <a16:creationId xmlns:a16="http://schemas.microsoft.com/office/drawing/2014/main" id="{25FBD5AD-63C2-2D38-1142-1470035F7355}"/>
                </a:ext>
              </a:extLst>
            </p:cNvPr>
            <p:cNvSpPr txBox="1">
              <a:spLocks noChangeAspect="1"/>
            </p:cNvSpPr>
            <p:nvPr/>
          </p:nvSpPr>
          <p:spPr>
            <a:xfrm flipV="1">
              <a:off x="691052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9" name="Text Placeholder 49">
              <a:extLst>
                <a:ext uri="{FF2B5EF4-FFF2-40B4-BE49-F238E27FC236}">
                  <a16:creationId xmlns:a16="http://schemas.microsoft.com/office/drawing/2014/main" id="{01C1E32F-DCAF-A165-4D9E-F59B96F5E3FC}"/>
                </a:ext>
              </a:extLst>
            </p:cNvPr>
            <p:cNvSpPr txBox="1">
              <a:spLocks noChangeAspect="1"/>
            </p:cNvSpPr>
            <p:nvPr/>
          </p:nvSpPr>
          <p:spPr>
            <a:xfrm flipV="1">
              <a:off x="70618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0" name="Text Placeholder 49">
              <a:extLst>
                <a:ext uri="{FF2B5EF4-FFF2-40B4-BE49-F238E27FC236}">
                  <a16:creationId xmlns:a16="http://schemas.microsoft.com/office/drawing/2014/main" id="{76A4289A-5C8A-B204-2E9E-195125B18850}"/>
                </a:ext>
              </a:extLst>
            </p:cNvPr>
            <p:cNvSpPr txBox="1">
              <a:spLocks noChangeAspect="1"/>
            </p:cNvSpPr>
            <p:nvPr/>
          </p:nvSpPr>
          <p:spPr>
            <a:xfrm flipV="1">
              <a:off x="72131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1" name="Text Placeholder 49">
              <a:extLst>
                <a:ext uri="{FF2B5EF4-FFF2-40B4-BE49-F238E27FC236}">
                  <a16:creationId xmlns:a16="http://schemas.microsoft.com/office/drawing/2014/main" id="{7C4A0B0C-20BF-54D4-1820-86E7C86B7CBB}"/>
                </a:ext>
              </a:extLst>
            </p:cNvPr>
            <p:cNvSpPr txBox="1">
              <a:spLocks noChangeAspect="1"/>
            </p:cNvSpPr>
            <p:nvPr/>
          </p:nvSpPr>
          <p:spPr>
            <a:xfrm flipV="1">
              <a:off x="736444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2" name="Text Placeholder 49">
              <a:extLst>
                <a:ext uri="{FF2B5EF4-FFF2-40B4-BE49-F238E27FC236}">
                  <a16:creationId xmlns:a16="http://schemas.microsoft.com/office/drawing/2014/main" id="{4D16C890-2D46-4EFA-7F42-146CE71B17E6}"/>
                </a:ext>
              </a:extLst>
            </p:cNvPr>
            <p:cNvSpPr txBox="1">
              <a:spLocks noChangeAspect="1"/>
            </p:cNvSpPr>
            <p:nvPr/>
          </p:nvSpPr>
          <p:spPr>
            <a:xfrm flipV="1">
              <a:off x="66079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 name="Text Placeholder 49">
              <a:extLst>
                <a:ext uri="{FF2B5EF4-FFF2-40B4-BE49-F238E27FC236}">
                  <a16:creationId xmlns:a16="http://schemas.microsoft.com/office/drawing/2014/main" id="{7FC7C849-3E81-725A-854D-F1E4B3001EAC}"/>
                </a:ext>
              </a:extLst>
            </p:cNvPr>
            <p:cNvSpPr txBox="1">
              <a:spLocks noChangeAspect="1"/>
            </p:cNvSpPr>
            <p:nvPr/>
          </p:nvSpPr>
          <p:spPr>
            <a:xfrm flipV="1">
              <a:off x="645660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4" name="Text Placeholder 49">
              <a:extLst>
                <a:ext uri="{FF2B5EF4-FFF2-40B4-BE49-F238E27FC236}">
                  <a16:creationId xmlns:a16="http://schemas.microsoft.com/office/drawing/2014/main" id="{C19FA351-3FDE-AAC9-1ACF-F4CA599C7EBF}"/>
                </a:ext>
              </a:extLst>
            </p:cNvPr>
            <p:cNvSpPr txBox="1">
              <a:spLocks noChangeAspect="1"/>
            </p:cNvSpPr>
            <p:nvPr/>
          </p:nvSpPr>
          <p:spPr>
            <a:xfrm flipV="1">
              <a:off x="75157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5" name="Text Placeholder 49">
              <a:extLst>
                <a:ext uri="{FF2B5EF4-FFF2-40B4-BE49-F238E27FC236}">
                  <a16:creationId xmlns:a16="http://schemas.microsoft.com/office/drawing/2014/main" id="{578F5BAE-1E71-786B-EEC6-6CA624203DFD}"/>
                </a:ext>
              </a:extLst>
            </p:cNvPr>
            <p:cNvSpPr txBox="1">
              <a:spLocks noChangeAspect="1"/>
            </p:cNvSpPr>
            <p:nvPr/>
          </p:nvSpPr>
          <p:spPr>
            <a:xfrm flipV="1">
              <a:off x="76670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6" name="Text Placeholder 49">
              <a:extLst>
                <a:ext uri="{FF2B5EF4-FFF2-40B4-BE49-F238E27FC236}">
                  <a16:creationId xmlns:a16="http://schemas.microsoft.com/office/drawing/2014/main" id="{20775A72-8BC2-6D31-748E-C883EBE7B7FC}"/>
                </a:ext>
              </a:extLst>
            </p:cNvPr>
            <p:cNvSpPr txBox="1">
              <a:spLocks noChangeAspect="1"/>
            </p:cNvSpPr>
            <p:nvPr/>
          </p:nvSpPr>
          <p:spPr>
            <a:xfrm flipV="1">
              <a:off x="781835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7" name="Text Placeholder 49">
              <a:extLst>
                <a:ext uri="{FF2B5EF4-FFF2-40B4-BE49-F238E27FC236}">
                  <a16:creationId xmlns:a16="http://schemas.microsoft.com/office/drawing/2014/main" id="{8FED7CFA-1F3A-E947-54AE-B65987F2DDE6}"/>
                </a:ext>
              </a:extLst>
            </p:cNvPr>
            <p:cNvSpPr txBox="1">
              <a:spLocks noChangeAspect="1"/>
            </p:cNvSpPr>
            <p:nvPr/>
          </p:nvSpPr>
          <p:spPr>
            <a:xfrm flipV="1">
              <a:off x="79696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8" name="Text Placeholder 49">
              <a:extLst>
                <a:ext uri="{FF2B5EF4-FFF2-40B4-BE49-F238E27FC236}">
                  <a16:creationId xmlns:a16="http://schemas.microsoft.com/office/drawing/2014/main" id="{D1E66C5C-91A5-B819-1E17-7535F8AD0329}"/>
                </a:ext>
              </a:extLst>
            </p:cNvPr>
            <p:cNvSpPr txBox="1">
              <a:spLocks noChangeAspect="1"/>
            </p:cNvSpPr>
            <p:nvPr/>
          </p:nvSpPr>
          <p:spPr>
            <a:xfrm flipV="1">
              <a:off x="81209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9" name="Text Placeholder 49">
              <a:extLst>
                <a:ext uri="{FF2B5EF4-FFF2-40B4-BE49-F238E27FC236}">
                  <a16:creationId xmlns:a16="http://schemas.microsoft.com/office/drawing/2014/main" id="{BA7002E0-7FA2-7016-E8F3-D80112BBE965}"/>
                </a:ext>
              </a:extLst>
            </p:cNvPr>
            <p:cNvSpPr txBox="1">
              <a:spLocks noChangeAspect="1"/>
            </p:cNvSpPr>
            <p:nvPr/>
          </p:nvSpPr>
          <p:spPr>
            <a:xfrm flipV="1">
              <a:off x="827227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0" name="Text Placeholder 49">
              <a:extLst>
                <a:ext uri="{FF2B5EF4-FFF2-40B4-BE49-F238E27FC236}">
                  <a16:creationId xmlns:a16="http://schemas.microsoft.com/office/drawing/2014/main" id="{0D389264-F430-24C7-34C0-BF570F64164A}"/>
                </a:ext>
              </a:extLst>
            </p:cNvPr>
            <p:cNvSpPr txBox="1">
              <a:spLocks noChangeAspect="1"/>
            </p:cNvSpPr>
            <p:nvPr/>
          </p:nvSpPr>
          <p:spPr>
            <a:xfrm flipV="1">
              <a:off x="84235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1" name="Text Placeholder 49">
              <a:extLst>
                <a:ext uri="{FF2B5EF4-FFF2-40B4-BE49-F238E27FC236}">
                  <a16:creationId xmlns:a16="http://schemas.microsoft.com/office/drawing/2014/main" id="{50994ED9-9840-C0BA-EAE5-CFEA295539DF}"/>
                </a:ext>
              </a:extLst>
            </p:cNvPr>
            <p:cNvSpPr txBox="1">
              <a:spLocks noChangeAspect="1"/>
            </p:cNvSpPr>
            <p:nvPr/>
          </p:nvSpPr>
          <p:spPr>
            <a:xfrm flipV="1">
              <a:off x="85748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2" name="Text Placeholder 49">
              <a:extLst>
                <a:ext uri="{FF2B5EF4-FFF2-40B4-BE49-F238E27FC236}">
                  <a16:creationId xmlns:a16="http://schemas.microsoft.com/office/drawing/2014/main" id="{DD10D65A-43CB-22CC-6584-BC6467C544AD}"/>
                </a:ext>
              </a:extLst>
            </p:cNvPr>
            <p:cNvSpPr txBox="1">
              <a:spLocks noChangeAspect="1"/>
            </p:cNvSpPr>
            <p:nvPr/>
          </p:nvSpPr>
          <p:spPr>
            <a:xfrm flipV="1">
              <a:off x="872619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3" name="Text Placeholder 49">
              <a:extLst>
                <a:ext uri="{FF2B5EF4-FFF2-40B4-BE49-F238E27FC236}">
                  <a16:creationId xmlns:a16="http://schemas.microsoft.com/office/drawing/2014/main" id="{4C36681F-1C44-C6A1-1661-CB5764ABB449}"/>
                </a:ext>
              </a:extLst>
            </p:cNvPr>
            <p:cNvSpPr txBox="1">
              <a:spLocks noChangeAspect="1"/>
            </p:cNvSpPr>
            <p:nvPr/>
          </p:nvSpPr>
          <p:spPr>
            <a:xfrm flipV="1">
              <a:off x="887749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4" name="Text Placeholder 49">
              <a:extLst>
                <a:ext uri="{FF2B5EF4-FFF2-40B4-BE49-F238E27FC236}">
                  <a16:creationId xmlns:a16="http://schemas.microsoft.com/office/drawing/2014/main" id="{7F7E9D8B-BBB2-319A-7DC2-7415F9AB082B}"/>
                </a:ext>
              </a:extLst>
            </p:cNvPr>
            <p:cNvSpPr txBox="1">
              <a:spLocks noChangeAspect="1"/>
            </p:cNvSpPr>
            <p:nvPr/>
          </p:nvSpPr>
          <p:spPr>
            <a:xfrm flipV="1">
              <a:off x="67592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5" name="Text Placeholder 49">
              <a:extLst>
                <a:ext uri="{FF2B5EF4-FFF2-40B4-BE49-F238E27FC236}">
                  <a16:creationId xmlns:a16="http://schemas.microsoft.com/office/drawing/2014/main" id="{C52EDE88-2052-1BA9-1310-AAFA83E62E73}"/>
                </a:ext>
              </a:extLst>
            </p:cNvPr>
            <p:cNvSpPr txBox="1">
              <a:spLocks noChangeAspect="1"/>
            </p:cNvSpPr>
            <p:nvPr/>
          </p:nvSpPr>
          <p:spPr>
            <a:xfrm flipV="1">
              <a:off x="691052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6" name="Text Placeholder 49">
              <a:extLst>
                <a:ext uri="{FF2B5EF4-FFF2-40B4-BE49-F238E27FC236}">
                  <a16:creationId xmlns:a16="http://schemas.microsoft.com/office/drawing/2014/main" id="{6221D609-1229-6D5B-8687-55C1A34F52AB}"/>
                </a:ext>
              </a:extLst>
            </p:cNvPr>
            <p:cNvSpPr txBox="1">
              <a:spLocks noChangeAspect="1"/>
            </p:cNvSpPr>
            <p:nvPr/>
          </p:nvSpPr>
          <p:spPr>
            <a:xfrm flipV="1">
              <a:off x="70618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7" name="Text Placeholder 49">
              <a:extLst>
                <a:ext uri="{FF2B5EF4-FFF2-40B4-BE49-F238E27FC236}">
                  <a16:creationId xmlns:a16="http://schemas.microsoft.com/office/drawing/2014/main" id="{F8DA3ADF-1AB4-077E-BEFA-4F41D20C949E}"/>
                </a:ext>
              </a:extLst>
            </p:cNvPr>
            <p:cNvSpPr txBox="1">
              <a:spLocks noChangeAspect="1"/>
            </p:cNvSpPr>
            <p:nvPr/>
          </p:nvSpPr>
          <p:spPr>
            <a:xfrm flipV="1">
              <a:off x="72131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8" name="Text Placeholder 49">
              <a:extLst>
                <a:ext uri="{FF2B5EF4-FFF2-40B4-BE49-F238E27FC236}">
                  <a16:creationId xmlns:a16="http://schemas.microsoft.com/office/drawing/2014/main" id="{986A6692-E307-AA0A-6548-369B075CCD70}"/>
                </a:ext>
              </a:extLst>
            </p:cNvPr>
            <p:cNvSpPr txBox="1">
              <a:spLocks noChangeAspect="1"/>
            </p:cNvSpPr>
            <p:nvPr/>
          </p:nvSpPr>
          <p:spPr>
            <a:xfrm flipV="1">
              <a:off x="736444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9" name="Text Placeholder 49">
              <a:extLst>
                <a:ext uri="{FF2B5EF4-FFF2-40B4-BE49-F238E27FC236}">
                  <a16:creationId xmlns:a16="http://schemas.microsoft.com/office/drawing/2014/main" id="{C4BAA0E8-6373-FBFD-C078-69376057792A}"/>
                </a:ext>
              </a:extLst>
            </p:cNvPr>
            <p:cNvSpPr txBox="1">
              <a:spLocks noChangeAspect="1"/>
            </p:cNvSpPr>
            <p:nvPr/>
          </p:nvSpPr>
          <p:spPr>
            <a:xfrm flipV="1">
              <a:off x="75157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0" name="Text Placeholder 49">
              <a:extLst>
                <a:ext uri="{FF2B5EF4-FFF2-40B4-BE49-F238E27FC236}">
                  <a16:creationId xmlns:a16="http://schemas.microsoft.com/office/drawing/2014/main" id="{5D8D1465-2C88-D1B9-AA75-87D2B6C86549}"/>
                </a:ext>
              </a:extLst>
            </p:cNvPr>
            <p:cNvSpPr txBox="1">
              <a:spLocks noChangeAspect="1"/>
            </p:cNvSpPr>
            <p:nvPr/>
          </p:nvSpPr>
          <p:spPr>
            <a:xfrm flipV="1">
              <a:off x="76670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1" name="Text Placeholder 49">
              <a:extLst>
                <a:ext uri="{FF2B5EF4-FFF2-40B4-BE49-F238E27FC236}">
                  <a16:creationId xmlns:a16="http://schemas.microsoft.com/office/drawing/2014/main" id="{252E0B45-32E2-A41B-4D9A-3D7F37393E63}"/>
                </a:ext>
              </a:extLst>
            </p:cNvPr>
            <p:cNvSpPr txBox="1">
              <a:spLocks noChangeAspect="1"/>
            </p:cNvSpPr>
            <p:nvPr/>
          </p:nvSpPr>
          <p:spPr>
            <a:xfrm flipV="1">
              <a:off x="781835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2" name="Text Placeholder 49">
              <a:extLst>
                <a:ext uri="{FF2B5EF4-FFF2-40B4-BE49-F238E27FC236}">
                  <a16:creationId xmlns:a16="http://schemas.microsoft.com/office/drawing/2014/main" id="{39F23B32-248F-EF7F-735C-914BE1593990}"/>
                </a:ext>
              </a:extLst>
            </p:cNvPr>
            <p:cNvSpPr txBox="1">
              <a:spLocks noChangeAspect="1"/>
            </p:cNvSpPr>
            <p:nvPr/>
          </p:nvSpPr>
          <p:spPr>
            <a:xfrm flipV="1">
              <a:off x="79696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3" name="Text Placeholder 49">
              <a:extLst>
                <a:ext uri="{FF2B5EF4-FFF2-40B4-BE49-F238E27FC236}">
                  <a16:creationId xmlns:a16="http://schemas.microsoft.com/office/drawing/2014/main" id="{57FDFC25-749C-FA2D-E5C0-E5299861F711}"/>
                </a:ext>
              </a:extLst>
            </p:cNvPr>
            <p:cNvSpPr txBox="1">
              <a:spLocks noChangeAspect="1"/>
            </p:cNvSpPr>
            <p:nvPr/>
          </p:nvSpPr>
          <p:spPr>
            <a:xfrm flipV="1">
              <a:off x="81209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4" name="Text Placeholder 49">
              <a:extLst>
                <a:ext uri="{FF2B5EF4-FFF2-40B4-BE49-F238E27FC236}">
                  <a16:creationId xmlns:a16="http://schemas.microsoft.com/office/drawing/2014/main" id="{6B07FAC7-438D-4424-18F7-4BFC065FE166}"/>
                </a:ext>
              </a:extLst>
            </p:cNvPr>
            <p:cNvSpPr txBox="1">
              <a:spLocks noChangeAspect="1"/>
            </p:cNvSpPr>
            <p:nvPr/>
          </p:nvSpPr>
          <p:spPr>
            <a:xfrm flipV="1">
              <a:off x="827227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5" name="Text Placeholder 49">
              <a:extLst>
                <a:ext uri="{FF2B5EF4-FFF2-40B4-BE49-F238E27FC236}">
                  <a16:creationId xmlns:a16="http://schemas.microsoft.com/office/drawing/2014/main" id="{54D63B96-9D6B-3E4F-A744-D890B0ADD9FB}"/>
                </a:ext>
              </a:extLst>
            </p:cNvPr>
            <p:cNvSpPr txBox="1">
              <a:spLocks noChangeAspect="1"/>
            </p:cNvSpPr>
            <p:nvPr/>
          </p:nvSpPr>
          <p:spPr>
            <a:xfrm flipV="1">
              <a:off x="84235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6" name="Text Placeholder 49">
              <a:extLst>
                <a:ext uri="{FF2B5EF4-FFF2-40B4-BE49-F238E27FC236}">
                  <a16:creationId xmlns:a16="http://schemas.microsoft.com/office/drawing/2014/main" id="{C108A7FC-CB01-B4DE-FCF7-E53660E97A8E}"/>
                </a:ext>
              </a:extLst>
            </p:cNvPr>
            <p:cNvSpPr txBox="1">
              <a:spLocks noChangeAspect="1"/>
            </p:cNvSpPr>
            <p:nvPr/>
          </p:nvSpPr>
          <p:spPr>
            <a:xfrm flipV="1">
              <a:off x="85748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7" name="Text Placeholder 49">
              <a:extLst>
                <a:ext uri="{FF2B5EF4-FFF2-40B4-BE49-F238E27FC236}">
                  <a16:creationId xmlns:a16="http://schemas.microsoft.com/office/drawing/2014/main" id="{030BF36A-CBCA-4233-1C59-1C2EB66766B8}"/>
                </a:ext>
              </a:extLst>
            </p:cNvPr>
            <p:cNvSpPr txBox="1">
              <a:spLocks noChangeAspect="1"/>
            </p:cNvSpPr>
            <p:nvPr/>
          </p:nvSpPr>
          <p:spPr>
            <a:xfrm flipV="1">
              <a:off x="872619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8" name="Text Placeholder 49">
              <a:extLst>
                <a:ext uri="{FF2B5EF4-FFF2-40B4-BE49-F238E27FC236}">
                  <a16:creationId xmlns:a16="http://schemas.microsoft.com/office/drawing/2014/main" id="{AF102C91-5727-A9D2-60F6-EAEE2736EDCD}"/>
                </a:ext>
              </a:extLst>
            </p:cNvPr>
            <p:cNvSpPr txBox="1">
              <a:spLocks noChangeAspect="1"/>
            </p:cNvSpPr>
            <p:nvPr/>
          </p:nvSpPr>
          <p:spPr>
            <a:xfrm flipV="1">
              <a:off x="887749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9" name="Text Placeholder 49">
              <a:extLst>
                <a:ext uri="{FF2B5EF4-FFF2-40B4-BE49-F238E27FC236}">
                  <a16:creationId xmlns:a16="http://schemas.microsoft.com/office/drawing/2014/main" id="{C576D94F-0094-87E3-6FCB-5B0F42C4F675}"/>
                </a:ext>
              </a:extLst>
            </p:cNvPr>
            <p:cNvSpPr txBox="1">
              <a:spLocks noChangeAspect="1"/>
            </p:cNvSpPr>
            <p:nvPr/>
          </p:nvSpPr>
          <p:spPr>
            <a:xfrm flipV="1">
              <a:off x="736444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0" name="Text Placeholder 49">
              <a:extLst>
                <a:ext uri="{FF2B5EF4-FFF2-40B4-BE49-F238E27FC236}">
                  <a16:creationId xmlns:a16="http://schemas.microsoft.com/office/drawing/2014/main" id="{E3687E8F-B67D-181D-142D-CF3BB514B977}"/>
                </a:ext>
              </a:extLst>
            </p:cNvPr>
            <p:cNvSpPr txBox="1">
              <a:spLocks noChangeAspect="1"/>
            </p:cNvSpPr>
            <p:nvPr/>
          </p:nvSpPr>
          <p:spPr>
            <a:xfrm flipV="1">
              <a:off x="751574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1" name="Text Placeholder 49">
              <a:extLst>
                <a:ext uri="{FF2B5EF4-FFF2-40B4-BE49-F238E27FC236}">
                  <a16:creationId xmlns:a16="http://schemas.microsoft.com/office/drawing/2014/main" id="{C4D0B7DA-7E6C-F638-58CD-18A8FA43F2C3}"/>
                </a:ext>
              </a:extLst>
            </p:cNvPr>
            <p:cNvSpPr txBox="1">
              <a:spLocks noChangeAspect="1"/>
            </p:cNvSpPr>
            <p:nvPr/>
          </p:nvSpPr>
          <p:spPr>
            <a:xfrm flipV="1">
              <a:off x="766705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2" name="Text Placeholder 49">
              <a:extLst>
                <a:ext uri="{FF2B5EF4-FFF2-40B4-BE49-F238E27FC236}">
                  <a16:creationId xmlns:a16="http://schemas.microsoft.com/office/drawing/2014/main" id="{0920FBBE-7CFE-C0A6-3457-3291A902151C}"/>
                </a:ext>
              </a:extLst>
            </p:cNvPr>
            <p:cNvSpPr txBox="1">
              <a:spLocks noChangeAspect="1"/>
            </p:cNvSpPr>
            <p:nvPr/>
          </p:nvSpPr>
          <p:spPr>
            <a:xfrm flipV="1">
              <a:off x="7818358"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3" name="Text Placeholder 49">
              <a:extLst>
                <a:ext uri="{FF2B5EF4-FFF2-40B4-BE49-F238E27FC236}">
                  <a16:creationId xmlns:a16="http://schemas.microsoft.com/office/drawing/2014/main" id="{144500FD-7A07-EF43-411B-CEB756078A05}"/>
                </a:ext>
              </a:extLst>
            </p:cNvPr>
            <p:cNvSpPr txBox="1">
              <a:spLocks noChangeAspect="1"/>
            </p:cNvSpPr>
            <p:nvPr/>
          </p:nvSpPr>
          <p:spPr>
            <a:xfrm flipV="1">
              <a:off x="796966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4" name="Text Placeholder 49">
              <a:extLst>
                <a:ext uri="{FF2B5EF4-FFF2-40B4-BE49-F238E27FC236}">
                  <a16:creationId xmlns:a16="http://schemas.microsoft.com/office/drawing/2014/main" id="{0AE3E895-B126-FC48-EA80-EB09CEB27D03}"/>
                </a:ext>
              </a:extLst>
            </p:cNvPr>
            <p:cNvSpPr txBox="1">
              <a:spLocks noChangeAspect="1"/>
            </p:cNvSpPr>
            <p:nvPr/>
          </p:nvSpPr>
          <p:spPr>
            <a:xfrm flipV="1">
              <a:off x="8120969"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5" name="Text Placeholder 49">
              <a:extLst>
                <a:ext uri="{FF2B5EF4-FFF2-40B4-BE49-F238E27FC236}">
                  <a16:creationId xmlns:a16="http://schemas.microsoft.com/office/drawing/2014/main" id="{49B1F92A-F7CB-AB79-B26B-729C04DB083C}"/>
                </a:ext>
              </a:extLst>
            </p:cNvPr>
            <p:cNvSpPr txBox="1">
              <a:spLocks noChangeAspect="1"/>
            </p:cNvSpPr>
            <p:nvPr/>
          </p:nvSpPr>
          <p:spPr>
            <a:xfrm flipV="1">
              <a:off x="8272275"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6" name="Text Placeholder 49">
              <a:extLst>
                <a:ext uri="{FF2B5EF4-FFF2-40B4-BE49-F238E27FC236}">
                  <a16:creationId xmlns:a16="http://schemas.microsoft.com/office/drawing/2014/main" id="{C807DFF8-6E39-6899-56AC-699647323B92}"/>
                </a:ext>
              </a:extLst>
            </p:cNvPr>
            <p:cNvSpPr txBox="1">
              <a:spLocks noChangeAspect="1"/>
            </p:cNvSpPr>
            <p:nvPr/>
          </p:nvSpPr>
          <p:spPr>
            <a:xfrm flipV="1">
              <a:off x="8423580"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7" name="Text Placeholder 49">
              <a:extLst>
                <a:ext uri="{FF2B5EF4-FFF2-40B4-BE49-F238E27FC236}">
                  <a16:creationId xmlns:a16="http://schemas.microsoft.com/office/drawing/2014/main" id="{87A5E56A-E66D-EED5-CE0F-A3891AE30B20}"/>
                </a:ext>
              </a:extLst>
            </p:cNvPr>
            <p:cNvSpPr txBox="1">
              <a:spLocks noChangeAspect="1"/>
            </p:cNvSpPr>
            <p:nvPr/>
          </p:nvSpPr>
          <p:spPr>
            <a:xfrm flipV="1">
              <a:off x="857488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8" name="Text Placeholder 49">
              <a:extLst>
                <a:ext uri="{FF2B5EF4-FFF2-40B4-BE49-F238E27FC236}">
                  <a16:creationId xmlns:a16="http://schemas.microsoft.com/office/drawing/2014/main" id="{C452066C-52D7-3F1D-9ECC-316418B67B35}"/>
                </a:ext>
              </a:extLst>
            </p:cNvPr>
            <p:cNvSpPr txBox="1">
              <a:spLocks noChangeAspect="1"/>
            </p:cNvSpPr>
            <p:nvPr/>
          </p:nvSpPr>
          <p:spPr>
            <a:xfrm flipV="1">
              <a:off x="8726192"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9" name="Text Placeholder 49">
              <a:extLst>
                <a:ext uri="{FF2B5EF4-FFF2-40B4-BE49-F238E27FC236}">
                  <a16:creationId xmlns:a16="http://schemas.microsoft.com/office/drawing/2014/main" id="{6C99ADD7-69DF-0C9B-2340-3BB3019C0357}"/>
                </a:ext>
              </a:extLst>
            </p:cNvPr>
            <p:cNvSpPr txBox="1">
              <a:spLocks noChangeAspect="1"/>
            </p:cNvSpPr>
            <p:nvPr/>
          </p:nvSpPr>
          <p:spPr>
            <a:xfrm flipV="1">
              <a:off x="8877496"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0" name="Text Placeholder 49">
              <a:extLst>
                <a:ext uri="{FF2B5EF4-FFF2-40B4-BE49-F238E27FC236}">
                  <a16:creationId xmlns:a16="http://schemas.microsoft.com/office/drawing/2014/main" id="{9DEFB699-9E53-85A6-126C-52317339A488}"/>
                </a:ext>
              </a:extLst>
            </p:cNvPr>
            <p:cNvSpPr txBox="1">
              <a:spLocks noChangeAspect="1"/>
            </p:cNvSpPr>
            <p:nvPr/>
          </p:nvSpPr>
          <p:spPr>
            <a:xfrm flipV="1">
              <a:off x="796966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 name="Text Placeholder 49">
              <a:extLst>
                <a:ext uri="{FF2B5EF4-FFF2-40B4-BE49-F238E27FC236}">
                  <a16:creationId xmlns:a16="http://schemas.microsoft.com/office/drawing/2014/main" id="{8B144C5A-3487-A034-0036-2901E788043C}"/>
                </a:ext>
              </a:extLst>
            </p:cNvPr>
            <p:cNvSpPr txBox="1">
              <a:spLocks noChangeAspect="1"/>
            </p:cNvSpPr>
            <p:nvPr/>
          </p:nvSpPr>
          <p:spPr>
            <a:xfrm flipV="1">
              <a:off x="8120969"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2" name="Text Placeholder 49">
              <a:extLst>
                <a:ext uri="{FF2B5EF4-FFF2-40B4-BE49-F238E27FC236}">
                  <a16:creationId xmlns:a16="http://schemas.microsoft.com/office/drawing/2014/main" id="{9AD79F9E-1561-A42E-34F4-6BA0F3691507}"/>
                </a:ext>
              </a:extLst>
            </p:cNvPr>
            <p:cNvSpPr txBox="1">
              <a:spLocks noChangeAspect="1"/>
            </p:cNvSpPr>
            <p:nvPr/>
          </p:nvSpPr>
          <p:spPr>
            <a:xfrm flipV="1">
              <a:off x="8272275"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 name="Text Placeholder 49">
              <a:extLst>
                <a:ext uri="{FF2B5EF4-FFF2-40B4-BE49-F238E27FC236}">
                  <a16:creationId xmlns:a16="http://schemas.microsoft.com/office/drawing/2014/main" id="{E137E239-6EF5-87EA-6B4D-2BD9C9795720}"/>
                </a:ext>
              </a:extLst>
            </p:cNvPr>
            <p:cNvSpPr txBox="1">
              <a:spLocks noChangeAspect="1"/>
            </p:cNvSpPr>
            <p:nvPr/>
          </p:nvSpPr>
          <p:spPr>
            <a:xfrm flipV="1">
              <a:off x="8423580"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 name="Text Placeholder 49">
              <a:extLst>
                <a:ext uri="{FF2B5EF4-FFF2-40B4-BE49-F238E27FC236}">
                  <a16:creationId xmlns:a16="http://schemas.microsoft.com/office/drawing/2014/main" id="{046B0154-2862-BB50-E00A-9B0242A0A1C2}"/>
                </a:ext>
              </a:extLst>
            </p:cNvPr>
            <p:cNvSpPr txBox="1">
              <a:spLocks noChangeAspect="1"/>
            </p:cNvSpPr>
            <p:nvPr/>
          </p:nvSpPr>
          <p:spPr>
            <a:xfrm flipV="1">
              <a:off x="857488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5" name="Text Placeholder 49">
              <a:extLst>
                <a:ext uri="{FF2B5EF4-FFF2-40B4-BE49-F238E27FC236}">
                  <a16:creationId xmlns:a16="http://schemas.microsoft.com/office/drawing/2014/main" id="{738D85CD-B095-98A7-BB8E-06C737E9A06B}"/>
                </a:ext>
              </a:extLst>
            </p:cNvPr>
            <p:cNvSpPr txBox="1">
              <a:spLocks noChangeAspect="1"/>
            </p:cNvSpPr>
            <p:nvPr/>
          </p:nvSpPr>
          <p:spPr>
            <a:xfrm flipV="1">
              <a:off x="8726192"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 name="Text Placeholder 49">
              <a:extLst>
                <a:ext uri="{FF2B5EF4-FFF2-40B4-BE49-F238E27FC236}">
                  <a16:creationId xmlns:a16="http://schemas.microsoft.com/office/drawing/2014/main" id="{AF04D6C4-B64A-BE5A-0693-FBBDAFD798FE}"/>
                </a:ext>
              </a:extLst>
            </p:cNvPr>
            <p:cNvSpPr txBox="1">
              <a:spLocks noChangeAspect="1"/>
            </p:cNvSpPr>
            <p:nvPr/>
          </p:nvSpPr>
          <p:spPr>
            <a:xfrm flipV="1">
              <a:off x="8877496"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7" name="Text Placeholder 49">
              <a:extLst>
                <a:ext uri="{FF2B5EF4-FFF2-40B4-BE49-F238E27FC236}">
                  <a16:creationId xmlns:a16="http://schemas.microsoft.com/office/drawing/2014/main" id="{579A4891-0A65-03AB-ECC1-6911C9B21EDF}"/>
                </a:ext>
              </a:extLst>
            </p:cNvPr>
            <p:cNvSpPr txBox="1">
              <a:spLocks noChangeAspect="1"/>
            </p:cNvSpPr>
            <p:nvPr/>
          </p:nvSpPr>
          <p:spPr>
            <a:xfrm flipV="1">
              <a:off x="827227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8" name="Text Placeholder 49">
              <a:extLst>
                <a:ext uri="{FF2B5EF4-FFF2-40B4-BE49-F238E27FC236}">
                  <a16:creationId xmlns:a16="http://schemas.microsoft.com/office/drawing/2014/main" id="{BC6371DE-8474-286A-E237-FC8E9155F7C6}"/>
                </a:ext>
              </a:extLst>
            </p:cNvPr>
            <p:cNvSpPr txBox="1">
              <a:spLocks noChangeAspect="1"/>
            </p:cNvSpPr>
            <p:nvPr/>
          </p:nvSpPr>
          <p:spPr>
            <a:xfrm flipV="1">
              <a:off x="84235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9" name="Text Placeholder 49">
              <a:extLst>
                <a:ext uri="{FF2B5EF4-FFF2-40B4-BE49-F238E27FC236}">
                  <a16:creationId xmlns:a16="http://schemas.microsoft.com/office/drawing/2014/main" id="{2FCBD6F0-3866-E259-D5ED-490C3388479D}"/>
                </a:ext>
              </a:extLst>
            </p:cNvPr>
            <p:cNvSpPr txBox="1">
              <a:spLocks noChangeAspect="1"/>
            </p:cNvSpPr>
            <p:nvPr/>
          </p:nvSpPr>
          <p:spPr>
            <a:xfrm flipV="1">
              <a:off x="85748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0" name="Text Placeholder 49">
              <a:extLst>
                <a:ext uri="{FF2B5EF4-FFF2-40B4-BE49-F238E27FC236}">
                  <a16:creationId xmlns:a16="http://schemas.microsoft.com/office/drawing/2014/main" id="{4584D13B-9733-5199-380E-C05E8FF7E498}"/>
                </a:ext>
              </a:extLst>
            </p:cNvPr>
            <p:cNvSpPr txBox="1">
              <a:spLocks noChangeAspect="1"/>
            </p:cNvSpPr>
            <p:nvPr/>
          </p:nvSpPr>
          <p:spPr>
            <a:xfrm flipV="1">
              <a:off x="872619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1" name="Text Placeholder 49">
              <a:extLst>
                <a:ext uri="{FF2B5EF4-FFF2-40B4-BE49-F238E27FC236}">
                  <a16:creationId xmlns:a16="http://schemas.microsoft.com/office/drawing/2014/main" id="{04785BE3-F3D4-1CBA-F7A2-E7DCC34733F9}"/>
                </a:ext>
              </a:extLst>
            </p:cNvPr>
            <p:cNvSpPr txBox="1">
              <a:spLocks noChangeAspect="1"/>
            </p:cNvSpPr>
            <p:nvPr/>
          </p:nvSpPr>
          <p:spPr>
            <a:xfrm flipV="1">
              <a:off x="887749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2" name="Text Placeholder 49">
              <a:extLst>
                <a:ext uri="{FF2B5EF4-FFF2-40B4-BE49-F238E27FC236}">
                  <a16:creationId xmlns:a16="http://schemas.microsoft.com/office/drawing/2014/main" id="{ED38937A-90B7-D2FA-9DE5-3F90FDDF1AF9}"/>
                </a:ext>
              </a:extLst>
            </p:cNvPr>
            <p:cNvSpPr txBox="1">
              <a:spLocks noChangeAspect="1"/>
            </p:cNvSpPr>
            <p:nvPr/>
          </p:nvSpPr>
          <p:spPr>
            <a:xfrm flipV="1">
              <a:off x="872619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3" name="Text Placeholder 49">
              <a:extLst>
                <a:ext uri="{FF2B5EF4-FFF2-40B4-BE49-F238E27FC236}">
                  <a16:creationId xmlns:a16="http://schemas.microsoft.com/office/drawing/2014/main" id="{3CBA3E38-1DA2-1926-9415-06F8A6929EB7}"/>
                </a:ext>
              </a:extLst>
            </p:cNvPr>
            <p:cNvSpPr txBox="1">
              <a:spLocks noChangeAspect="1"/>
            </p:cNvSpPr>
            <p:nvPr/>
          </p:nvSpPr>
          <p:spPr>
            <a:xfrm flipV="1">
              <a:off x="887749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4" name="Text Placeholder 49">
              <a:extLst>
                <a:ext uri="{FF2B5EF4-FFF2-40B4-BE49-F238E27FC236}">
                  <a16:creationId xmlns:a16="http://schemas.microsoft.com/office/drawing/2014/main" id="{4ED3CA32-7B37-6F50-66B7-49FC94564E64}"/>
                </a:ext>
              </a:extLst>
            </p:cNvPr>
            <p:cNvSpPr txBox="1">
              <a:spLocks noChangeAspect="1"/>
            </p:cNvSpPr>
            <p:nvPr/>
          </p:nvSpPr>
          <p:spPr>
            <a:xfrm flipV="1">
              <a:off x="9936635"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5" name="Text Placeholder 49">
              <a:extLst>
                <a:ext uri="{FF2B5EF4-FFF2-40B4-BE49-F238E27FC236}">
                  <a16:creationId xmlns:a16="http://schemas.microsoft.com/office/drawing/2014/main" id="{CA0DD1C2-262D-52EC-E437-5B4110D2DF0A}"/>
                </a:ext>
              </a:extLst>
            </p:cNvPr>
            <p:cNvSpPr txBox="1">
              <a:spLocks noChangeAspect="1"/>
            </p:cNvSpPr>
            <p:nvPr/>
          </p:nvSpPr>
          <p:spPr>
            <a:xfrm flipV="1">
              <a:off x="1008794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6" name="Text Placeholder 49">
              <a:extLst>
                <a:ext uri="{FF2B5EF4-FFF2-40B4-BE49-F238E27FC236}">
                  <a16:creationId xmlns:a16="http://schemas.microsoft.com/office/drawing/2014/main" id="{8C70C485-6D42-423B-A5A4-B3483C2F9AEB}"/>
                </a:ext>
              </a:extLst>
            </p:cNvPr>
            <p:cNvSpPr txBox="1">
              <a:spLocks noChangeAspect="1"/>
            </p:cNvSpPr>
            <p:nvPr/>
          </p:nvSpPr>
          <p:spPr>
            <a:xfrm flipV="1">
              <a:off x="1023924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41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7" name="Text Placeholder 49">
              <a:extLst>
                <a:ext uri="{FF2B5EF4-FFF2-40B4-BE49-F238E27FC236}">
                  <a16:creationId xmlns:a16="http://schemas.microsoft.com/office/drawing/2014/main" id="{8D310ED8-177C-3450-F853-86E3FE0A924A}"/>
                </a:ext>
              </a:extLst>
            </p:cNvPr>
            <p:cNvSpPr txBox="1">
              <a:spLocks noChangeAspect="1"/>
            </p:cNvSpPr>
            <p:nvPr/>
          </p:nvSpPr>
          <p:spPr>
            <a:xfrm flipV="1">
              <a:off x="1039055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8" name="Text Placeholder 49">
              <a:extLst>
                <a:ext uri="{FF2B5EF4-FFF2-40B4-BE49-F238E27FC236}">
                  <a16:creationId xmlns:a16="http://schemas.microsoft.com/office/drawing/2014/main" id="{C66EA363-06C4-6DB3-789B-1EBDB503BB87}"/>
                </a:ext>
              </a:extLst>
            </p:cNvPr>
            <p:cNvSpPr txBox="1">
              <a:spLocks noChangeAspect="1"/>
            </p:cNvSpPr>
            <p:nvPr/>
          </p:nvSpPr>
          <p:spPr>
            <a:xfrm flipV="1">
              <a:off x="1054185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9" name="Text Placeholder 49">
              <a:extLst>
                <a:ext uri="{FF2B5EF4-FFF2-40B4-BE49-F238E27FC236}">
                  <a16:creationId xmlns:a16="http://schemas.microsoft.com/office/drawing/2014/main" id="{FB0BF1BF-ABCD-8E16-9746-34F5669777F2}"/>
                </a:ext>
              </a:extLst>
            </p:cNvPr>
            <p:cNvSpPr txBox="1">
              <a:spLocks noChangeAspect="1"/>
            </p:cNvSpPr>
            <p:nvPr/>
          </p:nvSpPr>
          <p:spPr>
            <a:xfrm flipV="1">
              <a:off x="978532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0" name="Text Placeholder 49">
              <a:extLst>
                <a:ext uri="{FF2B5EF4-FFF2-40B4-BE49-F238E27FC236}">
                  <a16:creationId xmlns:a16="http://schemas.microsoft.com/office/drawing/2014/main" id="{98A093E0-9E3C-9FFC-25CF-4CFBE44AF18A}"/>
                </a:ext>
              </a:extLst>
            </p:cNvPr>
            <p:cNvSpPr txBox="1">
              <a:spLocks noChangeAspect="1"/>
            </p:cNvSpPr>
            <p:nvPr/>
          </p:nvSpPr>
          <p:spPr>
            <a:xfrm flipV="1">
              <a:off x="963402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1" name="Text Placeholder 49">
              <a:extLst>
                <a:ext uri="{FF2B5EF4-FFF2-40B4-BE49-F238E27FC236}">
                  <a16:creationId xmlns:a16="http://schemas.microsoft.com/office/drawing/2014/main" id="{B0C578B8-257E-668F-1F33-90361BBDF289}"/>
                </a:ext>
              </a:extLst>
            </p:cNvPr>
            <p:cNvSpPr txBox="1">
              <a:spLocks noChangeAspect="1"/>
            </p:cNvSpPr>
            <p:nvPr/>
          </p:nvSpPr>
          <p:spPr>
            <a:xfrm flipV="1">
              <a:off x="948271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2" name="Text Placeholder 49">
              <a:extLst>
                <a:ext uri="{FF2B5EF4-FFF2-40B4-BE49-F238E27FC236}">
                  <a16:creationId xmlns:a16="http://schemas.microsoft.com/office/drawing/2014/main" id="{098BE806-87C9-80CE-AB16-F427EAEDFF4E}"/>
                </a:ext>
              </a:extLst>
            </p:cNvPr>
            <p:cNvSpPr txBox="1">
              <a:spLocks noChangeAspect="1"/>
            </p:cNvSpPr>
            <p:nvPr/>
          </p:nvSpPr>
          <p:spPr>
            <a:xfrm flipV="1">
              <a:off x="9331412"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3" name="Text Placeholder 49">
              <a:extLst>
                <a:ext uri="{FF2B5EF4-FFF2-40B4-BE49-F238E27FC236}">
                  <a16:creationId xmlns:a16="http://schemas.microsoft.com/office/drawing/2014/main" id="{8D1197F0-7DD6-4162-45B0-2F3E04A96C83}"/>
                </a:ext>
              </a:extLst>
            </p:cNvPr>
            <p:cNvSpPr txBox="1">
              <a:spLocks noChangeAspect="1"/>
            </p:cNvSpPr>
            <p:nvPr/>
          </p:nvSpPr>
          <p:spPr>
            <a:xfrm flipV="1">
              <a:off x="918010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4" name="Text Placeholder 49">
              <a:extLst>
                <a:ext uri="{FF2B5EF4-FFF2-40B4-BE49-F238E27FC236}">
                  <a16:creationId xmlns:a16="http://schemas.microsoft.com/office/drawing/2014/main" id="{958CAFE4-B57B-FEBD-5572-A9B17A5D8DC1}"/>
                </a:ext>
              </a:extLst>
            </p:cNvPr>
            <p:cNvSpPr txBox="1">
              <a:spLocks noChangeAspect="1"/>
            </p:cNvSpPr>
            <p:nvPr/>
          </p:nvSpPr>
          <p:spPr>
            <a:xfrm flipV="1">
              <a:off x="902880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5" name="Text Placeholder 49">
              <a:extLst>
                <a:ext uri="{FF2B5EF4-FFF2-40B4-BE49-F238E27FC236}">
                  <a16:creationId xmlns:a16="http://schemas.microsoft.com/office/drawing/2014/main" id="{78D67B9D-9EA6-4CB3-F8CC-DE0BD2A71D7D}"/>
                </a:ext>
              </a:extLst>
            </p:cNvPr>
            <p:cNvSpPr txBox="1">
              <a:spLocks noChangeAspect="1"/>
            </p:cNvSpPr>
            <p:nvPr/>
          </p:nvSpPr>
          <p:spPr>
            <a:xfrm flipV="1">
              <a:off x="1069316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6" name="Text Placeholder 49">
              <a:extLst>
                <a:ext uri="{FF2B5EF4-FFF2-40B4-BE49-F238E27FC236}">
                  <a16:creationId xmlns:a16="http://schemas.microsoft.com/office/drawing/2014/main" id="{ABB8DEBA-B9D3-CEC8-A8E3-823A9FEB6B62}"/>
                </a:ext>
              </a:extLst>
            </p:cNvPr>
            <p:cNvSpPr txBox="1">
              <a:spLocks noChangeAspect="1"/>
            </p:cNvSpPr>
            <p:nvPr/>
          </p:nvSpPr>
          <p:spPr>
            <a:xfrm flipV="1">
              <a:off x="10844469"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7" name="Text Placeholder 49">
              <a:extLst>
                <a:ext uri="{FF2B5EF4-FFF2-40B4-BE49-F238E27FC236}">
                  <a16:creationId xmlns:a16="http://schemas.microsoft.com/office/drawing/2014/main" id="{DB0ED901-EE45-1E1F-E68D-88EB7855AA94}"/>
                </a:ext>
              </a:extLst>
            </p:cNvPr>
            <p:cNvSpPr txBox="1">
              <a:spLocks noChangeAspect="1"/>
            </p:cNvSpPr>
            <p:nvPr/>
          </p:nvSpPr>
          <p:spPr>
            <a:xfrm flipV="1">
              <a:off x="10995774"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8" name="Text Placeholder 49">
              <a:extLst>
                <a:ext uri="{FF2B5EF4-FFF2-40B4-BE49-F238E27FC236}">
                  <a16:creationId xmlns:a16="http://schemas.microsoft.com/office/drawing/2014/main" id="{A52EA984-4E9E-FE14-CB25-56C44BBF8D08}"/>
                </a:ext>
              </a:extLst>
            </p:cNvPr>
            <p:cNvSpPr txBox="1">
              <a:spLocks noChangeAspect="1"/>
            </p:cNvSpPr>
            <p:nvPr/>
          </p:nvSpPr>
          <p:spPr>
            <a:xfrm flipV="1">
              <a:off x="11147080"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3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9" name="Text Placeholder 49">
              <a:extLst>
                <a:ext uri="{FF2B5EF4-FFF2-40B4-BE49-F238E27FC236}">
                  <a16:creationId xmlns:a16="http://schemas.microsoft.com/office/drawing/2014/main" id="{D94DE319-D028-6B0A-8030-C8BC2C342EC5}"/>
                </a:ext>
              </a:extLst>
            </p:cNvPr>
            <p:cNvSpPr txBox="1">
              <a:spLocks noChangeAspect="1"/>
            </p:cNvSpPr>
            <p:nvPr/>
          </p:nvSpPr>
          <p:spPr>
            <a:xfrm flipV="1">
              <a:off x="11298386"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0" name="Text Placeholder 49">
              <a:extLst>
                <a:ext uri="{FF2B5EF4-FFF2-40B4-BE49-F238E27FC236}">
                  <a16:creationId xmlns:a16="http://schemas.microsoft.com/office/drawing/2014/main" id="{729CB88B-84F9-B4DD-F1E3-154053F3D933}"/>
                </a:ext>
              </a:extLst>
            </p:cNvPr>
            <p:cNvSpPr txBox="1">
              <a:spLocks noChangeAspect="1"/>
            </p:cNvSpPr>
            <p:nvPr/>
          </p:nvSpPr>
          <p:spPr>
            <a:xfrm flipV="1">
              <a:off x="11449691"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91" name="Text Placeholder 49">
              <a:extLst>
                <a:ext uri="{FF2B5EF4-FFF2-40B4-BE49-F238E27FC236}">
                  <a16:creationId xmlns:a16="http://schemas.microsoft.com/office/drawing/2014/main" id="{EE956CF3-EE21-BC83-812A-754094479386}"/>
                </a:ext>
              </a:extLst>
            </p:cNvPr>
            <p:cNvSpPr txBox="1">
              <a:spLocks noChangeAspect="1"/>
            </p:cNvSpPr>
            <p:nvPr/>
          </p:nvSpPr>
          <p:spPr>
            <a:xfrm flipV="1">
              <a:off x="11600997"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2" name="Text Placeholder 49">
              <a:extLst>
                <a:ext uri="{FF2B5EF4-FFF2-40B4-BE49-F238E27FC236}">
                  <a16:creationId xmlns:a16="http://schemas.microsoft.com/office/drawing/2014/main" id="{D07405D1-C54A-C423-DABC-9C89CBD9062B}"/>
                </a:ext>
              </a:extLst>
            </p:cNvPr>
            <p:cNvSpPr txBox="1">
              <a:spLocks noChangeAspect="1"/>
            </p:cNvSpPr>
            <p:nvPr/>
          </p:nvSpPr>
          <p:spPr>
            <a:xfrm flipV="1">
              <a:off x="1175230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3" name="Text Placeholder 49">
              <a:extLst>
                <a:ext uri="{FF2B5EF4-FFF2-40B4-BE49-F238E27FC236}">
                  <a16:creationId xmlns:a16="http://schemas.microsoft.com/office/drawing/2014/main" id="{447BBB47-3548-433E-A649-314FE6CB6713}"/>
                </a:ext>
              </a:extLst>
            </p:cNvPr>
            <p:cNvSpPr txBox="1">
              <a:spLocks noChangeAspect="1"/>
            </p:cNvSpPr>
            <p:nvPr/>
          </p:nvSpPr>
          <p:spPr>
            <a:xfrm flipV="1">
              <a:off x="11903608"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40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4" name="Text Placeholder 49">
              <a:extLst>
                <a:ext uri="{FF2B5EF4-FFF2-40B4-BE49-F238E27FC236}">
                  <a16:creationId xmlns:a16="http://schemas.microsoft.com/office/drawing/2014/main" id="{B29C3E2B-39C2-B626-3116-6E251E06B56B}"/>
                </a:ext>
              </a:extLst>
            </p:cNvPr>
            <p:cNvSpPr txBox="1">
              <a:spLocks noChangeAspect="1"/>
            </p:cNvSpPr>
            <p:nvPr/>
          </p:nvSpPr>
          <p:spPr>
            <a:xfrm flipV="1">
              <a:off x="12054913" y="136659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406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5" name="Text Placeholder 49">
              <a:extLst>
                <a:ext uri="{FF2B5EF4-FFF2-40B4-BE49-F238E27FC236}">
                  <a16:creationId xmlns:a16="http://schemas.microsoft.com/office/drawing/2014/main" id="{B5C7D34E-13E0-3FF3-9B10-433A6AB58554}"/>
                </a:ext>
              </a:extLst>
            </p:cNvPr>
            <p:cNvSpPr txBox="1">
              <a:spLocks noChangeAspect="1"/>
            </p:cNvSpPr>
            <p:nvPr/>
          </p:nvSpPr>
          <p:spPr>
            <a:xfrm flipV="1">
              <a:off x="9936635"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6" name="Text Placeholder 49">
              <a:extLst>
                <a:ext uri="{FF2B5EF4-FFF2-40B4-BE49-F238E27FC236}">
                  <a16:creationId xmlns:a16="http://schemas.microsoft.com/office/drawing/2014/main" id="{B6B1DEC4-F69B-BB8D-777E-91680A261359}"/>
                </a:ext>
              </a:extLst>
            </p:cNvPr>
            <p:cNvSpPr txBox="1">
              <a:spLocks noChangeAspect="1"/>
            </p:cNvSpPr>
            <p:nvPr/>
          </p:nvSpPr>
          <p:spPr>
            <a:xfrm flipV="1">
              <a:off x="1008794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7" name="Text Placeholder 49">
              <a:extLst>
                <a:ext uri="{FF2B5EF4-FFF2-40B4-BE49-F238E27FC236}">
                  <a16:creationId xmlns:a16="http://schemas.microsoft.com/office/drawing/2014/main" id="{B3B41D73-9501-F8BD-5E83-50C42A3DDEBB}"/>
                </a:ext>
              </a:extLst>
            </p:cNvPr>
            <p:cNvSpPr txBox="1">
              <a:spLocks noChangeAspect="1"/>
            </p:cNvSpPr>
            <p:nvPr/>
          </p:nvSpPr>
          <p:spPr>
            <a:xfrm flipV="1">
              <a:off x="1023924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8" name="Text Placeholder 49">
              <a:extLst>
                <a:ext uri="{FF2B5EF4-FFF2-40B4-BE49-F238E27FC236}">
                  <a16:creationId xmlns:a16="http://schemas.microsoft.com/office/drawing/2014/main" id="{A1F151C6-EDD6-C7EE-231D-04D0775455F3}"/>
                </a:ext>
              </a:extLst>
            </p:cNvPr>
            <p:cNvSpPr txBox="1">
              <a:spLocks noChangeAspect="1"/>
            </p:cNvSpPr>
            <p:nvPr/>
          </p:nvSpPr>
          <p:spPr>
            <a:xfrm flipV="1">
              <a:off x="10390552"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9" name="Text Placeholder 49">
              <a:extLst>
                <a:ext uri="{FF2B5EF4-FFF2-40B4-BE49-F238E27FC236}">
                  <a16:creationId xmlns:a16="http://schemas.microsoft.com/office/drawing/2014/main" id="{D0C9621D-1945-14ED-70BA-57FD3EB4C12C}"/>
                </a:ext>
              </a:extLst>
            </p:cNvPr>
            <p:cNvSpPr txBox="1">
              <a:spLocks noChangeAspect="1"/>
            </p:cNvSpPr>
            <p:nvPr/>
          </p:nvSpPr>
          <p:spPr>
            <a:xfrm flipV="1">
              <a:off x="1054185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0" name="Text Placeholder 49">
              <a:extLst>
                <a:ext uri="{FF2B5EF4-FFF2-40B4-BE49-F238E27FC236}">
                  <a16:creationId xmlns:a16="http://schemas.microsoft.com/office/drawing/2014/main" id="{4931A1F2-C237-26ED-69F6-3079D82D0A06}"/>
                </a:ext>
              </a:extLst>
            </p:cNvPr>
            <p:cNvSpPr txBox="1">
              <a:spLocks noChangeAspect="1"/>
            </p:cNvSpPr>
            <p:nvPr/>
          </p:nvSpPr>
          <p:spPr>
            <a:xfrm flipV="1">
              <a:off x="978532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1" name="Text Placeholder 49">
              <a:extLst>
                <a:ext uri="{FF2B5EF4-FFF2-40B4-BE49-F238E27FC236}">
                  <a16:creationId xmlns:a16="http://schemas.microsoft.com/office/drawing/2014/main" id="{D38D5CAC-84A0-E026-F266-9FF475ED584C}"/>
                </a:ext>
              </a:extLst>
            </p:cNvPr>
            <p:cNvSpPr txBox="1">
              <a:spLocks noChangeAspect="1"/>
            </p:cNvSpPr>
            <p:nvPr/>
          </p:nvSpPr>
          <p:spPr>
            <a:xfrm flipV="1">
              <a:off x="963402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1">
                <a:alpha val="3397"/>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2" name="Text Placeholder 49">
              <a:extLst>
                <a:ext uri="{FF2B5EF4-FFF2-40B4-BE49-F238E27FC236}">
                  <a16:creationId xmlns:a16="http://schemas.microsoft.com/office/drawing/2014/main" id="{264D9104-AC0A-2F7C-1527-8BEA5D9B393A}"/>
                </a:ext>
              </a:extLst>
            </p:cNvPr>
            <p:cNvSpPr txBox="1">
              <a:spLocks noChangeAspect="1"/>
            </p:cNvSpPr>
            <p:nvPr userDrawn="1"/>
          </p:nvSpPr>
          <p:spPr>
            <a:xfrm flipV="1">
              <a:off x="948271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3" name="Text Placeholder 49">
              <a:extLst>
                <a:ext uri="{FF2B5EF4-FFF2-40B4-BE49-F238E27FC236}">
                  <a16:creationId xmlns:a16="http://schemas.microsoft.com/office/drawing/2014/main" id="{FBA40E83-6AA0-C48A-3888-9EA6A6FD5F54}"/>
                </a:ext>
              </a:extLst>
            </p:cNvPr>
            <p:cNvSpPr txBox="1">
              <a:spLocks noChangeAspect="1"/>
            </p:cNvSpPr>
            <p:nvPr userDrawn="1"/>
          </p:nvSpPr>
          <p:spPr>
            <a:xfrm flipV="1">
              <a:off x="918010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4" name="Text Placeholder 49">
              <a:extLst>
                <a:ext uri="{FF2B5EF4-FFF2-40B4-BE49-F238E27FC236}">
                  <a16:creationId xmlns:a16="http://schemas.microsoft.com/office/drawing/2014/main" id="{183F0198-BABA-90F6-2722-120B37C4CC31}"/>
                </a:ext>
              </a:extLst>
            </p:cNvPr>
            <p:cNvSpPr txBox="1">
              <a:spLocks noChangeAspect="1"/>
            </p:cNvSpPr>
            <p:nvPr/>
          </p:nvSpPr>
          <p:spPr>
            <a:xfrm flipV="1">
              <a:off x="902880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5" name="Text Placeholder 49">
              <a:extLst>
                <a:ext uri="{FF2B5EF4-FFF2-40B4-BE49-F238E27FC236}">
                  <a16:creationId xmlns:a16="http://schemas.microsoft.com/office/drawing/2014/main" id="{CF5408AB-97AD-A4AB-C9E2-3D32D4466D7A}"/>
                </a:ext>
              </a:extLst>
            </p:cNvPr>
            <p:cNvSpPr txBox="1">
              <a:spLocks noChangeAspect="1"/>
            </p:cNvSpPr>
            <p:nvPr/>
          </p:nvSpPr>
          <p:spPr>
            <a:xfrm flipV="1">
              <a:off x="1069316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6" name="Text Placeholder 49">
              <a:extLst>
                <a:ext uri="{FF2B5EF4-FFF2-40B4-BE49-F238E27FC236}">
                  <a16:creationId xmlns:a16="http://schemas.microsoft.com/office/drawing/2014/main" id="{818BD4B7-D5C1-3871-E6D5-93D82315CC19}"/>
                </a:ext>
              </a:extLst>
            </p:cNvPr>
            <p:cNvSpPr txBox="1">
              <a:spLocks noChangeAspect="1"/>
            </p:cNvSpPr>
            <p:nvPr/>
          </p:nvSpPr>
          <p:spPr>
            <a:xfrm flipV="1">
              <a:off x="10844469"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7" name="Text Placeholder 49">
              <a:extLst>
                <a:ext uri="{FF2B5EF4-FFF2-40B4-BE49-F238E27FC236}">
                  <a16:creationId xmlns:a16="http://schemas.microsoft.com/office/drawing/2014/main" id="{190FABC1-6506-372F-1FF7-C276FF6E3A24}"/>
                </a:ext>
              </a:extLst>
            </p:cNvPr>
            <p:cNvSpPr txBox="1">
              <a:spLocks noChangeAspect="1"/>
            </p:cNvSpPr>
            <p:nvPr/>
          </p:nvSpPr>
          <p:spPr>
            <a:xfrm flipV="1">
              <a:off x="10995774"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8" name="Text Placeholder 49">
              <a:extLst>
                <a:ext uri="{FF2B5EF4-FFF2-40B4-BE49-F238E27FC236}">
                  <a16:creationId xmlns:a16="http://schemas.microsoft.com/office/drawing/2014/main" id="{D26DD6FB-061F-865F-5BE1-F4E6A04515B6}"/>
                </a:ext>
              </a:extLst>
            </p:cNvPr>
            <p:cNvSpPr txBox="1">
              <a:spLocks noChangeAspect="1"/>
            </p:cNvSpPr>
            <p:nvPr/>
          </p:nvSpPr>
          <p:spPr>
            <a:xfrm flipV="1">
              <a:off x="11147080"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9" name="Text Placeholder 49">
              <a:extLst>
                <a:ext uri="{FF2B5EF4-FFF2-40B4-BE49-F238E27FC236}">
                  <a16:creationId xmlns:a16="http://schemas.microsoft.com/office/drawing/2014/main" id="{A9325B75-5444-5E77-E0FB-5EB4D6BE3779}"/>
                </a:ext>
              </a:extLst>
            </p:cNvPr>
            <p:cNvSpPr txBox="1">
              <a:spLocks noChangeAspect="1"/>
            </p:cNvSpPr>
            <p:nvPr/>
          </p:nvSpPr>
          <p:spPr>
            <a:xfrm flipV="1">
              <a:off x="11298386"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0" name="Text Placeholder 49">
              <a:extLst>
                <a:ext uri="{FF2B5EF4-FFF2-40B4-BE49-F238E27FC236}">
                  <a16:creationId xmlns:a16="http://schemas.microsoft.com/office/drawing/2014/main" id="{95F7B0EC-2DEB-38C2-8FD4-4511AFEC7909}"/>
                </a:ext>
              </a:extLst>
            </p:cNvPr>
            <p:cNvSpPr txBox="1">
              <a:spLocks noChangeAspect="1"/>
            </p:cNvSpPr>
            <p:nvPr/>
          </p:nvSpPr>
          <p:spPr>
            <a:xfrm flipV="1">
              <a:off x="11449691"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1" name="Text Placeholder 49">
              <a:extLst>
                <a:ext uri="{FF2B5EF4-FFF2-40B4-BE49-F238E27FC236}">
                  <a16:creationId xmlns:a16="http://schemas.microsoft.com/office/drawing/2014/main" id="{E57A67A7-369A-3F97-AE70-30B0F10E8FB0}"/>
                </a:ext>
              </a:extLst>
            </p:cNvPr>
            <p:cNvSpPr txBox="1">
              <a:spLocks noChangeAspect="1"/>
            </p:cNvSpPr>
            <p:nvPr/>
          </p:nvSpPr>
          <p:spPr>
            <a:xfrm flipV="1">
              <a:off x="11600997"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2" name="Text Placeholder 49">
              <a:extLst>
                <a:ext uri="{FF2B5EF4-FFF2-40B4-BE49-F238E27FC236}">
                  <a16:creationId xmlns:a16="http://schemas.microsoft.com/office/drawing/2014/main" id="{E8A7301C-82E0-296F-F167-71C723D8AF2A}"/>
                </a:ext>
              </a:extLst>
            </p:cNvPr>
            <p:cNvSpPr txBox="1">
              <a:spLocks noChangeAspect="1"/>
            </p:cNvSpPr>
            <p:nvPr/>
          </p:nvSpPr>
          <p:spPr>
            <a:xfrm flipV="1">
              <a:off x="1175230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3" name="Text Placeholder 49">
              <a:extLst>
                <a:ext uri="{FF2B5EF4-FFF2-40B4-BE49-F238E27FC236}">
                  <a16:creationId xmlns:a16="http://schemas.microsoft.com/office/drawing/2014/main" id="{C529A817-2E6D-B890-4F3D-9E0777443467}"/>
                </a:ext>
              </a:extLst>
            </p:cNvPr>
            <p:cNvSpPr txBox="1">
              <a:spLocks noChangeAspect="1"/>
            </p:cNvSpPr>
            <p:nvPr/>
          </p:nvSpPr>
          <p:spPr>
            <a:xfrm flipV="1">
              <a:off x="11903608"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4" name="Text Placeholder 49">
              <a:extLst>
                <a:ext uri="{FF2B5EF4-FFF2-40B4-BE49-F238E27FC236}">
                  <a16:creationId xmlns:a16="http://schemas.microsoft.com/office/drawing/2014/main" id="{9532B0F8-16DB-7900-732F-F9F5CA4EAFCF}"/>
                </a:ext>
              </a:extLst>
            </p:cNvPr>
            <p:cNvSpPr txBox="1">
              <a:spLocks noChangeAspect="1"/>
            </p:cNvSpPr>
            <p:nvPr/>
          </p:nvSpPr>
          <p:spPr>
            <a:xfrm flipV="1">
              <a:off x="12054913" y="151977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5" name="Text Placeholder 49">
              <a:extLst>
                <a:ext uri="{FF2B5EF4-FFF2-40B4-BE49-F238E27FC236}">
                  <a16:creationId xmlns:a16="http://schemas.microsoft.com/office/drawing/2014/main" id="{99F3A0E9-1AB0-7D02-34D4-16D86B6403D6}"/>
                </a:ext>
              </a:extLst>
            </p:cNvPr>
            <p:cNvSpPr txBox="1">
              <a:spLocks noChangeAspect="1"/>
            </p:cNvSpPr>
            <p:nvPr/>
          </p:nvSpPr>
          <p:spPr>
            <a:xfrm flipV="1">
              <a:off x="9028801"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6" name="Text Placeholder 49">
              <a:extLst>
                <a:ext uri="{FF2B5EF4-FFF2-40B4-BE49-F238E27FC236}">
                  <a16:creationId xmlns:a16="http://schemas.microsoft.com/office/drawing/2014/main" id="{E5207290-EF68-235D-5B35-DCC688B4EF6A}"/>
                </a:ext>
              </a:extLst>
            </p:cNvPr>
            <p:cNvSpPr txBox="1">
              <a:spLocks noChangeAspect="1"/>
            </p:cNvSpPr>
            <p:nvPr/>
          </p:nvSpPr>
          <p:spPr>
            <a:xfrm flipV="1">
              <a:off x="12054913" y="1672944"/>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7" name="Text Placeholder 49">
              <a:extLst>
                <a:ext uri="{FF2B5EF4-FFF2-40B4-BE49-F238E27FC236}">
                  <a16:creationId xmlns:a16="http://schemas.microsoft.com/office/drawing/2014/main" id="{417EF7DB-45F3-4F91-5932-86D9316C2AF9}"/>
                </a:ext>
              </a:extLst>
            </p:cNvPr>
            <p:cNvSpPr txBox="1">
              <a:spLocks noChangeAspect="1"/>
            </p:cNvSpPr>
            <p:nvPr/>
          </p:nvSpPr>
          <p:spPr>
            <a:xfrm flipV="1">
              <a:off x="9028801"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8" name="Text Placeholder 49">
              <a:extLst>
                <a:ext uri="{FF2B5EF4-FFF2-40B4-BE49-F238E27FC236}">
                  <a16:creationId xmlns:a16="http://schemas.microsoft.com/office/drawing/2014/main" id="{576A22CF-095C-DEE6-EB86-57FB5C2DA2B7}"/>
                </a:ext>
              </a:extLst>
            </p:cNvPr>
            <p:cNvSpPr txBox="1">
              <a:spLocks noChangeAspect="1"/>
            </p:cNvSpPr>
            <p:nvPr/>
          </p:nvSpPr>
          <p:spPr>
            <a:xfrm flipV="1">
              <a:off x="12054913" y="1821635"/>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9" name="Text Placeholder 49">
              <a:extLst>
                <a:ext uri="{FF2B5EF4-FFF2-40B4-BE49-F238E27FC236}">
                  <a16:creationId xmlns:a16="http://schemas.microsoft.com/office/drawing/2014/main" id="{F7A5EC59-6E0B-B0F4-AE26-65729C4F4D3D}"/>
                </a:ext>
              </a:extLst>
            </p:cNvPr>
            <p:cNvSpPr txBox="1">
              <a:spLocks noChangeAspect="1"/>
            </p:cNvSpPr>
            <p:nvPr/>
          </p:nvSpPr>
          <p:spPr>
            <a:xfrm flipV="1">
              <a:off x="9936635"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0" name="Text Placeholder 49">
              <a:extLst>
                <a:ext uri="{FF2B5EF4-FFF2-40B4-BE49-F238E27FC236}">
                  <a16:creationId xmlns:a16="http://schemas.microsoft.com/office/drawing/2014/main" id="{2E4376B7-5BEA-AF25-B95A-76ADEE69F76F}"/>
                </a:ext>
              </a:extLst>
            </p:cNvPr>
            <p:cNvSpPr txBox="1">
              <a:spLocks noChangeAspect="1"/>
            </p:cNvSpPr>
            <p:nvPr/>
          </p:nvSpPr>
          <p:spPr>
            <a:xfrm flipV="1">
              <a:off x="1008794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1" name="Text Placeholder 49">
              <a:extLst>
                <a:ext uri="{FF2B5EF4-FFF2-40B4-BE49-F238E27FC236}">
                  <a16:creationId xmlns:a16="http://schemas.microsoft.com/office/drawing/2014/main" id="{4E01E40D-7444-C7AC-CD35-4F6C04DA5DE9}"/>
                </a:ext>
              </a:extLst>
            </p:cNvPr>
            <p:cNvSpPr txBox="1">
              <a:spLocks noChangeAspect="1"/>
            </p:cNvSpPr>
            <p:nvPr/>
          </p:nvSpPr>
          <p:spPr>
            <a:xfrm flipV="1">
              <a:off x="1023924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2" name="Text Placeholder 49">
              <a:extLst>
                <a:ext uri="{FF2B5EF4-FFF2-40B4-BE49-F238E27FC236}">
                  <a16:creationId xmlns:a16="http://schemas.microsoft.com/office/drawing/2014/main" id="{2E19FB17-1B1D-4138-5055-0DCF45028CA9}"/>
                </a:ext>
              </a:extLst>
            </p:cNvPr>
            <p:cNvSpPr txBox="1">
              <a:spLocks noChangeAspect="1"/>
            </p:cNvSpPr>
            <p:nvPr/>
          </p:nvSpPr>
          <p:spPr>
            <a:xfrm flipV="1">
              <a:off x="10390552"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3" name="Text Placeholder 49">
              <a:extLst>
                <a:ext uri="{FF2B5EF4-FFF2-40B4-BE49-F238E27FC236}">
                  <a16:creationId xmlns:a16="http://schemas.microsoft.com/office/drawing/2014/main" id="{952BF878-77AB-B7DD-E43D-418726765A7C}"/>
                </a:ext>
              </a:extLst>
            </p:cNvPr>
            <p:cNvSpPr txBox="1">
              <a:spLocks noChangeAspect="1"/>
            </p:cNvSpPr>
            <p:nvPr/>
          </p:nvSpPr>
          <p:spPr>
            <a:xfrm flipV="1">
              <a:off x="1054185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4" name="Text Placeholder 49">
              <a:extLst>
                <a:ext uri="{FF2B5EF4-FFF2-40B4-BE49-F238E27FC236}">
                  <a16:creationId xmlns:a16="http://schemas.microsoft.com/office/drawing/2014/main" id="{24C6BCDB-B666-1B5D-8E1A-B0A5566668F0}"/>
                </a:ext>
              </a:extLst>
            </p:cNvPr>
            <p:cNvSpPr txBox="1">
              <a:spLocks noChangeAspect="1"/>
            </p:cNvSpPr>
            <p:nvPr/>
          </p:nvSpPr>
          <p:spPr>
            <a:xfrm flipV="1">
              <a:off x="978532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5" name="Text Placeholder 49">
              <a:extLst>
                <a:ext uri="{FF2B5EF4-FFF2-40B4-BE49-F238E27FC236}">
                  <a16:creationId xmlns:a16="http://schemas.microsoft.com/office/drawing/2014/main" id="{5F7BAA0B-1B89-B5E5-8DAC-110B8865311C}"/>
                </a:ext>
              </a:extLst>
            </p:cNvPr>
            <p:cNvSpPr txBox="1">
              <a:spLocks noChangeAspect="1"/>
            </p:cNvSpPr>
            <p:nvPr/>
          </p:nvSpPr>
          <p:spPr>
            <a:xfrm flipV="1">
              <a:off x="963402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6" name="Text Placeholder 49">
              <a:extLst>
                <a:ext uri="{FF2B5EF4-FFF2-40B4-BE49-F238E27FC236}">
                  <a16:creationId xmlns:a16="http://schemas.microsoft.com/office/drawing/2014/main" id="{1B39FF52-51FB-6A50-AB50-605B75B570AA}"/>
                </a:ext>
              </a:extLst>
            </p:cNvPr>
            <p:cNvSpPr txBox="1">
              <a:spLocks noChangeAspect="1"/>
            </p:cNvSpPr>
            <p:nvPr/>
          </p:nvSpPr>
          <p:spPr>
            <a:xfrm flipV="1">
              <a:off x="948271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104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7" name="Text Placeholder 49">
              <a:extLst>
                <a:ext uri="{FF2B5EF4-FFF2-40B4-BE49-F238E27FC236}">
                  <a16:creationId xmlns:a16="http://schemas.microsoft.com/office/drawing/2014/main" id="{9F56741C-D503-4F56-BAAF-91B6011D4E98}"/>
                </a:ext>
              </a:extLst>
            </p:cNvPr>
            <p:cNvSpPr txBox="1">
              <a:spLocks noChangeAspect="1"/>
            </p:cNvSpPr>
            <p:nvPr/>
          </p:nvSpPr>
          <p:spPr>
            <a:xfrm flipV="1">
              <a:off x="918010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8" name="Text Placeholder 49">
              <a:extLst>
                <a:ext uri="{FF2B5EF4-FFF2-40B4-BE49-F238E27FC236}">
                  <a16:creationId xmlns:a16="http://schemas.microsoft.com/office/drawing/2014/main" id="{8D50DCC7-9F76-9D88-4FF5-62193A13D59F}"/>
                </a:ext>
              </a:extLst>
            </p:cNvPr>
            <p:cNvSpPr txBox="1">
              <a:spLocks noChangeAspect="1"/>
            </p:cNvSpPr>
            <p:nvPr/>
          </p:nvSpPr>
          <p:spPr>
            <a:xfrm flipV="1">
              <a:off x="902880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9" name="Text Placeholder 49">
              <a:extLst>
                <a:ext uri="{FF2B5EF4-FFF2-40B4-BE49-F238E27FC236}">
                  <a16:creationId xmlns:a16="http://schemas.microsoft.com/office/drawing/2014/main" id="{574076BD-D167-9845-6348-0971ECE44C18}"/>
                </a:ext>
              </a:extLst>
            </p:cNvPr>
            <p:cNvSpPr txBox="1">
              <a:spLocks noChangeAspect="1"/>
            </p:cNvSpPr>
            <p:nvPr/>
          </p:nvSpPr>
          <p:spPr>
            <a:xfrm flipV="1">
              <a:off x="1069316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0" name="Text Placeholder 49">
              <a:extLst>
                <a:ext uri="{FF2B5EF4-FFF2-40B4-BE49-F238E27FC236}">
                  <a16:creationId xmlns:a16="http://schemas.microsoft.com/office/drawing/2014/main" id="{8B8F7BED-6074-5436-3BF2-B05194CA7F1C}"/>
                </a:ext>
              </a:extLst>
            </p:cNvPr>
            <p:cNvSpPr txBox="1">
              <a:spLocks noChangeAspect="1"/>
            </p:cNvSpPr>
            <p:nvPr/>
          </p:nvSpPr>
          <p:spPr>
            <a:xfrm flipV="1">
              <a:off x="10844469"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1" name="Text Placeholder 49">
              <a:extLst>
                <a:ext uri="{FF2B5EF4-FFF2-40B4-BE49-F238E27FC236}">
                  <a16:creationId xmlns:a16="http://schemas.microsoft.com/office/drawing/2014/main" id="{9327F5DC-8B36-D3A9-C6E6-0D6FED5D8DF9}"/>
                </a:ext>
              </a:extLst>
            </p:cNvPr>
            <p:cNvSpPr txBox="1">
              <a:spLocks noChangeAspect="1"/>
            </p:cNvSpPr>
            <p:nvPr/>
          </p:nvSpPr>
          <p:spPr>
            <a:xfrm flipV="1">
              <a:off x="10995774"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tx2">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2" name="Text Placeholder 49">
              <a:extLst>
                <a:ext uri="{FF2B5EF4-FFF2-40B4-BE49-F238E27FC236}">
                  <a16:creationId xmlns:a16="http://schemas.microsoft.com/office/drawing/2014/main" id="{71B30F70-80D7-240C-926A-75E350898214}"/>
                </a:ext>
              </a:extLst>
            </p:cNvPr>
            <p:cNvSpPr txBox="1">
              <a:spLocks noChangeAspect="1"/>
            </p:cNvSpPr>
            <p:nvPr/>
          </p:nvSpPr>
          <p:spPr>
            <a:xfrm flipV="1">
              <a:off x="11147080"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3" name="Text Placeholder 49">
              <a:extLst>
                <a:ext uri="{FF2B5EF4-FFF2-40B4-BE49-F238E27FC236}">
                  <a16:creationId xmlns:a16="http://schemas.microsoft.com/office/drawing/2014/main" id="{A48DF932-98AC-2A60-AA07-C77387C9FC79}"/>
                </a:ext>
              </a:extLst>
            </p:cNvPr>
            <p:cNvSpPr txBox="1">
              <a:spLocks noChangeAspect="1"/>
            </p:cNvSpPr>
            <p:nvPr/>
          </p:nvSpPr>
          <p:spPr>
            <a:xfrm flipV="1">
              <a:off x="11298386"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4" name="Text Placeholder 49">
              <a:extLst>
                <a:ext uri="{FF2B5EF4-FFF2-40B4-BE49-F238E27FC236}">
                  <a16:creationId xmlns:a16="http://schemas.microsoft.com/office/drawing/2014/main" id="{F86E4CFD-E46C-ECF9-E96D-55FC9DE90F44}"/>
                </a:ext>
              </a:extLst>
            </p:cNvPr>
            <p:cNvSpPr txBox="1">
              <a:spLocks noChangeAspect="1"/>
            </p:cNvSpPr>
            <p:nvPr/>
          </p:nvSpPr>
          <p:spPr>
            <a:xfrm flipV="1">
              <a:off x="11449691"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5" name="Text Placeholder 49">
              <a:extLst>
                <a:ext uri="{FF2B5EF4-FFF2-40B4-BE49-F238E27FC236}">
                  <a16:creationId xmlns:a16="http://schemas.microsoft.com/office/drawing/2014/main" id="{92B27C17-DE2B-8727-E712-AF934D44A065}"/>
                </a:ext>
              </a:extLst>
            </p:cNvPr>
            <p:cNvSpPr txBox="1">
              <a:spLocks noChangeAspect="1"/>
            </p:cNvSpPr>
            <p:nvPr/>
          </p:nvSpPr>
          <p:spPr>
            <a:xfrm flipV="1">
              <a:off x="11600997"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6" name="Text Placeholder 49">
              <a:extLst>
                <a:ext uri="{FF2B5EF4-FFF2-40B4-BE49-F238E27FC236}">
                  <a16:creationId xmlns:a16="http://schemas.microsoft.com/office/drawing/2014/main" id="{BC688E5C-79E6-C696-767D-67F44B9246AC}"/>
                </a:ext>
              </a:extLst>
            </p:cNvPr>
            <p:cNvSpPr txBox="1">
              <a:spLocks noChangeAspect="1"/>
            </p:cNvSpPr>
            <p:nvPr/>
          </p:nvSpPr>
          <p:spPr>
            <a:xfrm flipV="1">
              <a:off x="1175230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7" name="Text Placeholder 49">
              <a:extLst>
                <a:ext uri="{FF2B5EF4-FFF2-40B4-BE49-F238E27FC236}">
                  <a16:creationId xmlns:a16="http://schemas.microsoft.com/office/drawing/2014/main" id="{5EC9AF24-865E-34E3-8D74-0DB67B139229}"/>
                </a:ext>
              </a:extLst>
            </p:cNvPr>
            <p:cNvSpPr txBox="1">
              <a:spLocks noChangeAspect="1"/>
            </p:cNvSpPr>
            <p:nvPr/>
          </p:nvSpPr>
          <p:spPr>
            <a:xfrm flipV="1">
              <a:off x="11903608"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8" name="Text Placeholder 49">
              <a:extLst>
                <a:ext uri="{FF2B5EF4-FFF2-40B4-BE49-F238E27FC236}">
                  <a16:creationId xmlns:a16="http://schemas.microsoft.com/office/drawing/2014/main" id="{CAF2E5AF-3D33-8A9D-D63B-A65B991667E8}"/>
                </a:ext>
              </a:extLst>
            </p:cNvPr>
            <p:cNvSpPr txBox="1">
              <a:spLocks noChangeAspect="1"/>
            </p:cNvSpPr>
            <p:nvPr/>
          </p:nvSpPr>
          <p:spPr>
            <a:xfrm flipV="1">
              <a:off x="12054913" y="1977050"/>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39" name="Text Placeholder 49">
              <a:extLst>
                <a:ext uri="{FF2B5EF4-FFF2-40B4-BE49-F238E27FC236}">
                  <a16:creationId xmlns:a16="http://schemas.microsoft.com/office/drawing/2014/main" id="{F3B38218-E661-D37E-AA50-FAD45B458155}"/>
                </a:ext>
              </a:extLst>
            </p:cNvPr>
            <p:cNvSpPr txBox="1">
              <a:spLocks noChangeAspect="1"/>
            </p:cNvSpPr>
            <p:nvPr/>
          </p:nvSpPr>
          <p:spPr>
            <a:xfrm flipV="1">
              <a:off x="9936635"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0" name="Text Placeholder 49">
              <a:extLst>
                <a:ext uri="{FF2B5EF4-FFF2-40B4-BE49-F238E27FC236}">
                  <a16:creationId xmlns:a16="http://schemas.microsoft.com/office/drawing/2014/main" id="{F0A97F82-93EE-57EB-C84C-736E5DC2EFDB}"/>
                </a:ext>
              </a:extLst>
            </p:cNvPr>
            <p:cNvSpPr txBox="1">
              <a:spLocks noChangeAspect="1"/>
            </p:cNvSpPr>
            <p:nvPr/>
          </p:nvSpPr>
          <p:spPr>
            <a:xfrm flipV="1">
              <a:off x="1008794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1" name="Text Placeholder 49">
              <a:extLst>
                <a:ext uri="{FF2B5EF4-FFF2-40B4-BE49-F238E27FC236}">
                  <a16:creationId xmlns:a16="http://schemas.microsoft.com/office/drawing/2014/main" id="{730EA432-2495-F8E4-1585-DE4966CD6611}"/>
                </a:ext>
              </a:extLst>
            </p:cNvPr>
            <p:cNvSpPr txBox="1">
              <a:spLocks noChangeAspect="1"/>
            </p:cNvSpPr>
            <p:nvPr/>
          </p:nvSpPr>
          <p:spPr>
            <a:xfrm flipV="1">
              <a:off x="1023924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365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2" name="Text Placeholder 49">
              <a:extLst>
                <a:ext uri="{FF2B5EF4-FFF2-40B4-BE49-F238E27FC236}">
                  <a16:creationId xmlns:a16="http://schemas.microsoft.com/office/drawing/2014/main" id="{4EFC8806-3E6C-E5E5-899D-4E751C5B7429}"/>
                </a:ext>
              </a:extLst>
            </p:cNvPr>
            <p:cNvSpPr txBox="1">
              <a:spLocks noChangeAspect="1"/>
            </p:cNvSpPr>
            <p:nvPr/>
          </p:nvSpPr>
          <p:spPr>
            <a:xfrm flipV="1">
              <a:off x="1039055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3" name="Text Placeholder 49">
              <a:extLst>
                <a:ext uri="{FF2B5EF4-FFF2-40B4-BE49-F238E27FC236}">
                  <a16:creationId xmlns:a16="http://schemas.microsoft.com/office/drawing/2014/main" id="{392CE943-2941-FFEC-F4D9-9BDF88CEBCCA}"/>
                </a:ext>
              </a:extLst>
            </p:cNvPr>
            <p:cNvSpPr txBox="1">
              <a:spLocks noChangeAspect="1"/>
            </p:cNvSpPr>
            <p:nvPr/>
          </p:nvSpPr>
          <p:spPr>
            <a:xfrm flipV="1">
              <a:off x="1054185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4" name="Text Placeholder 49">
              <a:extLst>
                <a:ext uri="{FF2B5EF4-FFF2-40B4-BE49-F238E27FC236}">
                  <a16:creationId xmlns:a16="http://schemas.microsoft.com/office/drawing/2014/main" id="{A8F7DC5B-4E39-5F46-57CA-042890371161}"/>
                </a:ext>
              </a:extLst>
            </p:cNvPr>
            <p:cNvSpPr txBox="1">
              <a:spLocks noChangeAspect="1"/>
            </p:cNvSpPr>
            <p:nvPr/>
          </p:nvSpPr>
          <p:spPr>
            <a:xfrm flipV="1">
              <a:off x="978532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5" name="Text Placeholder 49">
              <a:extLst>
                <a:ext uri="{FF2B5EF4-FFF2-40B4-BE49-F238E27FC236}">
                  <a16:creationId xmlns:a16="http://schemas.microsoft.com/office/drawing/2014/main" id="{346689D7-10A1-A79F-3B1A-C3A01CA68AD3}"/>
                </a:ext>
              </a:extLst>
            </p:cNvPr>
            <p:cNvSpPr txBox="1">
              <a:spLocks noChangeAspect="1"/>
            </p:cNvSpPr>
            <p:nvPr/>
          </p:nvSpPr>
          <p:spPr>
            <a:xfrm flipV="1">
              <a:off x="963402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6" name="Text Placeholder 49">
              <a:extLst>
                <a:ext uri="{FF2B5EF4-FFF2-40B4-BE49-F238E27FC236}">
                  <a16:creationId xmlns:a16="http://schemas.microsoft.com/office/drawing/2014/main" id="{ABCAD090-D9E9-9452-CF1B-01C546A410AF}"/>
                </a:ext>
              </a:extLst>
            </p:cNvPr>
            <p:cNvSpPr txBox="1">
              <a:spLocks noChangeAspect="1"/>
            </p:cNvSpPr>
            <p:nvPr/>
          </p:nvSpPr>
          <p:spPr>
            <a:xfrm flipV="1">
              <a:off x="948271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7" name="Text Placeholder 49">
              <a:extLst>
                <a:ext uri="{FF2B5EF4-FFF2-40B4-BE49-F238E27FC236}">
                  <a16:creationId xmlns:a16="http://schemas.microsoft.com/office/drawing/2014/main" id="{29429E2A-CA01-1F35-52BC-017D679EB5DD}"/>
                </a:ext>
              </a:extLst>
            </p:cNvPr>
            <p:cNvSpPr txBox="1">
              <a:spLocks noChangeAspect="1"/>
            </p:cNvSpPr>
            <p:nvPr/>
          </p:nvSpPr>
          <p:spPr>
            <a:xfrm flipV="1">
              <a:off x="9331412"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8" name="Text Placeholder 49">
              <a:extLst>
                <a:ext uri="{FF2B5EF4-FFF2-40B4-BE49-F238E27FC236}">
                  <a16:creationId xmlns:a16="http://schemas.microsoft.com/office/drawing/2014/main" id="{5E1EF494-0ABB-798B-74F6-33C1E0FFFEE2}"/>
                </a:ext>
              </a:extLst>
            </p:cNvPr>
            <p:cNvSpPr txBox="1">
              <a:spLocks noChangeAspect="1"/>
            </p:cNvSpPr>
            <p:nvPr/>
          </p:nvSpPr>
          <p:spPr>
            <a:xfrm flipV="1">
              <a:off x="918010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9" name="Text Placeholder 49">
              <a:extLst>
                <a:ext uri="{FF2B5EF4-FFF2-40B4-BE49-F238E27FC236}">
                  <a16:creationId xmlns:a16="http://schemas.microsoft.com/office/drawing/2014/main" id="{53A10AA6-9817-9A7B-48C8-537970B6981B}"/>
                </a:ext>
              </a:extLst>
            </p:cNvPr>
            <p:cNvSpPr txBox="1">
              <a:spLocks noChangeAspect="1"/>
            </p:cNvSpPr>
            <p:nvPr/>
          </p:nvSpPr>
          <p:spPr>
            <a:xfrm flipV="1">
              <a:off x="902880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0" name="Text Placeholder 49">
              <a:extLst>
                <a:ext uri="{FF2B5EF4-FFF2-40B4-BE49-F238E27FC236}">
                  <a16:creationId xmlns:a16="http://schemas.microsoft.com/office/drawing/2014/main" id="{A6546BC8-FD40-30A9-5FC7-CCF68D8FABFD}"/>
                </a:ext>
              </a:extLst>
            </p:cNvPr>
            <p:cNvSpPr txBox="1">
              <a:spLocks noChangeAspect="1"/>
            </p:cNvSpPr>
            <p:nvPr/>
          </p:nvSpPr>
          <p:spPr>
            <a:xfrm flipV="1">
              <a:off x="1069316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1" name="Text Placeholder 49">
              <a:extLst>
                <a:ext uri="{FF2B5EF4-FFF2-40B4-BE49-F238E27FC236}">
                  <a16:creationId xmlns:a16="http://schemas.microsoft.com/office/drawing/2014/main" id="{9C4EBD57-D615-E5F7-6165-4BE0078CA72C}"/>
                </a:ext>
              </a:extLst>
            </p:cNvPr>
            <p:cNvSpPr txBox="1">
              <a:spLocks noChangeAspect="1"/>
            </p:cNvSpPr>
            <p:nvPr/>
          </p:nvSpPr>
          <p:spPr>
            <a:xfrm flipV="1">
              <a:off x="10844469"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2" name="Text Placeholder 49">
              <a:extLst>
                <a:ext uri="{FF2B5EF4-FFF2-40B4-BE49-F238E27FC236}">
                  <a16:creationId xmlns:a16="http://schemas.microsoft.com/office/drawing/2014/main" id="{92DFEB4D-3009-39DC-BD19-1E93D9FC306F}"/>
                </a:ext>
              </a:extLst>
            </p:cNvPr>
            <p:cNvSpPr txBox="1">
              <a:spLocks noChangeAspect="1"/>
            </p:cNvSpPr>
            <p:nvPr/>
          </p:nvSpPr>
          <p:spPr>
            <a:xfrm flipV="1">
              <a:off x="10995774"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3" name="Text Placeholder 49">
              <a:extLst>
                <a:ext uri="{FF2B5EF4-FFF2-40B4-BE49-F238E27FC236}">
                  <a16:creationId xmlns:a16="http://schemas.microsoft.com/office/drawing/2014/main" id="{015F596F-63A4-7C13-53DC-4F0CD9F8DCBE}"/>
                </a:ext>
              </a:extLst>
            </p:cNvPr>
            <p:cNvSpPr txBox="1">
              <a:spLocks noChangeAspect="1"/>
            </p:cNvSpPr>
            <p:nvPr/>
          </p:nvSpPr>
          <p:spPr>
            <a:xfrm flipV="1">
              <a:off x="11147080"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4" name="Text Placeholder 49">
              <a:extLst>
                <a:ext uri="{FF2B5EF4-FFF2-40B4-BE49-F238E27FC236}">
                  <a16:creationId xmlns:a16="http://schemas.microsoft.com/office/drawing/2014/main" id="{723AE973-6A3A-D815-E600-FFC31C70038B}"/>
                </a:ext>
              </a:extLst>
            </p:cNvPr>
            <p:cNvSpPr txBox="1">
              <a:spLocks noChangeAspect="1"/>
            </p:cNvSpPr>
            <p:nvPr/>
          </p:nvSpPr>
          <p:spPr>
            <a:xfrm flipV="1">
              <a:off x="11298386"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5" name="Text Placeholder 49">
              <a:extLst>
                <a:ext uri="{FF2B5EF4-FFF2-40B4-BE49-F238E27FC236}">
                  <a16:creationId xmlns:a16="http://schemas.microsoft.com/office/drawing/2014/main" id="{D13933D2-66AE-7288-2A7D-7D6335CE76A9}"/>
                </a:ext>
              </a:extLst>
            </p:cNvPr>
            <p:cNvSpPr txBox="1">
              <a:spLocks noChangeAspect="1"/>
            </p:cNvSpPr>
            <p:nvPr/>
          </p:nvSpPr>
          <p:spPr>
            <a:xfrm flipV="1">
              <a:off x="11449691"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6" name="Text Placeholder 49">
              <a:extLst>
                <a:ext uri="{FF2B5EF4-FFF2-40B4-BE49-F238E27FC236}">
                  <a16:creationId xmlns:a16="http://schemas.microsoft.com/office/drawing/2014/main" id="{3A917BF4-ECBB-A556-C407-F422351B40EC}"/>
                </a:ext>
              </a:extLst>
            </p:cNvPr>
            <p:cNvSpPr txBox="1">
              <a:spLocks noChangeAspect="1"/>
            </p:cNvSpPr>
            <p:nvPr/>
          </p:nvSpPr>
          <p:spPr>
            <a:xfrm flipV="1">
              <a:off x="11600997"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7" name="Text Placeholder 49">
              <a:extLst>
                <a:ext uri="{FF2B5EF4-FFF2-40B4-BE49-F238E27FC236}">
                  <a16:creationId xmlns:a16="http://schemas.microsoft.com/office/drawing/2014/main" id="{83EF01C6-3051-54A7-68C2-649DE418D632}"/>
                </a:ext>
              </a:extLst>
            </p:cNvPr>
            <p:cNvSpPr txBox="1">
              <a:spLocks noChangeAspect="1"/>
            </p:cNvSpPr>
            <p:nvPr/>
          </p:nvSpPr>
          <p:spPr>
            <a:xfrm flipV="1">
              <a:off x="1175230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2">
                <a:alpha val="6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8" name="Text Placeholder 49">
              <a:extLst>
                <a:ext uri="{FF2B5EF4-FFF2-40B4-BE49-F238E27FC236}">
                  <a16:creationId xmlns:a16="http://schemas.microsoft.com/office/drawing/2014/main" id="{CCA5FC24-1F73-D1DB-0D16-F62023EF90BD}"/>
                </a:ext>
              </a:extLst>
            </p:cNvPr>
            <p:cNvSpPr txBox="1">
              <a:spLocks noChangeAspect="1"/>
            </p:cNvSpPr>
            <p:nvPr/>
          </p:nvSpPr>
          <p:spPr>
            <a:xfrm flipV="1">
              <a:off x="11903608"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9" name="Text Placeholder 49">
              <a:extLst>
                <a:ext uri="{FF2B5EF4-FFF2-40B4-BE49-F238E27FC236}">
                  <a16:creationId xmlns:a16="http://schemas.microsoft.com/office/drawing/2014/main" id="{05172577-BBC7-709C-06A1-390E7F69743E}"/>
                </a:ext>
              </a:extLst>
            </p:cNvPr>
            <p:cNvSpPr txBox="1">
              <a:spLocks noChangeAspect="1"/>
            </p:cNvSpPr>
            <p:nvPr/>
          </p:nvSpPr>
          <p:spPr>
            <a:xfrm flipV="1">
              <a:off x="12054913" y="2132466"/>
              <a:ext cx="80799" cy="8079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411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grpSp>
      <p:sp>
        <p:nvSpPr>
          <p:cNvPr id="162" name="Graphic 20">
            <a:extLst>
              <a:ext uri="{FF2B5EF4-FFF2-40B4-BE49-F238E27FC236}">
                <a16:creationId xmlns:a16="http://schemas.microsoft.com/office/drawing/2014/main" id="{07F1F278-B463-C5F4-ACE8-9E160D8B34F0}"/>
              </a:ext>
            </a:extLst>
          </p:cNvPr>
          <p:cNvSpPr/>
          <p:nvPr/>
        </p:nvSpPr>
        <p:spPr>
          <a:xfrm flipH="1" flipV="1">
            <a:off x="0" y="4990868"/>
            <a:ext cx="12326962" cy="1859446"/>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2">
                <a:alpha val="55000"/>
              </a:schemeClr>
            </a:solidFill>
            <a:prstDash val="dash"/>
            <a:miter/>
          </a:ln>
        </p:spPr>
        <p:txBody>
          <a:bodyPr rtlCol="0" anchor="ctr"/>
          <a:lstStyle/>
          <a:p>
            <a:endParaRPr lang="en-NL"/>
          </a:p>
        </p:txBody>
      </p:sp>
      <p:sp>
        <p:nvSpPr>
          <p:cNvPr id="163" name="Text Placeholder 49">
            <a:extLst>
              <a:ext uri="{FF2B5EF4-FFF2-40B4-BE49-F238E27FC236}">
                <a16:creationId xmlns:a16="http://schemas.microsoft.com/office/drawing/2014/main" id="{FE539265-8FF0-052D-B2C1-025B84066A17}"/>
              </a:ext>
            </a:extLst>
          </p:cNvPr>
          <p:cNvSpPr txBox="1">
            <a:spLocks noChangeAspect="1"/>
          </p:cNvSpPr>
          <p:nvPr/>
        </p:nvSpPr>
        <p:spPr>
          <a:xfrm>
            <a:off x="10765657" y="1920438"/>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64" name="Text Placeholder 49">
            <a:extLst>
              <a:ext uri="{FF2B5EF4-FFF2-40B4-BE49-F238E27FC236}">
                <a16:creationId xmlns:a16="http://schemas.microsoft.com/office/drawing/2014/main" id="{BC289E3E-D80D-AB8F-E941-01594B40FC6C}"/>
              </a:ext>
            </a:extLst>
          </p:cNvPr>
          <p:cNvSpPr txBox="1">
            <a:spLocks noChangeAspect="1"/>
          </p:cNvSpPr>
          <p:nvPr/>
        </p:nvSpPr>
        <p:spPr>
          <a:xfrm>
            <a:off x="7424443" y="6131486"/>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160" name="Graphic 159">
            <a:extLst>
              <a:ext uri="{FF2B5EF4-FFF2-40B4-BE49-F238E27FC236}">
                <a16:creationId xmlns:a16="http://schemas.microsoft.com/office/drawing/2014/main" id="{F8AB8570-D229-CE5E-77BE-678D4BA2A0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1489019">
            <a:off x="277309" y="1669861"/>
            <a:ext cx="7674993" cy="4937532"/>
          </a:xfrm>
          <a:prstGeom prst="rect">
            <a:avLst/>
          </a:prstGeom>
        </p:spPr>
      </p:pic>
      <p:sp>
        <p:nvSpPr>
          <p:cNvPr id="10" name="TextBox 9">
            <a:extLst>
              <a:ext uri="{FF2B5EF4-FFF2-40B4-BE49-F238E27FC236}">
                <a16:creationId xmlns:a16="http://schemas.microsoft.com/office/drawing/2014/main" id="{6FAAD573-FD86-6A7C-FA26-BEE4E85F4FAB}"/>
              </a:ext>
            </a:extLst>
          </p:cNvPr>
          <p:cNvSpPr txBox="1"/>
          <p:nvPr/>
        </p:nvSpPr>
        <p:spPr>
          <a:xfrm>
            <a:off x="1090545" y="2820870"/>
            <a:ext cx="5994263" cy="3343603"/>
          </a:xfrm>
          <a:prstGeom prst="rect">
            <a:avLst/>
          </a:prstGeom>
          <a:noFill/>
        </p:spPr>
        <p:txBody>
          <a:bodyPr wrap="square" lIns="0" tIns="0" rIns="0" bIns="0" rtlCol="0">
            <a:noAutofit/>
          </a:bodyPr>
          <a:lstStyle/>
          <a:p>
            <a:r>
              <a:rPr lang="en-GB" sz="2400" b="1" dirty="0">
                <a:solidFill>
                  <a:schemeClr val="bg1"/>
                </a:solidFill>
                <a:latin typeface="Poppins" pitchFamily="2" charset="77"/>
                <a:cs typeface="Poppins" pitchFamily="2" charset="77"/>
              </a:rPr>
              <a:t>Inefficiencies cost companies millions in lost revenue annually</a:t>
            </a:r>
          </a:p>
          <a:p>
            <a:endParaRPr lang="en-GB" sz="2400" b="1" dirty="0">
              <a:solidFill>
                <a:schemeClr val="bg1"/>
              </a:solidFill>
              <a:latin typeface="Poppins" pitchFamily="2" charset="77"/>
              <a:cs typeface="Poppins" pitchFamily="2" charset="77"/>
            </a:endParaRPr>
          </a:p>
          <a:p>
            <a:pPr marL="342900" indent="-342900">
              <a:buFont typeface="Arial" panose="020B0604020202020204" pitchFamily="34" charset="0"/>
              <a:buChar char="•"/>
            </a:pPr>
            <a:r>
              <a:rPr lang="en-GB" sz="2400" dirty="0">
                <a:solidFill>
                  <a:schemeClr val="bg1"/>
                </a:solidFill>
                <a:latin typeface="Poppins" pitchFamily="2" charset="77"/>
                <a:cs typeface="Poppins" pitchFamily="2" charset="77"/>
              </a:rPr>
              <a:t>Lack of process visibility slows decision-making</a:t>
            </a:r>
          </a:p>
          <a:p>
            <a:pPr marL="342900" indent="-342900">
              <a:buFont typeface="Arial" panose="020B0604020202020204" pitchFamily="34" charset="0"/>
              <a:buChar char="•"/>
            </a:pPr>
            <a:r>
              <a:rPr lang="en-GB" sz="2400" dirty="0">
                <a:solidFill>
                  <a:schemeClr val="bg1"/>
                </a:solidFill>
                <a:latin typeface="Poppins" pitchFamily="2" charset="77"/>
                <a:cs typeface="Poppins" pitchFamily="2" charset="77"/>
              </a:rPr>
              <a:t>Employees waste hours navigating unclear workflows</a:t>
            </a:r>
          </a:p>
          <a:p>
            <a:endParaRPr lang="en-GB" sz="2400" dirty="0">
              <a:solidFill>
                <a:schemeClr val="bg1"/>
              </a:solidFill>
              <a:latin typeface="Poppins" pitchFamily="2" charset="77"/>
              <a:cs typeface="Poppins" pitchFamily="2" charset="77"/>
            </a:endParaRPr>
          </a:p>
        </p:txBody>
      </p:sp>
      <p:sp>
        <p:nvSpPr>
          <p:cNvPr id="165" name="Text Placeholder 49">
            <a:extLst>
              <a:ext uri="{FF2B5EF4-FFF2-40B4-BE49-F238E27FC236}">
                <a16:creationId xmlns:a16="http://schemas.microsoft.com/office/drawing/2014/main" id="{832BFC90-6B0F-8F73-CD35-DA1293D6B2E9}"/>
              </a:ext>
            </a:extLst>
          </p:cNvPr>
          <p:cNvSpPr txBox="1">
            <a:spLocks noChangeAspect="1"/>
          </p:cNvSpPr>
          <p:nvPr/>
        </p:nvSpPr>
        <p:spPr>
          <a:xfrm>
            <a:off x="2861126" y="1831232"/>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2183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66" name="Text Placeholder 49">
            <a:extLst>
              <a:ext uri="{FF2B5EF4-FFF2-40B4-BE49-F238E27FC236}">
                <a16:creationId xmlns:a16="http://schemas.microsoft.com/office/drawing/2014/main" id="{7C921215-80F9-919A-53C9-C77ACBAD8715}"/>
              </a:ext>
            </a:extLst>
          </p:cNvPr>
          <p:cNvSpPr txBox="1">
            <a:spLocks noChangeAspect="1"/>
          </p:cNvSpPr>
          <p:nvPr/>
        </p:nvSpPr>
        <p:spPr>
          <a:xfrm>
            <a:off x="7688040" y="3580875"/>
            <a:ext cx="557756" cy="557752"/>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1200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Tree>
    <p:extLst>
      <p:ext uri="{BB962C8B-B14F-4D97-AF65-F5344CB8AC3E}">
        <p14:creationId xmlns:p14="http://schemas.microsoft.com/office/powerpoint/2010/main" val="2136481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E9C24-489C-4200-FFDD-A34E1F4F2065}"/>
              </a:ext>
            </a:extLst>
          </p:cNvPr>
          <p:cNvSpPr>
            <a:spLocks noGrp="1"/>
          </p:cNvSpPr>
          <p:nvPr>
            <p:ph type="title"/>
          </p:nvPr>
        </p:nvSpPr>
        <p:spPr/>
        <p:txBody>
          <a:bodyPr/>
          <a:lstStyle/>
          <a:p>
            <a:r>
              <a:rPr lang="en-GB" dirty="0"/>
              <a:t>A Smarter Way to Optimize Your Business</a:t>
            </a:r>
            <a:br>
              <a:rPr lang="en-GB" dirty="0"/>
            </a:br>
            <a:endParaRPr lang="en-US" dirty="0"/>
          </a:p>
        </p:txBody>
      </p:sp>
      <p:grpSp>
        <p:nvGrpSpPr>
          <p:cNvPr id="10" name="Group 9">
            <a:extLst>
              <a:ext uri="{FF2B5EF4-FFF2-40B4-BE49-F238E27FC236}">
                <a16:creationId xmlns:a16="http://schemas.microsoft.com/office/drawing/2014/main" id="{26FFEC57-EDB9-43A0-D7FA-1866E8BC40C0}"/>
              </a:ext>
            </a:extLst>
          </p:cNvPr>
          <p:cNvGrpSpPr/>
          <p:nvPr/>
        </p:nvGrpSpPr>
        <p:grpSpPr>
          <a:xfrm>
            <a:off x="8118274" y="1165968"/>
            <a:ext cx="4070551" cy="5692032"/>
            <a:chOff x="8118274" y="1165968"/>
            <a:chExt cx="4070551" cy="5692032"/>
          </a:xfrm>
        </p:grpSpPr>
        <p:cxnSp>
          <p:nvCxnSpPr>
            <p:cNvPr id="11" name="Straight Connector 10">
              <a:extLst>
                <a:ext uri="{FF2B5EF4-FFF2-40B4-BE49-F238E27FC236}">
                  <a16:creationId xmlns:a16="http://schemas.microsoft.com/office/drawing/2014/main" id="{0084C6B6-9E5B-B4FC-2828-1157EE69DAEC}"/>
                </a:ext>
              </a:extLst>
            </p:cNvPr>
            <p:cNvCxnSpPr>
              <a:cxnSpLocks/>
            </p:cNvCxnSpPr>
            <p:nvPr/>
          </p:nvCxnSpPr>
          <p:spPr>
            <a:xfrm flipH="1">
              <a:off x="9197935" y="6255278"/>
              <a:ext cx="864121" cy="0"/>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7CD482E-5168-5087-1327-AB0801A0515F}"/>
                </a:ext>
              </a:extLst>
            </p:cNvPr>
            <p:cNvCxnSpPr>
              <a:cxnSpLocks/>
            </p:cNvCxnSpPr>
            <p:nvPr/>
          </p:nvCxnSpPr>
          <p:spPr>
            <a:xfrm>
              <a:off x="10193783" y="6381278"/>
              <a:ext cx="0" cy="476722"/>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EB260FF-CFC0-89D3-5D6B-1A6CE77B4DC7}"/>
                </a:ext>
              </a:extLst>
            </p:cNvPr>
            <p:cNvCxnSpPr>
              <a:cxnSpLocks/>
            </p:cNvCxnSpPr>
            <p:nvPr/>
          </p:nvCxnSpPr>
          <p:spPr>
            <a:xfrm>
              <a:off x="10193783" y="5576729"/>
              <a:ext cx="0" cy="552549"/>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94A6E79-C3E0-5C2C-EF5E-CE6C7FC9B203}"/>
                </a:ext>
              </a:extLst>
            </p:cNvPr>
            <p:cNvCxnSpPr>
              <a:cxnSpLocks/>
            </p:cNvCxnSpPr>
            <p:nvPr/>
          </p:nvCxnSpPr>
          <p:spPr>
            <a:xfrm>
              <a:off x="8488620" y="3286597"/>
              <a:ext cx="583316" cy="0"/>
            </a:xfrm>
            <a:prstGeom prst="line">
              <a:avLst/>
            </a:prstGeom>
            <a:ln w="2857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5DCDAAB-9AE7-BCA3-BEF7-AC1153437D15}"/>
                </a:ext>
              </a:extLst>
            </p:cNvPr>
            <p:cNvCxnSpPr>
              <a:cxnSpLocks/>
            </p:cNvCxnSpPr>
            <p:nvPr/>
          </p:nvCxnSpPr>
          <p:spPr>
            <a:xfrm>
              <a:off x="9199049" y="3426515"/>
              <a:ext cx="0" cy="522240"/>
            </a:xfrm>
            <a:prstGeom prst="line">
              <a:avLst/>
            </a:prstGeom>
            <a:ln w="2857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EBA4519-D362-AD4A-08EA-38E3A99909B6}"/>
                </a:ext>
              </a:extLst>
            </p:cNvPr>
            <p:cNvCxnSpPr>
              <a:cxnSpLocks/>
            </p:cNvCxnSpPr>
            <p:nvPr/>
          </p:nvCxnSpPr>
          <p:spPr>
            <a:xfrm>
              <a:off x="9323936" y="3286597"/>
              <a:ext cx="288994" cy="0"/>
            </a:xfrm>
            <a:prstGeom prst="line">
              <a:avLst/>
            </a:prstGeom>
            <a:ln w="2857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FBDE448D-01F3-3FDB-69A9-4731FEEBC32B}"/>
                </a:ext>
              </a:extLst>
            </p:cNvPr>
            <p:cNvCxnSpPr>
              <a:cxnSpLocks/>
            </p:cNvCxnSpPr>
            <p:nvPr/>
          </p:nvCxnSpPr>
          <p:spPr>
            <a:xfrm>
              <a:off x="10190917" y="3286597"/>
              <a:ext cx="288994" cy="0"/>
            </a:xfrm>
            <a:prstGeom prst="line">
              <a:avLst/>
            </a:prstGeom>
            <a:ln w="2857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1E7FE1F5-287D-4902-DC94-227EBC1D76C3}"/>
                </a:ext>
              </a:extLst>
            </p:cNvPr>
            <p:cNvCxnSpPr>
              <a:cxnSpLocks/>
            </p:cNvCxnSpPr>
            <p:nvPr/>
          </p:nvCxnSpPr>
          <p:spPr>
            <a:xfrm>
              <a:off x="9486929" y="4109130"/>
              <a:ext cx="288994" cy="0"/>
            </a:xfrm>
            <a:prstGeom prst="line">
              <a:avLst/>
            </a:prstGeom>
            <a:ln w="2857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F43FFAC-F534-5324-954F-5B3C9E52402C}"/>
                </a:ext>
              </a:extLst>
            </p:cNvPr>
            <p:cNvCxnSpPr>
              <a:cxnSpLocks/>
              <a:stCxn id="35" idx="2"/>
            </p:cNvCxnSpPr>
            <p:nvPr/>
          </p:nvCxnSpPr>
          <p:spPr>
            <a:xfrm>
              <a:off x="9901923" y="4236873"/>
              <a:ext cx="0" cy="283262"/>
            </a:xfrm>
            <a:prstGeom prst="line">
              <a:avLst/>
            </a:prstGeom>
            <a:ln w="2857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2F3759A-A13A-B662-0DD7-03DE7551F245}"/>
                </a:ext>
              </a:extLst>
            </p:cNvPr>
            <p:cNvCxnSpPr>
              <a:cxnSpLocks/>
            </p:cNvCxnSpPr>
            <p:nvPr/>
          </p:nvCxnSpPr>
          <p:spPr>
            <a:xfrm>
              <a:off x="10027923" y="4109623"/>
              <a:ext cx="451941" cy="0"/>
            </a:xfrm>
            <a:prstGeom prst="line">
              <a:avLst/>
            </a:prstGeom>
            <a:ln w="2857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1" name="Oval 20">
              <a:extLst>
                <a:ext uri="{FF2B5EF4-FFF2-40B4-BE49-F238E27FC236}">
                  <a16:creationId xmlns:a16="http://schemas.microsoft.com/office/drawing/2014/main" id="{F1151A71-9182-91D3-FAFF-B4FC871367E7}"/>
                </a:ext>
              </a:extLst>
            </p:cNvPr>
            <p:cNvSpPr>
              <a:spLocks noChangeAspect="1"/>
            </p:cNvSpPr>
            <p:nvPr/>
          </p:nvSpPr>
          <p:spPr>
            <a:xfrm>
              <a:off x="11378463" y="3127959"/>
              <a:ext cx="317276" cy="317276"/>
            </a:xfrm>
            <a:prstGeom prst="ellipse">
              <a:avLst/>
            </a:prstGeom>
            <a:noFill/>
            <a:ln w="76200">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latin typeface="Arial"/>
                <a:cs typeface="Arial"/>
              </a:endParaRPr>
            </a:p>
          </p:txBody>
        </p:sp>
        <p:cxnSp>
          <p:nvCxnSpPr>
            <p:cNvPr id="22" name="Straight Connector 21">
              <a:extLst>
                <a:ext uri="{FF2B5EF4-FFF2-40B4-BE49-F238E27FC236}">
                  <a16:creationId xmlns:a16="http://schemas.microsoft.com/office/drawing/2014/main" id="{C6AA76D4-AE4A-7092-552B-A125E6D92C00}"/>
                </a:ext>
              </a:extLst>
            </p:cNvPr>
            <p:cNvCxnSpPr>
              <a:cxnSpLocks/>
            </p:cNvCxnSpPr>
            <p:nvPr/>
          </p:nvCxnSpPr>
          <p:spPr>
            <a:xfrm>
              <a:off x="11057851" y="3286597"/>
              <a:ext cx="288994" cy="0"/>
            </a:xfrm>
            <a:prstGeom prst="line">
              <a:avLst/>
            </a:prstGeom>
            <a:ln w="2857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35CCF6B1-B486-9C2F-A28B-441B460D27C9}"/>
                </a:ext>
              </a:extLst>
            </p:cNvPr>
            <p:cNvGrpSpPr/>
            <p:nvPr/>
          </p:nvGrpSpPr>
          <p:grpSpPr>
            <a:xfrm>
              <a:off x="10744087" y="5798078"/>
              <a:ext cx="914400" cy="914400"/>
              <a:chOff x="10744087" y="5798078"/>
              <a:chExt cx="914400" cy="914400"/>
            </a:xfrm>
          </p:grpSpPr>
          <p:sp>
            <p:nvSpPr>
              <p:cNvPr id="57" name="Pie 56">
                <a:extLst>
                  <a:ext uri="{FF2B5EF4-FFF2-40B4-BE49-F238E27FC236}">
                    <a16:creationId xmlns:a16="http://schemas.microsoft.com/office/drawing/2014/main" id="{F8ABF35A-4969-1CA3-73BB-F8B06E208442}"/>
                  </a:ext>
                </a:extLst>
              </p:cNvPr>
              <p:cNvSpPr/>
              <p:nvPr/>
            </p:nvSpPr>
            <p:spPr>
              <a:xfrm rot="16200000">
                <a:off x="10864852" y="5908672"/>
                <a:ext cx="685800" cy="673103"/>
              </a:xfrm>
              <a:prstGeom prst="pie">
                <a:avLst>
                  <a:gd name="adj1" fmla="val 21591631"/>
                  <a:gd name="adj2" fmla="val 5402366"/>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solidFill>
                    <a:schemeClr val="tx1"/>
                  </a:solidFill>
                  <a:latin typeface="Arial"/>
                  <a:cs typeface="Arial"/>
                </a:endParaRPr>
              </a:p>
            </p:txBody>
          </p:sp>
          <p:pic>
            <p:nvPicPr>
              <p:cNvPr id="58" name="Graphic 57" descr="Pie chart outline">
                <a:extLst>
                  <a:ext uri="{FF2B5EF4-FFF2-40B4-BE49-F238E27FC236}">
                    <a16:creationId xmlns:a16="http://schemas.microsoft.com/office/drawing/2014/main" id="{B87DE49A-C1D5-302E-29FC-49587457FE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744087" y="5798078"/>
                <a:ext cx="914400" cy="914400"/>
              </a:xfrm>
              <a:prstGeom prst="rect">
                <a:avLst/>
              </a:prstGeom>
            </p:spPr>
          </p:pic>
        </p:grpSp>
        <p:grpSp>
          <p:nvGrpSpPr>
            <p:cNvPr id="24" name="Group 23">
              <a:extLst>
                <a:ext uri="{FF2B5EF4-FFF2-40B4-BE49-F238E27FC236}">
                  <a16:creationId xmlns:a16="http://schemas.microsoft.com/office/drawing/2014/main" id="{C7A273E2-1855-A8E5-A4E7-A1991FBA5D85}"/>
                </a:ext>
              </a:extLst>
            </p:cNvPr>
            <p:cNvGrpSpPr/>
            <p:nvPr/>
          </p:nvGrpSpPr>
          <p:grpSpPr>
            <a:xfrm>
              <a:off x="8133325" y="4584326"/>
              <a:ext cx="1150585" cy="1150585"/>
              <a:chOff x="8001647" y="4627536"/>
              <a:chExt cx="1150585" cy="1150585"/>
            </a:xfrm>
          </p:grpSpPr>
          <p:sp>
            <p:nvSpPr>
              <p:cNvPr id="55" name="Rectangle 54">
                <a:extLst>
                  <a:ext uri="{FF2B5EF4-FFF2-40B4-BE49-F238E27FC236}">
                    <a16:creationId xmlns:a16="http://schemas.microsoft.com/office/drawing/2014/main" id="{ACA77FFE-D094-AB84-E3CD-94C50F691892}"/>
                  </a:ext>
                </a:extLst>
              </p:cNvPr>
              <p:cNvSpPr/>
              <p:nvPr/>
            </p:nvSpPr>
            <p:spPr>
              <a:xfrm flipH="1">
                <a:off x="8478063" y="4807534"/>
                <a:ext cx="104076" cy="68988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latin typeface="Arial"/>
                  <a:cs typeface="Arial"/>
                </a:endParaRPr>
              </a:p>
            </p:txBody>
          </p:sp>
          <p:pic>
            <p:nvPicPr>
              <p:cNvPr id="56" name="Graphic 55" descr="Bar chart outline">
                <a:extLst>
                  <a:ext uri="{FF2B5EF4-FFF2-40B4-BE49-F238E27FC236}">
                    <a16:creationId xmlns:a16="http://schemas.microsoft.com/office/drawing/2014/main" id="{DF644FAE-016C-0417-148E-73BAE291B4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01647" y="4627536"/>
                <a:ext cx="1150585" cy="1150585"/>
              </a:xfrm>
              <a:prstGeom prst="rect">
                <a:avLst/>
              </a:prstGeom>
            </p:spPr>
          </p:pic>
        </p:grpSp>
        <p:grpSp>
          <p:nvGrpSpPr>
            <p:cNvPr id="25" name="Group 24">
              <a:extLst>
                <a:ext uri="{FF2B5EF4-FFF2-40B4-BE49-F238E27FC236}">
                  <a16:creationId xmlns:a16="http://schemas.microsoft.com/office/drawing/2014/main" id="{7A342184-A4C3-C483-6555-343B73B5BBE7}"/>
                </a:ext>
              </a:extLst>
            </p:cNvPr>
            <p:cNvGrpSpPr/>
            <p:nvPr/>
          </p:nvGrpSpPr>
          <p:grpSpPr>
            <a:xfrm>
              <a:off x="10969011" y="1583705"/>
              <a:ext cx="1150585" cy="1150585"/>
              <a:chOff x="9628453" y="1184280"/>
              <a:chExt cx="1150585" cy="1150585"/>
            </a:xfrm>
          </p:grpSpPr>
          <p:sp>
            <p:nvSpPr>
              <p:cNvPr id="53" name="Rectangle 52">
                <a:extLst>
                  <a:ext uri="{FF2B5EF4-FFF2-40B4-BE49-F238E27FC236}">
                    <a16:creationId xmlns:a16="http://schemas.microsoft.com/office/drawing/2014/main" id="{DF222293-2797-FE5A-EFFD-D98C36497F83}"/>
                  </a:ext>
                </a:extLst>
              </p:cNvPr>
              <p:cNvSpPr/>
              <p:nvPr/>
            </p:nvSpPr>
            <p:spPr>
              <a:xfrm flipH="1">
                <a:off x="9971363" y="1596961"/>
                <a:ext cx="388662" cy="635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latin typeface="Arial"/>
                  <a:cs typeface="Arial"/>
                </a:endParaRPr>
              </a:p>
            </p:txBody>
          </p:sp>
          <p:pic>
            <p:nvPicPr>
              <p:cNvPr id="54" name="Graphic 53" descr="Gantt Chart outline">
                <a:extLst>
                  <a:ext uri="{FF2B5EF4-FFF2-40B4-BE49-F238E27FC236}">
                    <a16:creationId xmlns:a16="http://schemas.microsoft.com/office/drawing/2014/main" id="{A642C353-D7EC-8135-D334-89092315E8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28453" y="1184280"/>
                <a:ext cx="1150585" cy="1150585"/>
              </a:xfrm>
              <a:prstGeom prst="rect">
                <a:avLst/>
              </a:prstGeom>
            </p:spPr>
          </p:pic>
        </p:grpSp>
        <p:cxnSp>
          <p:nvCxnSpPr>
            <p:cNvPr id="26" name="Straight Connector 25">
              <a:extLst>
                <a:ext uri="{FF2B5EF4-FFF2-40B4-BE49-F238E27FC236}">
                  <a16:creationId xmlns:a16="http://schemas.microsoft.com/office/drawing/2014/main" id="{AA3516A0-5917-FA66-1314-EA7C0A77D95E}"/>
                </a:ext>
              </a:extLst>
            </p:cNvPr>
            <p:cNvCxnSpPr>
              <a:cxnSpLocks/>
            </p:cNvCxnSpPr>
            <p:nvPr/>
          </p:nvCxnSpPr>
          <p:spPr>
            <a:xfrm>
              <a:off x="10468961" y="5431173"/>
              <a:ext cx="451941" cy="0"/>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0C8C232-E5F7-A969-7BE8-34BA6F717166}"/>
                </a:ext>
              </a:extLst>
            </p:cNvPr>
            <p:cNvCxnSpPr>
              <a:cxnSpLocks/>
            </p:cNvCxnSpPr>
            <p:nvPr/>
          </p:nvCxnSpPr>
          <p:spPr>
            <a:xfrm>
              <a:off x="11498889" y="5431173"/>
              <a:ext cx="689936" cy="0"/>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8" name="Rounded Rectangle 27">
              <a:extLst>
                <a:ext uri="{FF2B5EF4-FFF2-40B4-BE49-F238E27FC236}">
                  <a16:creationId xmlns:a16="http://schemas.microsoft.com/office/drawing/2014/main" id="{7323930C-E33D-D196-E5AA-A5087A5876BE}"/>
                </a:ext>
              </a:extLst>
            </p:cNvPr>
            <p:cNvSpPr/>
            <p:nvPr/>
          </p:nvSpPr>
          <p:spPr>
            <a:xfrm>
              <a:off x="9904790" y="5285617"/>
              <a:ext cx="577987" cy="291112"/>
            </a:xfrm>
            <a:prstGeom prst="roundRect">
              <a:avLst/>
            </a:prstGeom>
            <a:noFill/>
            <a:ln w="38100">
              <a:solidFill>
                <a:srgbClr val="656565"/>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endParaRPr lang="en-US" sz="600" dirty="0">
                <a:solidFill>
                  <a:schemeClr val="bg1"/>
                </a:solidFill>
                <a:latin typeface="+mj-lt"/>
                <a:cs typeface="Arial"/>
              </a:endParaRPr>
            </a:p>
          </p:txBody>
        </p:sp>
        <p:sp>
          <p:nvSpPr>
            <p:cNvPr id="29" name="Rounded Rectangle 28">
              <a:extLst>
                <a:ext uri="{FF2B5EF4-FFF2-40B4-BE49-F238E27FC236}">
                  <a16:creationId xmlns:a16="http://schemas.microsoft.com/office/drawing/2014/main" id="{43B05AE5-74A9-7480-BEFB-538118179E95}"/>
                </a:ext>
              </a:extLst>
            </p:cNvPr>
            <p:cNvSpPr/>
            <p:nvPr/>
          </p:nvSpPr>
          <p:spPr>
            <a:xfrm>
              <a:off x="10920902" y="5285617"/>
              <a:ext cx="577987" cy="291112"/>
            </a:xfrm>
            <a:prstGeom prst="roundRect">
              <a:avLst/>
            </a:prstGeom>
            <a:noFill/>
            <a:ln w="38100">
              <a:solidFill>
                <a:srgbClr val="656565"/>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endParaRPr lang="en-US" sz="600" dirty="0">
                <a:solidFill>
                  <a:schemeClr val="bg1"/>
                </a:solidFill>
                <a:latin typeface="+mj-lt"/>
                <a:cs typeface="Arial"/>
              </a:endParaRPr>
            </a:p>
          </p:txBody>
        </p:sp>
        <p:sp>
          <p:nvSpPr>
            <p:cNvPr id="30" name="Rounded Rectangle 29">
              <a:extLst>
                <a:ext uri="{FF2B5EF4-FFF2-40B4-BE49-F238E27FC236}">
                  <a16:creationId xmlns:a16="http://schemas.microsoft.com/office/drawing/2014/main" id="{ACD95F58-8322-E018-C072-7F807CAB02D2}"/>
                </a:ext>
              </a:extLst>
            </p:cNvPr>
            <p:cNvSpPr/>
            <p:nvPr/>
          </p:nvSpPr>
          <p:spPr>
            <a:xfrm>
              <a:off x="8908942" y="3965317"/>
              <a:ext cx="577987" cy="291112"/>
            </a:xfrm>
            <a:prstGeom prst="roundRect">
              <a:avLst/>
            </a:prstGeom>
            <a:noFill/>
            <a:ln w="38100">
              <a:solidFill>
                <a:srgbClr val="656565"/>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endParaRPr lang="en-US" sz="600" dirty="0">
                <a:solidFill>
                  <a:schemeClr val="bg1"/>
                </a:solidFill>
                <a:latin typeface="+mj-lt"/>
                <a:cs typeface="Arial"/>
              </a:endParaRPr>
            </a:p>
          </p:txBody>
        </p:sp>
        <p:sp>
          <p:nvSpPr>
            <p:cNvPr id="31" name="Oval 30">
              <a:extLst>
                <a:ext uri="{FF2B5EF4-FFF2-40B4-BE49-F238E27FC236}">
                  <a16:creationId xmlns:a16="http://schemas.microsoft.com/office/drawing/2014/main" id="{07D13E34-E7CF-0791-E07E-709DFC147805}"/>
                </a:ext>
              </a:extLst>
            </p:cNvPr>
            <p:cNvSpPr>
              <a:spLocks noChangeAspect="1"/>
            </p:cNvSpPr>
            <p:nvPr/>
          </p:nvSpPr>
          <p:spPr>
            <a:xfrm>
              <a:off x="8118274" y="3106597"/>
              <a:ext cx="360000" cy="360000"/>
            </a:xfrm>
            <a:prstGeom prst="ellipse">
              <a:avLst/>
            </a:prstGeom>
            <a:noFill/>
            <a:ln w="28575">
              <a:solidFill>
                <a:srgbClr val="656565"/>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latin typeface="Arial"/>
                <a:cs typeface="Arial"/>
              </a:endParaRPr>
            </a:p>
          </p:txBody>
        </p:sp>
        <p:sp>
          <p:nvSpPr>
            <p:cNvPr id="32" name="Diamond 31">
              <a:extLst>
                <a:ext uri="{FF2B5EF4-FFF2-40B4-BE49-F238E27FC236}">
                  <a16:creationId xmlns:a16="http://schemas.microsoft.com/office/drawing/2014/main" id="{396080A3-DF0E-44E4-A173-8E61F0F88746}"/>
                </a:ext>
              </a:extLst>
            </p:cNvPr>
            <p:cNvSpPr>
              <a:spLocks noChangeAspect="1"/>
            </p:cNvSpPr>
            <p:nvPr/>
          </p:nvSpPr>
          <p:spPr>
            <a:xfrm>
              <a:off x="9071936" y="3160597"/>
              <a:ext cx="252000" cy="252000"/>
            </a:xfrm>
            <a:prstGeom prst="diamond">
              <a:avLst/>
            </a:prstGeom>
            <a:noFill/>
            <a:ln w="28575">
              <a:solidFill>
                <a:srgbClr val="656565"/>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33" name="Rounded Rectangle 32">
              <a:extLst>
                <a:ext uri="{FF2B5EF4-FFF2-40B4-BE49-F238E27FC236}">
                  <a16:creationId xmlns:a16="http://schemas.microsoft.com/office/drawing/2014/main" id="{534EEC1F-0C74-463A-3811-11CA683651CA}"/>
                </a:ext>
              </a:extLst>
            </p:cNvPr>
            <p:cNvSpPr/>
            <p:nvPr/>
          </p:nvSpPr>
          <p:spPr>
            <a:xfrm>
              <a:off x="9612930" y="3141041"/>
              <a:ext cx="577987" cy="291112"/>
            </a:xfrm>
            <a:prstGeom prst="roundRect">
              <a:avLst/>
            </a:prstGeom>
            <a:noFill/>
            <a:ln w="38100">
              <a:solidFill>
                <a:srgbClr val="656565"/>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endParaRPr lang="en-US" sz="600" dirty="0">
                <a:solidFill>
                  <a:schemeClr val="bg1"/>
                </a:solidFill>
                <a:latin typeface="+mj-lt"/>
                <a:cs typeface="Arial"/>
              </a:endParaRPr>
            </a:p>
          </p:txBody>
        </p:sp>
        <p:sp>
          <p:nvSpPr>
            <p:cNvPr id="34" name="Rounded Rectangle 33">
              <a:extLst>
                <a:ext uri="{FF2B5EF4-FFF2-40B4-BE49-F238E27FC236}">
                  <a16:creationId xmlns:a16="http://schemas.microsoft.com/office/drawing/2014/main" id="{BF9D329C-58C6-5A14-B6CA-7D67FF24A6FA}"/>
                </a:ext>
              </a:extLst>
            </p:cNvPr>
            <p:cNvSpPr/>
            <p:nvPr/>
          </p:nvSpPr>
          <p:spPr>
            <a:xfrm>
              <a:off x="10479864" y="3141041"/>
              <a:ext cx="577987" cy="291112"/>
            </a:xfrm>
            <a:prstGeom prst="roundRect">
              <a:avLst/>
            </a:prstGeom>
            <a:noFill/>
            <a:ln w="38100">
              <a:solidFill>
                <a:srgbClr val="656565"/>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endParaRPr lang="en-US" sz="600" dirty="0">
                <a:solidFill>
                  <a:schemeClr val="bg1"/>
                </a:solidFill>
                <a:latin typeface="+mj-lt"/>
                <a:cs typeface="Arial"/>
              </a:endParaRPr>
            </a:p>
          </p:txBody>
        </p:sp>
        <p:sp>
          <p:nvSpPr>
            <p:cNvPr id="35" name="Diamond 34">
              <a:extLst>
                <a:ext uri="{FF2B5EF4-FFF2-40B4-BE49-F238E27FC236}">
                  <a16:creationId xmlns:a16="http://schemas.microsoft.com/office/drawing/2014/main" id="{3DB8A9FD-8539-5646-4893-F97F1D9BB351}"/>
                </a:ext>
              </a:extLst>
            </p:cNvPr>
            <p:cNvSpPr>
              <a:spLocks noChangeAspect="1"/>
            </p:cNvSpPr>
            <p:nvPr/>
          </p:nvSpPr>
          <p:spPr>
            <a:xfrm>
              <a:off x="9775923" y="3984873"/>
              <a:ext cx="252000" cy="252000"/>
            </a:xfrm>
            <a:prstGeom prst="diamond">
              <a:avLst/>
            </a:prstGeom>
            <a:noFill/>
            <a:ln w="28575">
              <a:solidFill>
                <a:srgbClr val="656565"/>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36" name="Rounded Rectangle 35">
              <a:extLst>
                <a:ext uri="{FF2B5EF4-FFF2-40B4-BE49-F238E27FC236}">
                  <a16:creationId xmlns:a16="http://schemas.microsoft.com/office/drawing/2014/main" id="{D017CAC1-B102-E226-5716-4EBD1B341442}"/>
                </a:ext>
              </a:extLst>
            </p:cNvPr>
            <p:cNvSpPr/>
            <p:nvPr/>
          </p:nvSpPr>
          <p:spPr>
            <a:xfrm>
              <a:off x="9611627" y="4525677"/>
              <a:ext cx="577987" cy="291112"/>
            </a:xfrm>
            <a:prstGeom prst="roundRect">
              <a:avLst/>
            </a:prstGeom>
            <a:noFill/>
            <a:ln w="38100">
              <a:solidFill>
                <a:srgbClr val="656565"/>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endParaRPr lang="en-US" sz="600" dirty="0">
                <a:solidFill>
                  <a:schemeClr val="bg1"/>
                </a:solidFill>
                <a:latin typeface="+mj-lt"/>
                <a:cs typeface="Arial"/>
              </a:endParaRPr>
            </a:p>
          </p:txBody>
        </p:sp>
        <p:sp>
          <p:nvSpPr>
            <p:cNvPr id="37" name="Rounded Rectangle 36">
              <a:extLst>
                <a:ext uri="{FF2B5EF4-FFF2-40B4-BE49-F238E27FC236}">
                  <a16:creationId xmlns:a16="http://schemas.microsoft.com/office/drawing/2014/main" id="{23A49426-C65B-CCA9-087D-D8E661E1F2BE}"/>
                </a:ext>
              </a:extLst>
            </p:cNvPr>
            <p:cNvSpPr/>
            <p:nvPr/>
          </p:nvSpPr>
          <p:spPr>
            <a:xfrm>
              <a:off x="10479864" y="3965317"/>
              <a:ext cx="577987" cy="291112"/>
            </a:xfrm>
            <a:prstGeom prst="roundRect">
              <a:avLst/>
            </a:prstGeom>
            <a:noFill/>
            <a:ln w="38100">
              <a:solidFill>
                <a:srgbClr val="656565"/>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endParaRPr lang="en-US" sz="600" dirty="0">
                <a:solidFill>
                  <a:schemeClr val="bg1"/>
                </a:solidFill>
                <a:latin typeface="+mj-lt"/>
                <a:cs typeface="Arial"/>
              </a:endParaRPr>
            </a:p>
          </p:txBody>
        </p:sp>
        <p:sp>
          <p:nvSpPr>
            <p:cNvPr id="38" name="Diamond 37">
              <a:extLst>
                <a:ext uri="{FF2B5EF4-FFF2-40B4-BE49-F238E27FC236}">
                  <a16:creationId xmlns:a16="http://schemas.microsoft.com/office/drawing/2014/main" id="{434E98D6-22C1-4FB3-01E5-C37758551BC6}"/>
                </a:ext>
              </a:extLst>
            </p:cNvPr>
            <p:cNvSpPr>
              <a:spLocks noChangeAspect="1"/>
            </p:cNvSpPr>
            <p:nvPr/>
          </p:nvSpPr>
          <p:spPr>
            <a:xfrm>
              <a:off x="10067783" y="6129278"/>
              <a:ext cx="252000" cy="252000"/>
            </a:xfrm>
            <a:prstGeom prst="diamond">
              <a:avLst/>
            </a:prstGeom>
            <a:noFill/>
            <a:ln w="28575">
              <a:solidFill>
                <a:srgbClr val="656565"/>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cxnSp>
          <p:nvCxnSpPr>
            <p:cNvPr id="39" name="Straight Connector 38">
              <a:extLst>
                <a:ext uri="{FF2B5EF4-FFF2-40B4-BE49-F238E27FC236}">
                  <a16:creationId xmlns:a16="http://schemas.microsoft.com/office/drawing/2014/main" id="{5BAE3335-2619-4326-51C1-A3784A4E86E6}"/>
                </a:ext>
              </a:extLst>
            </p:cNvPr>
            <p:cNvCxnSpPr>
              <a:cxnSpLocks/>
            </p:cNvCxnSpPr>
            <p:nvPr/>
          </p:nvCxnSpPr>
          <p:spPr>
            <a:xfrm>
              <a:off x="11497273" y="1345968"/>
              <a:ext cx="689936" cy="0"/>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0" name="Oval 39">
              <a:extLst>
                <a:ext uri="{FF2B5EF4-FFF2-40B4-BE49-F238E27FC236}">
                  <a16:creationId xmlns:a16="http://schemas.microsoft.com/office/drawing/2014/main" id="{258AB825-4749-4598-E263-703065A4A52B}"/>
                </a:ext>
              </a:extLst>
            </p:cNvPr>
            <p:cNvSpPr>
              <a:spLocks noChangeAspect="1"/>
            </p:cNvSpPr>
            <p:nvPr/>
          </p:nvSpPr>
          <p:spPr>
            <a:xfrm>
              <a:off x="11137273" y="1165968"/>
              <a:ext cx="360000" cy="360000"/>
            </a:xfrm>
            <a:prstGeom prst="ellipse">
              <a:avLst/>
            </a:prstGeom>
            <a:noFill/>
            <a:ln w="28575">
              <a:solidFill>
                <a:srgbClr val="656565"/>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latin typeface="Arial"/>
                <a:cs typeface="Arial"/>
              </a:endParaRPr>
            </a:p>
          </p:txBody>
        </p:sp>
        <p:cxnSp>
          <p:nvCxnSpPr>
            <p:cNvPr id="41" name="Straight Connector 40">
              <a:extLst>
                <a:ext uri="{FF2B5EF4-FFF2-40B4-BE49-F238E27FC236}">
                  <a16:creationId xmlns:a16="http://schemas.microsoft.com/office/drawing/2014/main" id="{BE550E2F-5D2E-C7B7-E310-9C0F96D6E3B0}"/>
                </a:ext>
              </a:extLst>
            </p:cNvPr>
            <p:cNvCxnSpPr>
              <a:cxnSpLocks/>
            </p:cNvCxnSpPr>
            <p:nvPr/>
          </p:nvCxnSpPr>
          <p:spPr>
            <a:xfrm>
              <a:off x="9819071" y="1762399"/>
              <a:ext cx="547721" cy="0"/>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2" name="Diamond 41">
              <a:extLst>
                <a:ext uri="{FF2B5EF4-FFF2-40B4-BE49-F238E27FC236}">
                  <a16:creationId xmlns:a16="http://schemas.microsoft.com/office/drawing/2014/main" id="{2AB4CA6C-6448-921B-573F-3DDE3EEFB5FA}"/>
                </a:ext>
              </a:extLst>
            </p:cNvPr>
            <p:cNvSpPr>
              <a:spLocks noChangeAspect="1"/>
            </p:cNvSpPr>
            <p:nvPr/>
          </p:nvSpPr>
          <p:spPr>
            <a:xfrm>
              <a:off x="10366792" y="1636399"/>
              <a:ext cx="252000" cy="252000"/>
            </a:xfrm>
            <a:prstGeom prst="diamond">
              <a:avLst/>
            </a:prstGeom>
            <a:noFill/>
            <a:ln w="28575">
              <a:solidFill>
                <a:srgbClr val="656565"/>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a:latin typeface="Arial"/>
                <a:cs typeface="Arial"/>
              </a:endParaRPr>
            </a:p>
            <a:p>
              <a:pPr algn="ctr"/>
              <a:endParaRPr lang="en-NL" sz="1400" b="0" i="0" dirty="0">
                <a:latin typeface="Arial"/>
                <a:cs typeface="Arial"/>
              </a:endParaRPr>
            </a:p>
          </p:txBody>
        </p:sp>
        <p:sp>
          <p:nvSpPr>
            <p:cNvPr id="43" name="Rounded Rectangle 42">
              <a:extLst>
                <a:ext uri="{FF2B5EF4-FFF2-40B4-BE49-F238E27FC236}">
                  <a16:creationId xmlns:a16="http://schemas.microsoft.com/office/drawing/2014/main" id="{C5119AFC-1E90-65AC-E3C3-CEFC01762D37}"/>
                </a:ext>
              </a:extLst>
            </p:cNvPr>
            <p:cNvSpPr/>
            <p:nvPr/>
          </p:nvSpPr>
          <p:spPr>
            <a:xfrm>
              <a:off x="9245948" y="1616843"/>
              <a:ext cx="577987" cy="291112"/>
            </a:xfrm>
            <a:prstGeom prst="roundRect">
              <a:avLst/>
            </a:prstGeom>
            <a:noFill/>
            <a:ln w="38100">
              <a:solidFill>
                <a:srgbClr val="656565"/>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endParaRPr lang="en-US" sz="600" dirty="0">
                <a:solidFill>
                  <a:schemeClr val="bg1"/>
                </a:solidFill>
                <a:latin typeface="+mj-lt"/>
                <a:cs typeface="Arial"/>
              </a:endParaRPr>
            </a:p>
          </p:txBody>
        </p:sp>
        <p:grpSp>
          <p:nvGrpSpPr>
            <p:cNvPr id="44" name="Group 43">
              <a:extLst>
                <a:ext uri="{FF2B5EF4-FFF2-40B4-BE49-F238E27FC236}">
                  <a16:creationId xmlns:a16="http://schemas.microsoft.com/office/drawing/2014/main" id="{7A823BC5-5E21-B2B1-3982-8B617F437802}"/>
                </a:ext>
              </a:extLst>
            </p:cNvPr>
            <p:cNvGrpSpPr/>
            <p:nvPr/>
          </p:nvGrpSpPr>
          <p:grpSpPr>
            <a:xfrm>
              <a:off x="9511772" y="1924520"/>
              <a:ext cx="550284" cy="506290"/>
              <a:chOff x="9511772" y="1924520"/>
              <a:chExt cx="550284" cy="506290"/>
            </a:xfrm>
          </p:grpSpPr>
          <p:cxnSp>
            <p:nvCxnSpPr>
              <p:cNvPr id="50" name="Straight Connector 49">
                <a:extLst>
                  <a:ext uri="{FF2B5EF4-FFF2-40B4-BE49-F238E27FC236}">
                    <a16:creationId xmlns:a16="http://schemas.microsoft.com/office/drawing/2014/main" id="{3CA72609-82CA-1A0C-4FD1-FE0B6AFA464E}"/>
                  </a:ext>
                </a:extLst>
              </p:cNvPr>
              <p:cNvCxnSpPr>
                <a:cxnSpLocks/>
              </p:cNvCxnSpPr>
              <p:nvPr/>
            </p:nvCxnSpPr>
            <p:spPr>
              <a:xfrm flipV="1">
                <a:off x="9511772" y="1924520"/>
                <a:ext cx="0" cy="363909"/>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1" name="Arc 50">
                <a:extLst>
                  <a:ext uri="{FF2B5EF4-FFF2-40B4-BE49-F238E27FC236}">
                    <a16:creationId xmlns:a16="http://schemas.microsoft.com/office/drawing/2014/main" id="{EC84B289-2487-0FD9-721F-2BCD3178BB0D}"/>
                  </a:ext>
                </a:extLst>
              </p:cNvPr>
              <p:cNvSpPr>
                <a:spLocks noChangeAspect="1"/>
              </p:cNvSpPr>
              <p:nvPr/>
            </p:nvSpPr>
            <p:spPr>
              <a:xfrm rot="10800000">
                <a:off x="9511772" y="2140322"/>
                <a:ext cx="288000" cy="288000"/>
              </a:xfrm>
              <a:prstGeom prst="arc">
                <a:avLst/>
              </a:prstGeom>
              <a:noFill/>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NL"/>
              </a:p>
            </p:txBody>
          </p:sp>
          <p:cxnSp>
            <p:nvCxnSpPr>
              <p:cNvPr id="52" name="Straight Connector 51">
                <a:extLst>
                  <a:ext uri="{FF2B5EF4-FFF2-40B4-BE49-F238E27FC236}">
                    <a16:creationId xmlns:a16="http://schemas.microsoft.com/office/drawing/2014/main" id="{CA8E4A9C-1EB2-D035-215F-B7312FC97F46}"/>
                  </a:ext>
                </a:extLst>
              </p:cNvPr>
              <p:cNvCxnSpPr>
                <a:cxnSpLocks/>
              </p:cNvCxnSpPr>
              <p:nvPr/>
            </p:nvCxnSpPr>
            <p:spPr>
              <a:xfrm flipH="1">
                <a:off x="9690100" y="2430810"/>
                <a:ext cx="371956" cy="0"/>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45" name="Rounded Rectangle 44">
              <a:extLst>
                <a:ext uri="{FF2B5EF4-FFF2-40B4-BE49-F238E27FC236}">
                  <a16:creationId xmlns:a16="http://schemas.microsoft.com/office/drawing/2014/main" id="{BC7828EC-9DDA-7073-D017-0EA9801EC87D}"/>
                </a:ext>
              </a:extLst>
            </p:cNvPr>
            <p:cNvSpPr/>
            <p:nvPr/>
          </p:nvSpPr>
          <p:spPr>
            <a:xfrm>
              <a:off x="10077798" y="2285254"/>
              <a:ext cx="577987" cy="291112"/>
            </a:xfrm>
            <a:prstGeom prst="roundRect">
              <a:avLst/>
            </a:prstGeom>
            <a:noFill/>
            <a:ln w="38100">
              <a:solidFill>
                <a:srgbClr val="656565"/>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endParaRPr lang="en-US" sz="600" dirty="0">
                <a:solidFill>
                  <a:schemeClr val="bg1"/>
                </a:solidFill>
                <a:latin typeface="+mj-lt"/>
                <a:cs typeface="Arial"/>
              </a:endParaRPr>
            </a:p>
          </p:txBody>
        </p:sp>
        <p:grpSp>
          <p:nvGrpSpPr>
            <p:cNvPr id="46" name="Group 45">
              <a:extLst>
                <a:ext uri="{FF2B5EF4-FFF2-40B4-BE49-F238E27FC236}">
                  <a16:creationId xmlns:a16="http://schemas.microsoft.com/office/drawing/2014/main" id="{F7551E49-5BDF-D6A4-DA4A-FE1E7FE693C0}"/>
                </a:ext>
              </a:extLst>
            </p:cNvPr>
            <p:cNvGrpSpPr/>
            <p:nvPr/>
          </p:nvGrpSpPr>
          <p:grpSpPr>
            <a:xfrm rot="5400000">
              <a:off x="8644431" y="6303494"/>
              <a:ext cx="602722" cy="506290"/>
              <a:chOff x="9511772" y="1924520"/>
              <a:chExt cx="602722" cy="506290"/>
            </a:xfrm>
          </p:grpSpPr>
          <p:cxnSp>
            <p:nvCxnSpPr>
              <p:cNvPr id="47" name="Straight Connector 46">
                <a:extLst>
                  <a:ext uri="{FF2B5EF4-FFF2-40B4-BE49-F238E27FC236}">
                    <a16:creationId xmlns:a16="http://schemas.microsoft.com/office/drawing/2014/main" id="{4E803BA4-0454-A141-7770-2B5F1585B921}"/>
                  </a:ext>
                </a:extLst>
              </p:cNvPr>
              <p:cNvCxnSpPr>
                <a:cxnSpLocks/>
              </p:cNvCxnSpPr>
              <p:nvPr/>
            </p:nvCxnSpPr>
            <p:spPr>
              <a:xfrm flipV="1">
                <a:off x="9511772" y="1924520"/>
                <a:ext cx="0" cy="363909"/>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8" name="Arc 47">
                <a:extLst>
                  <a:ext uri="{FF2B5EF4-FFF2-40B4-BE49-F238E27FC236}">
                    <a16:creationId xmlns:a16="http://schemas.microsoft.com/office/drawing/2014/main" id="{8C88CCA4-8B09-B1B5-4485-AA718872ABC0}"/>
                  </a:ext>
                </a:extLst>
              </p:cNvPr>
              <p:cNvSpPr>
                <a:spLocks noChangeAspect="1"/>
              </p:cNvSpPr>
              <p:nvPr/>
            </p:nvSpPr>
            <p:spPr>
              <a:xfrm rot="10800000">
                <a:off x="9511772" y="2140322"/>
                <a:ext cx="288000" cy="288000"/>
              </a:xfrm>
              <a:prstGeom prst="arc">
                <a:avLst/>
              </a:prstGeom>
              <a:noFill/>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NL"/>
              </a:p>
            </p:txBody>
          </p:sp>
          <p:cxnSp>
            <p:nvCxnSpPr>
              <p:cNvPr id="49" name="Straight Connector 48">
                <a:extLst>
                  <a:ext uri="{FF2B5EF4-FFF2-40B4-BE49-F238E27FC236}">
                    <a16:creationId xmlns:a16="http://schemas.microsoft.com/office/drawing/2014/main" id="{2BFD6354-2E71-88DC-CAB7-616BFCE89D52}"/>
                  </a:ext>
                </a:extLst>
              </p:cNvPr>
              <p:cNvCxnSpPr>
                <a:cxnSpLocks/>
              </p:cNvCxnSpPr>
              <p:nvPr/>
            </p:nvCxnSpPr>
            <p:spPr>
              <a:xfrm rot="16200000" flipV="1">
                <a:off x="9902297" y="2218613"/>
                <a:ext cx="0" cy="424394"/>
              </a:xfrm>
              <a:prstGeom prst="line">
                <a:avLst/>
              </a:prstGeom>
              <a:ln w="28575" cap="flat" cmpd="sng" algn="ctr">
                <a:solidFill>
                  <a:schemeClr val="accent1"/>
                </a:solidFill>
                <a:prstDash val="sys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pic>
        <p:nvPicPr>
          <p:cNvPr id="59" name="Graphic 58">
            <a:extLst>
              <a:ext uri="{FF2B5EF4-FFF2-40B4-BE49-F238E27FC236}">
                <a16:creationId xmlns:a16="http://schemas.microsoft.com/office/drawing/2014/main" id="{270D47BB-30B7-5FC6-FBF0-35714253B2CD}"/>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rot="17288342" flipV="1">
            <a:off x="1261674" y="235416"/>
            <a:ext cx="5559954" cy="7747429"/>
          </a:xfrm>
          <a:prstGeom prst="rect">
            <a:avLst/>
          </a:prstGeom>
        </p:spPr>
      </p:pic>
      <p:sp>
        <p:nvSpPr>
          <p:cNvPr id="3" name="TextBox 2">
            <a:extLst>
              <a:ext uri="{FF2B5EF4-FFF2-40B4-BE49-F238E27FC236}">
                <a16:creationId xmlns:a16="http://schemas.microsoft.com/office/drawing/2014/main" id="{790880DB-6DDB-5B9B-E93C-E04F96D19A6A}"/>
              </a:ext>
            </a:extLst>
          </p:cNvPr>
          <p:cNvSpPr txBox="1"/>
          <p:nvPr/>
        </p:nvSpPr>
        <p:spPr>
          <a:xfrm>
            <a:off x="956502" y="2922071"/>
            <a:ext cx="5492522" cy="2629603"/>
          </a:xfrm>
          <a:prstGeom prst="rect">
            <a:avLst/>
          </a:prstGeom>
          <a:noFill/>
        </p:spPr>
        <p:txBody>
          <a:bodyPr wrap="square" lIns="0" tIns="0" rIns="0" bIns="0" rtlCol="0">
            <a:noAutofit/>
          </a:bodyPr>
          <a:lstStyle/>
          <a:p>
            <a:pPr marL="342900" indent="-342900">
              <a:spcBef>
                <a:spcPts val="1000"/>
              </a:spcBef>
              <a:buFont typeface="Wingdings" pitchFamily="2" charset="2"/>
              <a:buChar char="ü"/>
            </a:pPr>
            <a:r>
              <a:rPr lang="en-GB" sz="2400" dirty="0">
                <a:solidFill>
                  <a:schemeClr val="bg1"/>
                </a:solidFill>
                <a:latin typeface="Poppins" pitchFamily="2" charset="77"/>
                <a:cs typeface="Poppins" pitchFamily="2" charset="77"/>
              </a:rPr>
              <a:t>Automated process discovery with data driven insights</a:t>
            </a:r>
          </a:p>
          <a:p>
            <a:pPr marL="342900" indent="-342900">
              <a:spcBef>
                <a:spcPts val="1000"/>
              </a:spcBef>
              <a:buFont typeface="Wingdings" pitchFamily="2" charset="2"/>
              <a:buChar char="ü"/>
            </a:pPr>
            <a:r>
              <a:rPr lang="en-GB" sz="2400" dirty="0">
                <a:solidFill>
                  <a:schemeClr val="bg1"/>
                </a:solidFill>
                <a:latin typeface="Poppins" pitchFamily="2" charset="77"/>
                <a:cs typeface="Poppins" pitchFamily="2" charset="77"/>
              </a:rPr>
              <a:t>Visualize clear process models and collaborate seamlessly</a:t>
            </a:r>
          </a:p>
          <a:p>
            <a:pPr marL="342900" indent="-342900">
              <a:spcBef>
                <a:spcPts val="1000"/>
              </a:spcBef>
              <a:buFont typeface="Wingdings" pitchFamily="2" charset="2"/>
              <a:buChar char="ü"/>
            </a:pPr>
            <a:r>
              <a:rPr lang="en-GB" sz="2400" dirty="0">
                <a:solidFill>
                  <a:schemeClr val="bg1"/>
                </a:solidFill>
                <a:latin typeface="Poppins" pitchFamily="2" charset="77"/>
                <a:cs typeface="Poppins" pitchFamily="2" charset="77"/>
              </a:rPr>
              <a:t>Simulate process improvements and design the ideal future state.</a:t>
            </a:r>
          </a:p>
          <a:p>
            <a:pPr marL="457200" indent="-457200">
              <a:spcBef>
                <a:spcPts val="500"/>
              </a:spcBef>
              <a:buFont typeface="Wingdings" pitchFamily="2" charset="2"/>
              <a:buChar char="ü"/>
            </a:pPr>
            <a:endParaRPr lang="en-GB" sz="2400" dirty="0">
              <a:solidFill>
                <a:schemeClr val="bg1"/>
              </a:solidFill>
              <a:latin typeface="Poppins" pitchFamily="2" charset="77"/>
              <a:cs typeface="Poppins" pitchFamily="2" charset="77"/>
            </a:endParaRPr>
          </a:p>
        </p:txBody>
      </p:sp>
      <p:sp>
        <p:nvSpPr>
          <p:cNvPr id="60" name="Graphic 20">
            <a:extLst>
              <a:ext uri="{FF2B5EF4-FFF2-40B4-BE49-F238E27FC236}">
                <a16:creationId xmlns:a16="http://schemas.microsoft.com/office/drawing/2014/main" id="{E1010570-8B29-C99D-1965-F2D0E4BCD726}"/>
              </a:ext>
            </a:extLst>
          </p:cNvPr>
          <p:cNvSpPr/>
          <p:nvPr/>
        </p:nvSpPr>
        <p:spPr>
          <a:xfrm rot="20562838" flipH="1" flipV="1">
            <a:off x="-13851" y="2294637"/>
            <a:ext cx="10992780" cy="2979724"/>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55000"/>
              </a:schemeClr>
            </a:solidFill>
            <a:prstDash val="dash"/>
            <a:miter/>
          </a:ln>
        </p:spPr>
        <p:txBody>
          <a:bodyPr rtlCol="0" anchor="ctr"/>
          <a:lstStyle/>
          <a:p>
            <a:endParaRPr lang="en-NL"/>
          </a:p>
        </p:txBody>
      </p:sp>
      <p:sp>
        <p:nvSpPr>
          <p:cNvPr id="62" name="Text Placeholder 49">
            <a:extLst>
              <a:ext uri="{FF2B5EF4-FFF2-40B4-BE49-F238E27FC236}">
                <a16:creationId xmlns:a16="http://schemas.microsoft.com/office/drawing/2014/main" id="{A14EAB74-6767-AC79-30CF-768A1B7D41E8}"/>
              </a:ext>
            </a:extLst>
          </p:cNvPr>
          <p:cNvSpPr txBox="1">
            <a:spLocks noChangeAspect="1"/>
          </p:cNvSpPr>
          <p:nvPr/>
        </p:nvSpPr>
        <p:spPr>
          <a:xfrm>
            <a:off x="6949647" y="5638795"/>
            <a:ext cx="742488" cy="742483"/>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lumMod val="20000"/>
              <a:lumOff val="80000"/>
              <a:alpha val="5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3" name="Text Placeholder 49">
            <a:extLst>
              <a:ext uri="{FF2B5EF4-FFF2-40B4-BE49-F238E27FC236}">
                <a16:creationId xmlns:a16="http://schemas.microsoft.com/office/drawing/2014/main" id="{5510A4A6-555C-D32D-832E-CBE1EAD046EA}"/>
              </a:ext>
            </a:extLst>
          </p:cNvPr>
          <p:cNvSpPr txBox="1">
            <a:spLocks noChangeAspect="1"/>
          </p:cNvSpPr>
          <p:nvPr/>
        </p:nvSpPr>
        <p:spPr>
          <a:xfrm>
            <a:off x="4625944" y="1219029"/>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lumMod val="20000"/>
              <a:lumOff val="80000"/>
              <a:alpha val="2183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1" name="Text Placeholder 49">
            <a:extLst>
              <a:ext uri="{FF2B5EF4-FFF2-40B4-BE49-F238E27FC236}">
                <a16:creationId xmlns:a16="http://schemas.microsoft.com/office/drawing/2014/main" id="{008951DB-DD41-510C-78FD-DE13D7E6CD90}"/>
              </a:ext>
            </a:extLst>
          </p:cNvPr>
          <p:cNvSpPr txBox="1">
            <a:spLocks noChangeAspect="1"/>
          </p:cNvSpPr>
          <p:nvPr/>
        </p:nvSpPr>
        <p:spPr>
          <a:xfrm>
            <a:off x="1158914" y="555167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4" name="Text Placeholder 49">
            <a:extLst>
              <a:ext uri="{FF2B5EF4-FFF2-40B4-BE49-F238E27FC236}">
                <a16:creationId xmlns:a16="http://schemas.microsoft.com/office/drawing/2014/main" id="{1F72308A-5104-06EF-0BC7-EEC184E2A1A5}"/>
              </a:ext>
            </a:extLst>
          </p:cNvPr>
          <p:cNvSpPr txBox="1">
            <a:spLocks noChangeAspect="1"/>
          </p:cNvSpPr>
          <p:nvPr/>
        </p:nvSpPr>
        <p:spPr>
          <a:xfrm>
            <a:off x="11188522" y="1213396"/>
            <a:ext cx="261198" cy="261196"/>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Tree>
    <p:extLst>
      <p:ext uri="{BB962C8B-B14F-4D97-AF65-F5344CB8AC3E}">
        <p14:creationId xmlns:p14="http://schemas.microsoft.com/office/powerpoint/2010/main" val="29601626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a:extLst>
              <a:ext uri="{FF2B5EF4-FFF2-40B4-BE49-F238E27FC236}">
                <a16:creationId xmlns:a16="http://schemas.microsoft.com/office/drawing/2014/main" id="{213B863D-4A7E-93CA-0F56-E893861E28C3}"/>
              </a:ext>
            </a:extLst>
          </p:cNvPr>
          <p:cNvSpPr/>
          <p:nvPr/>
        </p:nvSpPr>
        <p:spPr>
          <a:xfrm>
            <a:off x="8195862" y="1556250"/>
            <a:ext cx="2600742" cy="4307792"/>
          </a:xfrm>
          <a:prstGeom prst="roundRect">
            <a:avLst>
              <a:gd name="adj" fmla="val 9632"/>
            </a:avLst>
          </a:prstGeom>
          <a:solidFill>
            <a:schemeClr val="accent3">
              <a:lumMod val="20000"/>
              <a:lumOff val="80000"/>
            </a:schemeClr>
          </a:solidFill>
          <a:ln w="25400">
            <a:solidFill>
              <a:schemeClr val="accent3"/>
            </a:solidFill>
          </a:ln>
          <a:effectLst>
            <a:reflection blurRad="75309" stA="34935" endPos="24043" dir="5400000" sy="-100000" algn="bl" rotWithShape="0"/>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dirty="0" err="1">
              <a:latin typeface="Arial"/>
              <a:cs typeface="Arial"/>
            </a:endParaRPr>
          </a:p>
        </p:txBody>
      </p:sp>
      <p:sp>
        <p:nvSpPr>
          <p:cNvPr id="28" name="Rounded Rectangle 27">
            <a:extLst>
              <a:ext uri="{FF2B5EF4-FFF2-40B4-BE49-F238E27FC236}">
                <a16:creationId xmlns:a16="http://schemas.microsoft.com/office/drawing/2014/main" id="{DD0A7005-AE0F-27A8-3818-777E3C990E85}"/>
              </a:ext>
            </a:extLst>
          </p:cNvPr>
          <p:cNvSpPr/>
          <p:nvPr/>
        </p:nvSpPr>
        <p:spPr>
          <a:xfrm>
            <a:off x="4732214" y="1556250"/>
            <a:ext cx="2600742" cy="4307792"/>
          </a:xfrm>
          <a:prstGeom prst="roundRect">
            <a:avLst>
              <a:gd name="adj" fmla="val 9632"/>
            </a:avLst>
          </a:prstGeom>
          <a:solidFill>
            <a:schemeClr val="accent2">
              <a:lumMod val="20000"/>
              <a:lumOff val="80000"/>
            </a:schemeClr>
          </a:solidFill>
          <a:ln w="25400">
            <a:solidFill>
              <a:schemeClr val="accent2"/>
            </a:solidFill>
          </a:ln>
          <a:effectLst>
            <a:reflection blurRad="75309" stA="34935" endPos="24043" dir="5400000" sy="-100000" algn="bl" rotWithShape="0"/>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dirty="0" err="1">
              <a:latin typeface="Arial"/>
              <a:cs typeface="Arial"/>
            </a:endParaRPr>
          </a:p>
        </p:txBody>
      </p:sp>
      <p:sp>
        <p:nvSpPr>
          <p:cNvPr id="27" name="Rounded Rectangle 26">
            <a:extLst>
              <a:ext uri="{FF2B5EF4-FFF2-40B4-BE49-F238E27FC236}">
                <a16:creationId xmlns:a16="http://schemas.microsoft.com/office/drawing/2014/main" id="{551C5BC8-D970-050C-63B9-89023A096353}"/>
              </a:ext>
            </a:extLst>
          </p:cNvPr>
          <p:cNvSpPr/>
          <p:nvPr/>
        </p:nvSpPr>
        <p:spPr>
          <a:xfrm>
            <a:off x="1252393" y="1551141"/>
            <a:ext cx="2600742" cy="4307792"/>
          </a:xfrm>
          <a:prstGeom prst="roundRect">
            <a:avLst>
              <a:gd name="adj" fmla="val 9632"/>
            </a:avLst>
          </a:prstGeom>
          <a:solidFill>
            <a:schemeClr val="accent1">
              <a:lumMod val="20000"/>
              <a:lumOff val="80000"/>
            </a:schemeClr>
          </a:solidFill>
          <a:ln w="25400">
            <a:solidFill>
              <a:schemeClr val="accent1"/>
            </a:solidFill>
          </a:ln>
          <a:effectLst>
            <a:reflection blurRad="75309" stA="34935" endPos="24043" dir="5400000" sy="-100000" algn="bl" rotWithShape="0"/>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dirty="0" err="1">
              <a:latin typeface="Arial"/>
              <a:cs typeface="Arial"/>
            </a:endParaRPr>
          </a:p>
        </p:txBody>
      </p:sp>
      <p:sp>
        <p:nvSpPr>
          <p:cNvPr id="5" name="Oval 4">
            <a:extLst>
              <a:ext uri="{FF2B5EF4-FFF2-40B4-BE49-F238E27FC236}">
                <a16:creationId xmlns:a16="http://schemas.microsoft.com/office/drawing/2014/main" id="{CD57E356-6736-E8A5-1D69-713E277EB8D6}"/>
              </a:ext>
            </a:extLst>
          </p:cNvPr>
          <p:cNvSpPr>
            <a:spLocks noChangeAspect="1"/>
          </p:cNvSpPr>
          <p:nvPr/>
        </p:nvSpPr>
        <p:spPr>
          <a:xfrm>
            <a:off x="5132585" y="1974419"/>
            <a:ext cx="1800000" cy="1800000"/>
          </a:xfrm>
          <a:prstGeom prst="ellipse">
            <a:avLst/>
          </a:prstGeom>
          <a:solidFill>
            <a:schemeClr val="accent2">
              <a:alpha val="20000"/>
            </a:schemeClr>
          </a:solidFill>
          <a:ln w="190500">
            <a:solidFill>
              <a:schemeClr val="accent2"/>
            </a:solidFill>
            <a:round/>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dirty="0" err="1">
              <a:latin typeface="Arial"/>
              <a:cs typeface="Arial"/>
            </a:endParaRPr>
          </a:p>
        </p:txBody>
      </p:sp>
      <p:sp>
        <p:nvSpPr>
          <p:cNvPr id="3" name="Title 2">
            <a:extLst>
              <a:ext uri="{FF2B5EF4-FFF2-40B4-BE49-F238E27FC236}">
                <a16:creationId xmlns:a16="http://schemas.microsoft.com/office/drawing/2014/main" id="{D2DC75AE-777A-9EAC-6EA2-4AB18EB0DB03}"/>
              </a:ext>
            </a:extLst>
          </p:cNvPr>
          <p:cNvSpPr>
            <a:spLocks noGrp="1"/>
          </p:cNvSpPr>
          <p:nvPr>
            <p:ph type="title"/>
          </p:nvPr>
        </p:nvSpPr>
        <p:spPr/>
        <p:txBody>
          <a:bodyPr/>
          <a:lstStyle/>
          <a:p>
            <a:r>
              <a:rPr lang="en-US" dirty="0"/>
              <a:t>How it Works</a:t>
            </a:r>
          </a:p>
        </p:txBody>
      </p:sp>
      <p:sp>
        <p:nvSpPr>
          <p:cNvPr id="4" name="Oval 3">
            <a:extLst>
              <a:ext uri="{FF2B5EF4-FFF2-40B4-BE49-F238E27FC236}">
                <a16:creationId xmlns:a16="http://schemas.microsoft.com/office/drawing/2014/main" id="{50D6CC92-CBB6-0843-D811-B76E7C864D82}"/>
              </a:ext>
            </a:extLst>
          </p:cNvPr>
          <p:cNvSpPr>
            <a:spLocks noChangeAspect="1"/>
          </p:cNvSpPr>
          <p:nvPr/>
        </p:nvSpPr>
        <p:spPr>
          <a:xfrm>
            <a:off x="1652764" y="1974419"/>
            <a:ext cx="1800000" cy="1800000"/>
          </a:xfrm>
          <a:prstGeom prst="ellipse">
            <a:avLst/>
          </a:prstGeom>
          <a:solidFill>
            <a:schemeClr val="accent1">
              <a:alpha val="20000"/>
            </a:schemeClr>
          </a:solidFill>
          <a:ln w="190500">
            <a:solidFill>
              <a:schemeClr val="accent1"/>
            </a:solidFill>
            <a:round/>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dirty="0" err="1">
              <a:latin typeface="Arial"/>
              <a:cs typeface="Arial"/>
            </a:endParaRPr>
          </a:p>
        </p:txBody>
      </p:sp>
      <p:sp>
        <p:nvSpPr>
          <p:cNvPr id="6" name="Oval 5">
            <a:extLst>
              <a:ext uri="{FF2B5EF4-FFF2-40B4-BE49-F238E27FC236}">
                <a16:creationId xmlns:a16="http://schemas.microsoft.com/office/drawing/2014/main" id="{47400094-598B-22DE-B653-839B0FCF5733}"/>
              </a:ext>
            </a:extLst>
          </p:cNvPr>
          <p:cNvSpPr>
            <a:spLocks noChangeAspect="1"/>
          </p:cNvSpPr>
          <p:nvPr/>
        </p:nvSpPr>
        <p:spPr>
          <a:xfrm>
            <a:off x="8596233" y="1974419"/>
            <a:ext cx="1800000" cy="1800000"/>
          </a:xfrm>
          <a:prstGeom prst="ellipse">
            <a:avLst/>
          </a:prstGeom>
          <a:solidFill>
            <a:schemeClr val="accent3">
              <a:alpha val="20000"/>
            </a:schemeClr>
          </a:solidFill>
          <a:ln w="190500">
            <a:solidFill>
              <a:schemeClr val="accent3"/>
            </a:solidFill>
            <a:round/>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dirty="0" err="1">
              <a:latin typeface="Arial"/>
              <a:cs typeface="Arial"/>
            </a:endParaRPr>
          </a:p>
        </p:txBody>
      </p:sp>
      <p:pic>
        <p:nvPicPr>
          <p:cNvPr id="13" name="Graphic 12" descr="Artificial Intelligence outline">
            <a:extLst>
              <a:ext uri="{FF2B5EF4-FFF2-40B4-BE49-F238E27FC236}">
                <a16:creationId xmlns:a16="http://schemas.microsoft.com/office/drawing/2014/main" id="{BFB14F01-7D5C-33C7-E29D-2902F1675D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02585" y="2244419"/>
            <a:ext cx="1260000" cy="1260000"/>
          </a:xfrm>
          <a:prstGeom prst="rect">
            <a:avLst/>
          </a:prstGeom>
        </p:spPr>
      </p:pic>
      <p:pic>
        <p:nvPicPr>
          <p:cNvPr id="14" name="Graphic 13" descr="Research outline">
            <a:extLst>
              <a:ext uri="{FF2B5EF4-FFF2-40B4-BE49-F238E27FC236}">
                <a16:creationId xmlns:a16="http://schemas.microsoft.com/office/drawing/2014/main" id="{EF575456-0608-EC2D-4064-53985575625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22764" y="2244419"/>
            <a:ext cx="1260000" cy="1260000"/>
          </a:xfrm>
          <a:prstGeom prst="rect">
            <a:avLst/>
          </a:prstGeom>
        </p:spPr>
      </p:pic>
      <p:pic>
        <p:nvPicPr>
          <p:cNvPr id="16" name="Graphic 15" descr="Bar graph with upward trend outline">
            <a:extLst>
              <a:ext uri="{FF2B5EF4-FFF2-40B4-BE49-F238E27FC236}">
                <a16:creationId xmlns:a16="http://schemas.microsoft.com/office/drawing/2014/main" id="{D29342AA-5BA8-8C37-943B-7638FBA6953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66233" y="2244419"/>
            <a:ext cx="1260000" cy="1260000"/>
          </a:xfrm>
          <a:prstGeom prst="rect">
            <a:avLst/>
          </a:prstGeom>
        </p:spPr>
      </p:pic>
      <p:sp>
        <p:nvSpPr>
          <p:cNvPr id="17" name="TextBox 16">
            <a:extLst>
              <a:ext uri="{FF2B5EF4-FFF2-40B4-BE49-F238E27FC236}">
                <a16:creationId xmlns:a16="http://schemas.microsoft.com/office/drawing/2014/main" id="{D235F237-72E1-6534-7BE7-62816C819716}"/>
              </a:ext>
            </a:extLst>
          </p:cNvPr>
          <p:cNvSpPr txBox="1"/>
          <p:nvPr/>
        </p:nvSpPr>
        <p:spPr>
          <a:xfrm>
            <a:off x="1652764" y="4078285"/>
            <a:ext cx="1800000" cy="459848"/>
          </a:xfrm>
          <a:prstGeom prst="rect">
            <a:avLst/>
          </a:prstGeom>
          <a:noFill/>
        </p:spPr>
        <p:txBody>
          <a:bodyPr wrap="none" lIns="0" tIns="0" rIns="0" bIns="0" rtlCol="0">
            <a:noAutofit/>
          </a:bodyPr>
          <a:lstStyle/>
          <a:p>
            <a:pPr algn="ctr"/>
            <a:r>
              <a:rPr lang="en-GB" sz="2000" b="1" dirty="0">
                <a:solidFill>
                  <a:schemeClr val="accent1"/>
                </a:solidFill>
              </a:rPr>
              <a:t>Discover</a:t>
            </a:r>
            <a:endParaRPr lang="en-GB" sz="2000" dirty="0">
              <a:solidFill>
                <a:schemeClr val="accent1"/>
              </a:solidFill>
            </a:endParaRPr>
          </a:p>
          <a:p>
            <a:pPr algn="ctr"/>
            <a:endParaRPr lang="en-US" sz="2000" dirty="0" err="1">
              <a:solidFill>
                <a:schemeClr val="accent1"/>
              </a:solidFill>
              <a:latin typeface="Arial"/>
              <a:cs typeface="Arial"/>
            </a:endParaRPr>
          </a:p>
        </p:txBody>
      </p:sp>
      <p:sp>
        <p:nvSpPr>
          <p:cNvPr id="18" name="TextBox 17">
            <a:extLst>
              <a:ext uri="{FF2B5EF4-FFF2-40B4-BE49-F238E27FC236}">
                <a16:creationId xmlns:a16="http://schemas.microsoft.com/office/drawing/2014/main" id="{6DF73A67-8D88-F0B1-6DEE-DEC26E238E90}"/>
              </a:ext>
            </a:extLst>
          </p:cNvPr>
          <p:cNvSpPr txBox="1"/>
          <p:nvPr/>
        </p:nvSpPr>
        <p:spPr>
          <a:xfrm>
            <a:off x="5132585" y="4078285"/>
            <a:ext cx="1800000" cy="459848"/>
          </a:xfrm>
          <a:prstGeom prst="rect">
            <a:avLst/>
          </a:prstGeom>
          <a:noFill/>
        </p:spPr>
        <p:txBody>
          <a:bodyPr wrap="none" lIns="0" tIns="0" rIns="0" bIns="0" rtlCol="0">
            <a:noAutofit/>
          </a:bodyPr>
          <a:lstStyle/>
          <a:p>
            <a:pPr algn="ctr"/>
            <a:r>
              <a:rPr lang="en-GB" sz="2000" b="1" dirty="0">
                <a:solidFill>
                  <a:schemeClr val="accent2"/>
                </a:solidFill>
              </a:rPr>
              <a:t>Optimize</a:t>
            </a:r>
            <a:endParaRPr lang="en-GB" sz="2000" dirty="0">
              <a:solidFill>
                <a:schemeClr val="accent2"/>
              </a:solidFill>
            </a:endParaRPr>
          </a:p>
          <a:p>
            <a:pPr algn="ctr"/>
            <a:endParaRPr lang="en-US" sz="2000" dirty="0" err="1">
              <a:solidFill>
                <a:schemeClr val="accent2"/>
              </a:solidFill>
              <a:latin typeface="Arial"/>
              <a:cs typeface="Arial"/>
            </a:endParaRPr>
          </a:p>
        </p:txBody>
      </p:sp>
      <p:sp>
        <p:nvSpPr>
          <p:cNvPr id="19" name="TextBox 18">
            <a:extLst>
              <a:ext uri="{FF2B5EF4-FFF2-40B4-BE49-F238E27FC236}">
                <a16:creationId xmlns:a16="http://schemas.microsoft.com/office/drawing/2014/main" id="{C57567CD-3695-1F3D-DA20-0DE9945C97EE}"/>
              </a:ext>
            </a:extLst>
          </p:cNvPr>
          <p:cNvSpPr txBox="1"/>
          <p:nvPr/>
        </p:nvSpPr>
        <p:spPr>
          <a:xfrm>
            <a:off x="8596233" y="4105773"/>
            <a:ext cx="1800000" cy="459848"/>
          </a:xfrm>
          <a:prstGeom prst="rect">
            <a:avLst/>
          </a:prstGeom>
          <a:noFill/>
        </p:spPr>
        <p:txBody>
          <a:bodyPr wrap="none" lIns="0" tIns="0" rIns="0" bIns="0" rtlCol="0">
            <a:noAutofit/>
          </a:bodyPr>
          <a:lstStyle/>
          <a:p>
            <a:pPr algn="ctr"/>
            <a:r>
              <a:rPr lang="en-GB" sz="2000" b="1" dirty="0">
                <a:solidFill>
                  <a:schemeClr val="accent3"/>
                </a:solidFill>
              </a:rPr>
              <a:t>Transform</a:t>
            </a:r>
            <a:endParaRPr lang="en-GB" sz="2000" dirty="0">
              <a:solidFill>
                <a:schemeClr val="accent3"/>
              </a:solidFill>
            </a:endParaRPr>
          </a:p>
        </p:txBody>
      </p:sp>
      <p:pic>
        <p:nvPicPr>
          <p:cNvPr id="22" name="Graphic 21" descr="Caret Right with solid fill">
            <a:extLst>
              <a:ext uri="{FF2B5EF4-FFF2-40B4-BE49-F238E27FC236}">
                <a16:creationId xmlns:a16="http://schemas.microsoft.com/office/drawing/2014/main" id="{84633D5A-524F-7261-48F7-D42272A9975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583652" y="3014116"/>
            <a:ext cx="1413933" cy="1413933"/>
          </a:xfrm>
          <a:prstGeom prst="rect">
            <a:avLst/>
          </a:prstGeom>
        </p:spPr>
      </p:pic>
      <p:pic>
        <p:nvPicPr>
          <p:cNvPr id="23" name="Graphic 22" descr="Caret Right with solid fill">
            <a:extLst>
              <a:ext uri="{FF2B5EF4-FFF2-40B4-BE49-F238E27FC236}">
                <a16:creationId xmlns:a16="http://schemas.microsoft.com/office/drawing/2014/main" id="{8DFD5172-F7EF-4785-F821-A723150E5D1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067585" y="3091083"/>
            <a:ext cx="1413933" cy="1413933"/>
          </a:xfrm>
          <a:prstGeom prst="rect">
            <a:avLst/>
          </a:prstGeom>
        </p:spPr>
      </p:pic>
      <p:sp>
        <p:nvSpPr>
          <p:cNvPr id="24" name="TextBox 23">
            <a:extLst>
              <a:ext uri="{FF2B5EF4-FFF2-40B4-BE49-F238E27FC236}">
                <a16:creationId xmlns:a16="http://schemas.microsoft.com/office/drawing/2014/main" id="{82D7764F-04D9-D471-2331-B3B68024387B}"/>
              </a:ext>
            </a:extLst>
          </p:cNvPr>
          <p:cNvSpPr txBox="1"/>
          <p:nvPr/>
        </p:nvSpPr>
        <p:spPr>
          <a:xfrm>
            <a:off x="1595407" y="4523288"/>
            <a:ext cx="1914714" cy="1140912"/>
          </a:xfrm>
          <a:prstGeom prst="rect">
            <a:avLst/>
          </a:prstGeom>
          <a:noFill/>
        </p:spPr>
        <p:txBody>
          <a:bodyPr wrap="square" lIns="0" tIns="0" rIns="0" bIns="0" rtlCol="0">
            <a:noAutofit/>
          </a:bodyPr>
          <a:lstStyle/>
          <a:p>
            <a:pPr algn="ctr"/>
            <a:r>
              <a:rPr lang="en-GB" sz="1600" b="1" dirty="0"/>
              <a:t>Map and </a:t>
            </a:r>
            <a:r>
              <a:rPr lang="en-GB" sz="1600" b="1" dirty="0" err="1"/>
              <a:t>analyze</a:t>
            </a:r>
            <a:r>
              <a:rPr lang="en-GB" sz="1600" b="1" dirty="0"/>
              <a:t> existing workflows</a:t>
            </a:r>
          </a:p>
          <a:p>
            <a:pPr algn="ctr"/>
            <a:endParaRPr lang="en-US" sz="1600" b="1" dirty="0" err="1">
              <a:latin typeface="Arial"/>
              <a:cs typeface="Arial"/>
            </a:endParaRPr>
          </a:p>
        </p:txBody>
      </p:sp>
      <p:sp>
        <p:nvSpPr>
          <p:cNvPr id="25" name="TextBox 24">
            <a:extLst>
              <a:ext uri="{FF2B5EF4-FFF2-40B4-BE49-F238E27FC236}">
                <a16:creationId xmlns:a16="http://schemas.microsoft.com/office/drawing/2014/main" id="{21D550B5-6C4E-E1BB-BC5B-CE7D76C42F86}"/>
              </a:ext>
            </a:extLst>
          </p:cNvPr>
          <p:cNvSpPr txBox="1"/>
          <p:nvPr/>
        </p:nvSpPr>
        <p:spPr>
          <a:xfrm>
            <a:off x="5075228" y="4523288"/>
            <a:ext cx="1914714" cy="1140912"/>
          </a:xfrm>
          <a:prstGeom prst="rect">
            <a:avLst/>
          </a:prstGeom>
          <a:noFill/>
        </p:spPr>
        <p:txBody>
          <a:bodyPr wrap="square" lIns="0" tIns="0" rIns="0" bIns="0" rtlCol="0">
            <a:noAutofit/>
          </a:bodyPr>
          <a:lstStyle/>
          <a:p>
            <a:pPr algn="ctr"/>
            <a:r>
              <a:rPr lang="en-GB" sz="1600" b="1" dirty="0"/>
              <a:t>Identify inefficiencies and improvement opportunities</a:t>
            </a:r>
          </a:p>
        </p:txBody>
      </p:sp>
      <p:sp>
        <p:nvSpPr>
          <p:cNvPr id="26" name="TextBox 25">
            <a:extLst>
              <a:ext uri="{FF2B5EF4-FFF2-40B4-BE49-F238E27FC236}">
                <a16:creationId xmlns:a16="http://schemas.microsoft.com/office/drawing/2014/main" id="{AFBFD3B4-953E-C760-B95B-BA8107D2EC7C}"/>
              </a:ext>
            </a:extLst>
          </p:cNvPr>
          <p:cNvSpPr txBox="1"/>
          <p:nvPr/>
        </p:nvSpPr>
        <p:spPr>
          <a:xfrm>
            <a:off x="8538876" y="4565622"/>
            <a:ext cx="1914714" cy="1140912"/>
          </a:xfrm>
          <a:prstGeom prst="rect">
            <a:avLst/>
          </a:prstGeom>
          <a:noFill/>
        </p:spPr>
        <p:txBody>
          <a:bodyPr wrap="square" lIns="0" tIns="0" rIns="0" bIns="0" rtlCol="0">
            <a:noAutofit/>
          </a:bodyPr>
          <a:lstStyle/>
          <a:p>
            <a:pPr algn="ctr"/>
            <a:r>
              <a:rPr lang="en-GB" sz="1600" b="1" dirty="0"/>
              <a:t>Implement continuous improvements</a:t>
            </a:r>
          </a:p>
        </p:txBody>
      </p:sp>
    </p:spTree>
    <p:extLst>
      <p:ext uri="{BB962C8B-B14F-4D97-AF65-F5344CB8AC3E}">
        <p14:creationId xmlns:p14="http://schemas.microsoft.com/office/powerpoint/2010/main" val="805850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1887EAED-059F-DA52-69D2-58FF0EB483F7}"/>
              </a:ext>
            </a:extLst>
          </p:cNvPr>
          <p:cNvSpPr>
            <a:spLocks noChangeAspect="1"/>
          </p:cNvSpPr>
          <p:nvPr/>
        </p:nvSpPr>
        <p:spPr>
          <a:xfrm>
            <a:off x="1527047" y="1356587"/>
            <a:ext cx="3058892" cy="3058892"/>
          </a:xfrm>
          <a:prstGeom prst="ellipse">
            <a:avLst/>
          </a:prstGeom>
          <a:solidFill>
            <a:schemeClr val="accent1"/>
          </a:solidFill>
          <a:ln w="412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ctr"/>
            <a:endParaRPr lang="en-NL" sz="3600" i="0">
              <a:solidFill>
                <a:schemeClr val="bg1"/>
              </a:solidFill>
              <a:latin typeface="Poppins" pitchFamily="2" charset="77"/>
              <a:cs typeface="Poppins" pitchFamily="2" charset="77"/>
            </a:endParaRPr>
          </a:p>
        </p:txBody>
      </p:sp>
      <p:sp>
        <p:nvSpPr>
          <p:cNvPr id="7" name="Oval 6">
            <a:extLst>
              <a:ext uri="{FF2B5EF4-FFF2-40B4-BE49-F238E27FC236}">
                <a16:creationId xmlns:a16="http://schemas.microsoft.com/office/drawing/2014/main" id="{EF7873A6-6AE3-851C-0F11-1C2084EB4E06}"/>
              </a:ext>
            </a:extLst>
          </p:cNvPr>
          <p:cNvSpPr>
            <a:spLocks noChangeAspect="1"/>
          </p:cNvSpPr>
          <p:nvPr/>
        </p:nvSpPr>
        <p:spPr>
          <a:xfrm>
            <a:off x="2601089" y="2907805"/>
            <a:ext cx="3058892" cy="3058892"/>
          </a:xfrm>
          <a:prstGeom prst="ellipse">
            <a:avLst/>
          </a:prstGeom>
          <a:solidFill>
            <a:schemeClr val="accent2">
              <a:alpha val="78719"/>
            </a:schemeClr>
          </a:solidFill>
          <a:ln w="412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3200">
              <a:latin typeface="Poppins" pitchFamily="2" charset="77"/>
              <a:cs typeface="Poppins" pitchFamily="2" charset="77"/>
            </a:endParaRPr>
          </a:p>
          <a:p>
            <a:pPr algn="ctr"/>
            <a:endParaRPr lang="en-NL" sz="3600" i="0">
              <a:latin typeface="Poppins" pitchFamily="2" charset="77"/>
              <a:cs typeface="Poppins" pitchFamily="2" charset="77"/>
            </a:endParaRPr>
          </a:p>
        </p:txBody>
      </p:sp>
      <p:sp>
        <p:nvSpPr>
          <p:cNvPr id="8" name="Oval 7">
            <a:extLst>
              <a:ext uri="{FF2B5EF4-FFF2-40B4-BE49-F238E27FC236}">
                <a16:creationId xmlns:a16="http://schemas.microsoft.com/office/drawing/2014/main" id="{0EB29EB1-9D37-5E22-FF8A-5B18E948139B}"/>
              </a:ext>
            </a:extLst>
          </p:cNvPr>
          <p:cNvSpPr>
            <a:spLocks noChangeAspect="1"/>
          </p:cNvSpPr>
          <p:nvPr/>
        </p:nvSpPr>
        <p:spPr>
          <a:xfrm>
            <a:off x="428118" y="2907805"/>
            <a:ext cx="3058892" cy="3058892"/>
          </a:xfrm>
          <a:prstGeom prst="ellipse">
            <a:avLst/>
          </a:prstGeom>
          <a:solidFill>
            <a:schemeClr val="accent3">
              <a:alpha val="78719"/>
            </a:schemeClr>
          </a:solidFill>
          <a:ln w="412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3200" b="0" i="0">
              <a:latin typeface="Arial"/>
              <a:cs typeface="Arial"/>
            </a:endParaRPr>
          </a:p>
          <a:p>
            <a:pPr algn="ctr"/>
            <a:endParaRPr lang="en-NL" sz="3600" b="0" i="0">
              <a:latin typeface="Arial"/>
              <a:cs typeface="Arial"/>
            </a:endParaRPr>
          </a:p>
        </p:txBody>
      </p:sp>
      <p:sp>
        <p:nvSpPr>
          <p:cNvPr id="11" name="Title 10">
            <a:extLst>
              <a:ext uri="{FF2B5EF4-FFF2-40B4-BE49-F238E27FC236}">
                <a16:creationId xmlns:a16="http://schemas.microsoft.com/office/drawing/2014/main" id="{2F6B0FE4-71EC-9D9F-0FC8-4BD369BFF8BB}"/>
              </a:ext>
            </a:extLst>
          </p:cNvPr>
          <p:cNvSpPr>
            <a:spLocks noGrp="1"/>
          </p:cNvSpPr>
          <p:nvPr>
            <p:ph type="title"/>
          </p:nvPr>
        </p:nvSpPr>
        <p:spPr/>
        <p:txBody>
          <a:bodyPr/>
          <a:lstStyle/>
          <a:p>
            <a:r>
              <a:rPr lang="en-GB" dirty="0"/>
              <a:t>Our Approach</a:t>
            </a:r>
          </a:p>
        </p:txBody>
      </p:sp>
      <p:sp>
        <p:nvSpPr>
          <p:cNvPr id="37" name="TextBox 36">
            <a:extLst>
              <a:ext uri="{FF2B5EF4-FFF2-40B4-BE49-F238E27FC236}">
                <a16:creationId xmlns:a16="http://schemas.microsoft.com/office/drawing/2014/main" id="{456CB2EE-8211-5BD6-3BC5-5D46108661E1}"/>
              </a:ext>
            </a:extLst>
          </p:cNvPr>
          <p:cNvSpPr txBox="1"/>
          <p:nvPr/>
        </p:nvSpPr>
        <p:spPr>
          <a:xfrm>
            <a:off x="3495501" y="4220220"/>
            <a:ext cx="1284125" cy="446934"/>
          </a:xfrm>
          <a:prstGeom prst="rect">
            <a:avLst/>
          </a:prstGeom>
          <a:noFill/>
        </p:spPr>
        <p:txBody>
          <a:bodyPr wrap="none" lIns="0" tIns="0" rIns="0" bIns="0" rtlCol="0" anchor="ctr">
            <a:noAutofit/>
          </a:bodyPr>
          <a:lstStyle/>
          <a:p>
            <a:pPr algn="ctr"/>
            <a:r>
              <a:rPr lang="en-NL" sz="2800" b="1" dirty="0">
                <a:solidFill>
                  <a:schemeClr val="bg1"/>
                </a:solidFill>
                <a:latin typeface="Poppins" pitchFamily="2" charset="77"/>
                <a:cs typeface="Poppins" pitchFamily="2" charset="77"/>
              </a:rPr>
              <a:t>MINE</a:t>
            </a:r>
            <a:endParaRPr lang="en-NL" sz="1400" b="1" dirty="0">
              <a:solidFill>
                <a:schemeClr val="bg1"/>
              </a:solidFill>
              <a:latin typeface="Poppins" pitchFamily="2" charset="77"/>
              <a:cs typeface="Poppins" pitchFamily="2" charset="77"/>
            </a:endParaRPr>
          </a:p>
        </p:txBody>
      </p:sp>
      <p:sp>
        <p:nvSpPr>
          <p:cNvPr id="38" name="TextBox 37">
            <a:extLst>
              <a:ext uri="{FF2B5EF4-FFF2-40B4-BE49-F238E27FC236}">
                <a16:creationId xmlns:a16="http://schemas.microsoft.com/office/drawing/2014/main" id="{E54406FD-68A8-E6F9-4D83-B5F9F310921E}"/>
              </a:ext>
            </a:extLst>
          </p:cNvPr>
          <p:cNvSpPr txBox="1"/>
          <p:nvPr/>
        </p:nvSpPr>
        <p:spPr>
          <a:xfrm>
            <a:off x="1186543" y="4220220"/>
            <a:ext cx="1536475" cy="446934"/>
          </a:xfrm>
          <a:prstGeom prst="rect">
            <a:avLst/>
          </a:prstGeom>
          <a:noFill/>
        </p:spPr>
        <p:txBody>
          <a:bodyPr wrap="none" lIns="0" tIns="0" rIns="0" bIns="0" rtlCol="0" anchor="ctr">
            <a:noAutofit/>
          </a:bodyPr>
          <a:lstStyle/>
          <a:p>
            <a:pPr algn="ctr"/>
            <a:r>
              <a:rPr lang="en-NL" sz="2800" b="1" dirty="0">
                <a:solidFill>
                  <a:schemeClr val="bg1"/>
                </a:solidFill>
                <a:latin typeface="Poppins" pitchFamily="2" charset="77"/>
                <a:cs typeface="Poppins" pitchFamily="2" charset="77"/>
              </a:rPr>
              <a:t>MASTER</a:t>
            </a:r>
            <a:endParaRPr lang="en-NL" sz="1400" b="1" dirty="0">
              <a:solidFill>
                <a:schemeClr val="bg1"/>
              </a:solidFill>
              <a:latin typeface="Poppins" pitchFamily="2" charset="77"/>
              <a:cs typeface="Poppins" pitchFamily="2" charset="77"/>
            </a:endParaRPr>
          </a:p>
        </p:txBody>
      </p:sp>
      <p:sp>
        <p:nvSpPr>
          <p:cNvPr id="39" name="TextBox 38">
            <a:extLst>
              <a:ext uri="{FF2B5EF4-FFF2-40B4-BE49-F238E27FC236}">
                <a16:creationId xmlns:a16="http://schemas.microsoft.com/office/drawing/2014/main" id="{2F85731F-AF43-B9DE-D8E3-A24CD3ED9E37}"/>
              </a:ext>
            </a:extLst>
          </p:cNvPr>
          <p:cNvSpPr txBox="1"/>
          <p:nvPr/>
        </p:nvSpPr>
        <p:spPr>
          <a:xfrm>
            <a:off x="2405845" y="2648091"/>
            <a:ext cx="1284125" cy="446934"/>
          </a:xfrm>
          <a:prstGeom prst="rect">
            <a:avLst/>
          </a:prstGeom>
          <a:noFill/>
        </p:spPr>
        <p:txBody>
          <a:bodyPr wrap="none" lIns="0" tIns="0" rIns="0" bIns="0" rtlCol="0" anchor="ctr">
            <a:noAutofit/>
          </a:bodyPr>
          <a:lstStyle/>
          <a:p>
            <a:pPr algn="ctr"/>
            <a:r>
              <a:rPr lang="en-NL" sz="2800" b="1" i="0" dirty="0">
                <a:solidFill>
                  <a:schemeClr val="bg1"/>
                </a:solidFill>
                <a:latin typeface="Poppins" pitchFamily="2" charset="77"/>
                <a:cs typeface="Poppins" pitchFamily="2" charset="77"/>
              </a:rPr>
              <a:t>MAP</a:t>
            </a:r>
            <a:endParaRPr lang="en-NL" sz="1400" b="1" dirty="0">
              <a:solidFill>
                <a:schemeClr val="bg1"/>
              </a:solidFill>
              <a:latin typeface="Poppins" pitchFamily="2" charset="77"/>
              <a:cs typeface="Poppins" pitchFamily="2" charset="77"/>
            </a:endParaRPr>
          </a:p>
        </p:txBody>
      </p:sp>
      <p:grpSp>
        <p:nvGrpSpPr>
          <p:cNvPr id="70" name="Group 69">
            <a:extLst>
              <a:ext uri="{FF2B5EF4-FFF2-40B4-BE49-F238E27FC236}">
                <a16:creationId xmlns:a16="http://schemas.microsoft.com/office/drawing/2014/main" id="{946706A6-E284-F2DD-AA37-D44E0801F6B3}"/>
              </a:ext>
            </a:extLst>
          </p:cNvPr>
          <p:cNvGrpSpPr/>
          <p:nvPr/>
        </p:nvGrpSpPr>
        <p:grpSpPr>
          <a:xfrm>
            <a:off x="5514810" y="3164565"/>
            <a:ext cx="5281576" cy="1440000"/>
            <a:chOff x="-338130" y="2981281"/>
            <a:chExt cx="3744912" cy="1808955"/>
          </a:xfrm>
        </p:grpSpPr>
        <p:sp>
          <p:nvSpPr>
            <p:cNvPr id="43" name="TextBox 42">
              <a:extLst>
                <a:ext uri="{FF2B5EF4-FFF2-40B4-BE49-F238E27FC236}">
                  <a16:creationId xmlns:a16="http://schemas.microsoft.com/office/drawing/2014/main" id="{0FEAFC87-2EF2-A214-EB51-E0DFBE63EDE5}"/>
                </a:ext>
              </a:extLst>
            </p:cNvPr>
            <p:cNvSpPr txBox="1"/>
            <p:nvPr/>
          </p:nvSpPr>
          <p:spPr>
            <a:xfrm>
              <a:off x="343677" y="2981281"/>
              <a:ext cx="3063105" cy="1808955"/>
            </a:xfrm>
            <a:prstGeom prst="roundRect">
              <a:avLst/>
            </a:prstGeom>
            <a:solidFill>
              <a:schemeClr val="accent2">
                <a:alpha val="30000"/>
              </a:schemeClr>
            </a:solidFill>
          </p:spPr>
          <p:txBody>
            <a:bodyPr wrap="square" lIns="180000" tIns="180000" rIns="72000">
              <a:noAutofit/>
            </a:bodyPr>
            <a:lstStyle/>
            <a:p>
              <a:endParaRPr lang="en-GB" sz="1400" b="0" i="0" dirty="0">
                <a:solidFill>
                  <a:schemeClr val="accent6"/>
                </a:solidFill>
                <a:effectLst/>
                <a:latin typeface="Poppins" pitchFamily="2" charset="77"/>
                <a:cs typeface="Poppins" pitchFamily="2" charset="77"/>
              </a:endParaRPr>
            </a:p>
            <a:p>
              <a:r>
                <a:rPr lang="en-GB" sz="1400" b="0" i="0" dirty="0">
                  <a:solidFill>
                    <a:schemeClr val="bg1"/>
                  </a:solidFill>
                  <a:effectLst/>
                  <a:latin typeface="Poppins" pitchFamily="2" charset="77"/>
                  <a:cs typeface="Poppins" pitchFamily="2" charset="77"/>
                </a:rPr>
                <a:t>Process mining uses data footprints to uncover the real way processes work, revealing hidden insights for improvement.</a:t>
              </a:r>
              <a:endParaRPr lang="en-NL" sz="1400" dirty="0">
                <a:solidFill>
                  <a:schemeClr val="bg1"/>
                </a:solidFill>
                <a:latin typeface="Poppins" pitchFamily="2" charset="77"/>
                <a:cs typeface="Poppins" pitchFamily="2" charset="77"/>
              </a:endParaRPr>
            </a:p>
          </p:txBody>
        </p:sp>
        <p:sp>
          <p:nvSpPr>
            <p:cNvPr id="30" name="TextBox 29">
              <a:extLst>
                <a:ext uri="{FF2B5EF4-FFF2-40B4-BE49-F238E27FC236}">
                  <a16:creationId xmlns:a16="http://schemas.microsoft.com/office/drawing/2014/main" id="{95D90CBF-F58F-2E29-E2D8-0ADACBDF98AA}"/>
                </a:ext>
              </a:extLst>
            </p:cNvPr>
            <p:cNvSpPr txBox="1"/>
            <p:nvPr/>
          </p:nvSpPr>
          <p:spPr>
            <a:xfrm>
              <a:off x="513476" y="3057554"/>
              <a:ext cx="2105864" cy="374701"/>
            </a:xfrm>
            <a:prstGeom prst="rect">
              <a:avLst/>
            </a:prstGeom>
            <a:noFill/>
          </p:spPr>
          <p:txBody>
            <a:bodyPr wrap="square" lIns="0" tIns="0" rIns="0" bIns="0" rtlCol="0" anchor="ctr">
              <a:noAutofit/>
            </a:bodyPr>
            <a:lstStyle/>
            <a:p>
              <a:r>
                <a:rPr lang="en-IN" b="1">
                  <a:solidFill>
                    <a:schemeClr val="accent2">
                      <a:lumMod val="60000"/>
                      <a:lumOff val="40000"/>
                    </a:schemeClr>
                  </a:solidFill>
                </a:rPr>
                <a:t>Process Mining</a:t>
              </a:r>
            </a:p>
          </p:txBody>
        </p:sp>
        <p:cxnSp>
          <p:nvCxnSpPr>
            <p:cNvPr id="31" name="Straight Connector 30">
              <a:extLst>
                <a:ext uri="{FF2B5EF4-FFF2-40B4-BE49-F238E27FC236}">
                  <a16:creationId xmlns:a16="http://schemas.microsoft.com/office/drawing/2014/main" id="{451A2F44-4EDB-A063-7781-6111DE2F14EE}"/>
                </a:ext>
              </a:extLst>
            </p:cNvPr>
            <p:cNvCxnSpPr>
              <a:cxnSpLocks/>
            </p:cNvCxnSpPr>
            <p:nvPr/>
          </p:nvCxnSpPr>
          <p:spPr>
            <a:xfrm>
              <a:off x="258254" y="3231568"/>
              <a:ext cx="188739" cy="0"/>
            </a:xfrm>
            <a:prstGeom prst="line">
              <a:avLst/>
            </a:prstGeom>
            <a:ln w="25400" cap="flat" cmpd="sng" algn="ctr">
              <a:solidFill>
                <a:schemeClr val="accent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82B4F0E-26A8-B198-EE26-546C4F9F49A3}"/>
                </a:ext>
              </a:extLst>
            </p:cNvPr>
            <p:cNvCxnSpPr>
              <a:cxnSpLocks/>
            </p:cNvCxnSpPr>
            <p:nvPr/>
          </p:nvCxnSpPr>
          <p:spPr>
            <a:xfrm flipH="1">
              <a:off x="-338130" y="3231568"/>
              <a:ext cx="600094" cy="530712"/>
            </a:xfrm>
            <a:prstGeom prst="line">
              <a:avLst/>
            </a:prstGeom>
            <a:ln w="25400" cap="flat" cmpd="sng" algn="ctr">
              <a:solidFill>
                <a:schemeClr val="accent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46" name="TextBox 45">
            <a:extLst>
              <a:ext uri="{FF2B5EF4-FFF2-40B4-BE49-F238E27FC236}">
                <a16:creationId xmlns:a16="http://schemas.microsoft.com/office/drawing/2014/main" id="{59928A89-D9EC-174B-2607-6697E87303DC}"/>
              </a:ext>
            </a:extLst>
          </p:cNvPr>
          <p:cNvSpPr txBox="1"/>
          <p:nvPr/>
        </p:nvSpPr>
        <p:spPr>
          <a:xfrm>
            <a:off x="11904006" y="5326136"/>
            <a:ext cx="0" cy="0"/>
          </a:xfrm>
          <a:prstGeom prst="rect">
            <a:avLst/>
          </a:prstGeom>
          <a:noFill/>
        </p:spPr>
        <p:txBody>
          <a:bodyPr wrap="none" lIns="0" tIns="0" rIns="0" bIns="0" rtlCol="0">
            <a:noAutofit/>
          </a:bodyPr>
          <a:lstStyle/>
          <a:p>
            <a:endParaRPr lang="en-NL" sz="1400" err="1">
              <a:latin typeface="Arial"/>
              <a:cs typeface="Arial"/>
            </a:endParaRPr>
          </a:p>
        </p:txBody>
      </p:sp>
      <p:grpSp>
        <p:nvGrpSpPr>
          <p:cNvPr id="72" name="Group 71">
            <a:extLst>
              <a:ext uri="{FF2B5EF4-FFF2-40B4-BE49-F238E27FC236}">
                <a16:creationId xmlns:a16="http://schemas.microsoft.com/office/drawing/2014/main" id="{BEF074B0-5E71-5E03-592C-D3148656C94A}"/>
              </a:ext>
            </a:extLst>
          </p:cNvPr>
          <p:cNvGrpSpPr/>
          <p:nvPr/>
        </p:nvGrpSpPr>
        <p:grpSpPr>
          <a:xfrm>
            <a:off x="4137975" y="1329044"/>
            <a:ext cx="7000332" cy="1440000"/>
            <a:chOff x="5027930" y="1132319"/>
            <a:chExt cx="7000332" cy="1397303"/>
          </a:xfrm>
        </p:grpSpPr>
        <p:sp>
          <p:nvSpPr>
            <p:cNvPr id="42" name="TextBox 41">
              <a:extLst>
                <a:ext uri="{FF2B5EF4-FFF2-40B4-BE49-F238E27FC236}">
                  <a16:creationId xmlns:a16="http://schemas.microsoft.com/office/drawing/2014/main" id="{3A857274-4E84-7E66-E70B-6E71818A96EF}"/>
                </a:ext>
              </a:extLst>
            </p:cNvPr>
            <p:cNvSpPr txBox="1"/>
            <p:nvPr/>
          </p:nvSpPr>
          <p:spPr>
            <a:xfrm>
              <a:off x="7708262" y="1132319"/>
              <a:ext cx="4320000" cy="1397303"/>
            </a:xfrm>
            <a:prstGeom prst="roundRect">
              <a:avLst/>
            </a:prstGeom>
            <a:solidFill>
              <a:schemeClr val="accent1">
                <a:alpha val="30000"/>
              </a:schemeClr>
            </a:solidFill>
          </p:spPr>
          <p:txBody>
            <a:bodyPr wrap="square" lIns="180000" tIns="180000">
              <a:noAutofit/>
            </a:bodyPr>
            <a:lstStyle/>
            <a:p>
              <a:endParaRPr lang="en-GB" sz="1400" b="0" i="0" dirty="0">
                <a:solidFill>
                  <a:schemeClr val="accent6"/>
                </a:solidFill>
                <a:effectLst/>
                <a:latin typeface="Poppins" pitchFamily="2" charset="77"/>
                <a:cs typeface="Poppins" pitchFamily="2" charset="77"/>
              </a:endParaRPr>
            </a:p>
            <a:p>
              <a:r>
                <a:rPr lang="en-GB" sz="1400" b="0" i="0" dirty="0">
                  <a:solidFill>
                    <a:schemeClr val="bg1"/>
                  </a:solidFill>
                  <a:effectLst/>
                  <a:latin typeface="Poppins" pitchFamily="2" charset="77"/>
                  <a:cs typeface="Poppins" pitchFamily="2" charset="77"/>
                </a:rPr>
                <a:t>Process mapping captures a blueprint of a process, visualizing its steps, decisions, and flow for analysis and improvement.</a:t>
              </a:r>
              <a:endParaRPr lang="en-NL" sz="1400" dirty="0">
                <a:solidFill>
                  <a:schemeClr val="bg1"/>
                </a:solidFill>
                <a:latin typeface="Poppins" pitchFamily="2" charset="77"/>
                <a:cs typeface="Poppins" pitchFamily="2" charset="77"/>
              </a:endParaRPr>
            </a:p>
          </p:txBody>
        </p:sp>
        <p:cxnSp>
          <p:nvCxnSpPr>
            <p:cNvPr id="24" name="Straight Connector 23">
              <a:extLst>
                <a:ext uri="{FF2B5EF4-FFF2-40B4-BE49-F238E27FC236}">
                  <a16:creationId xmlns:a16="http://schemas.microsoft.com/office/drawing/2014/main" id="{B6073F3C-BCC9-084A-EEA7-EBF00C7AC2C9}"/>
                </a:ext>
              </a:extLst>
            </p:cNvPr>
            <p:cNvCxnSpPr>
              <a:cxnSpLocks/>
            </p:cNvCxnSpPr>
            <p:nvPr/>
          </p:nvCxnSpPr>
          <p:spPr>
            <a:xfrm>
              <a:off x="5271455" y="1364614"/>
              <a:ext cx="2628096" cy="0"/>
            </a:xfrm>
            <a:prstGeom prst="line">
              <a:avLst/>
            </a:prstGeom>
            <a:ln w="254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E26A81E6-2C56-C678-6DD7-93BE2CE64B98}"/>
                </a:ext>
              </a:extLst>
            </p:cNvPr>
            <p:cNvSpPr txBox="1"/>
            <p:nvPr/>
          </p:nvSpPr>
          <p:spPr>
            <a:xfrm>
              <a:off x="7976946" y="1193300"/>
              <a:ext cx="2957739" cy="344224"/>
            </a:xfrm>
            <a:prstGeom prst="rect">
              <a:avLst/>
            </a:prstGeom>
            <a:noFill/>
          </p:spPr>
          <p:txBody>
            <a:bodyPr wrap="square" lIns="0" tIns="0" rIns="0" bIns="0" rtlCol="0" anchor="ctr">
              <a:noAutofit/>
            </a:bodyPr>
            <a:lstStyle/>
            <a:p>
              <a:r>
                <a:rPr lang="en-IN" b="1" dirty="0">
                  <a:solidFill>
                    <a:schemeClr val="accent1">
                      <a:lumMod val="60000"/>
                      <a:lumOff val="40000"/>
                    </a:schemeClr>
                  </a:solidFill>
                </a:rPr>
                <a:t>Process Mapping</a:t>
              </a:r>
            </a:p>
          </p:txBody>
        </p:sp>
        <p:cxnSp>
          <p:nvCxnSpPr>
            <p:cNvPr id="49" name="Straight Connector 48">
              <a:extLst>
                <a:ext uri="{FF2B5EF4-FFF2-40B4-BE49-F238E27FC236}">
                  <a16:creationId xmlns:a16="http://schemas.microsoft.com/office/drawing/2014/main" id="{1EE1FA61-0285-A65F-97AD-A50FC6C813E8}"/>
                </a:ext>
              </a:extLst>
            </p:cNvPr>
            <p:cNvCxnSpPr>
              <a:cxnSpLocks/>
              <a:stCxn id="6" idx="7"/>
            </p:cNvCxnSpPr>
            <p:nvPr/>
          </p:nvCxnSpPr>
          <p:spPr>
            <a:xfrm flipV="1">
              <a:off x="5027930" y="1361440"/>
              <a:ext cx="249875" cy="232287"/>
            </a:xfrm>
            <a:prstGeom prst="line">
              <a:avLst/>
            </a:prstGeom>
            <a:ln w="254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07" name="Group 106">
            <a:extLst>
              <a:ext uri="{FF2B5EF4-FFF2-40B4-BE49-F238E27FC236}">
                <a16:creationId xmlns:a16="http://schemas.microsoft.com/office/drawing/2014/main" id="{980FD267-4FFC-6DAF-5A2D-09FB9D0AC1D3}"/>
              </a:ext>
            </a:extLst>
          </p:cNvPr>
          <p:cNvGrpSpPr/>
          <p:nvPr/>
        </p:nvGrpSpPr>
        <p:grpSpPr>
          <a:xfrm>
            <a:off x="1934668" y="4819263"/>
            <a:ext cx="8445272" cy="1556695"/>
            <a:chOff x="1366582" y="5250358"/>
            <a:chExt cx="8445272" cy="1556695"/>
          </a:xfrm>
        </p:grpSpPr>
        <p:grpSp>
          <p:nvGrpSpPr>
            <p:cNvPr id="71" name="Group 70">
              <a:extLst>
                <a:ext uri="{FF2B5EF4-FFF2-40B4-BE49-F238E27FC236}">
                  <a16:creationId xmlns:a16="http://schemas.microsoft.com/office/drawing/2014/main" id="{0232BAEF-F0C7-977D-539B-E567DF4E771E}"/>
                </a:ext>
              </a:extLst>
            </p:cNvPr>
            <p:cNvGrpSpPr/>
            <p:nvPr/>
          </p:nvGrpSpPr>
          <p:grpSpPr>
            <a:xfrm>
              <a:off x="4525036" y="5250358"/>
              <a:ext cx="5286818" cy="1556695"/>
              <a:chOff x="8132126" y="597860"/>
              <a:chExt cx="5286818" cy="1556695"/>
            </a:xfrm>
          </p:grpSpPr>
          <p:cxnSp>
            <p:nvCxnSpPr>
              <p:cNvPr id="60" name="Straight Connector 59">
                <a:extLst>
                  <a:ext uri="{FF2B5EF4-FFF2-40B4-BE49-F238E27FC236}">
                    <a16:creationId xmlns:a16="http://schemas.microsoft.com/office/drawing/2014/main" id="{94220434-C2F5-F52C-ABFB-D5EC75CCEC31}"/>
                  </a:ext>
                </a:extLst>
              </p:cNvPr>
              <p:cNvCxnSpPr>
                <a:cxnSpLocks/>
              </p:cNvCxnSpPr>
              <p:nvPr/>
            </p:nvCxnSpPr>
            <p:spPr>
              <a:xfrm flipV="1">
                <a:off x="8132126" y="899006"/>
                <a:ext cx="871681" cy="988844"/>
              </a:xfrm>
              <a:prstGeom prst="line">
                <a:avLst/>
              </a:prstGeom>
              <a:ln w="25400" cap="flat" cmpd="sng" algn="ctr">
                <a:solidFill>
                  <a:schemeClr val="accent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513F3E78-B380-9D95-667D-A0E801A73988}"/>
                  </a:ext>
                </a:extLst>
              </p:cNvPr>
              <p:cNvSpPr txBox="1"/>
              <p:nvPr/>
            </p:nvSpPr>
            <p:spPr>
              <a:xfrm>
                <a:off x="9098944" y="714555"/>
                <a:ext cx="4320000" cy="1440000"/>
              </a:xfrm>
              <a:prstGeom prst="roundRect">
                <a:avLst/>
              </a:prstGeom>
              <a:solidFill>
                <a:schemeClr val="accent3">
                  <a:alpha val="30000"/>
                </a:schemeClr>
              </a:solidFill>
            </p:spPr>
            <p:txBody>
              <a:bodyPr wrap="square" lIns="180000" tIns="180000">
                <a:noAutofit/>
              </a:bodyPr>
              <a:lstStyle>
                <a:defPPr>
                  <a:defRPr lang="en-US"/>
                </a:defPPr>
                <a:lvl1pPr>
                  <a:defRPr sz="1400" b="0" i="0">
                    <a:solidFill>
                      <a:schemeClr val="accent6"/>
                    </a:solidFill>
                    <a:effectLst/>
                    <a:latin typeface="Poppins" pitchFamily="2" charset="77"/>
                    <a:cs typeface="Poppins" pitchFamily="2" charset="77"/>
                  </a:defRPr>
                </a:lvl1pPr>
              </a:lstStyle>
              <a:p>
                <a:endParaRPr lang="en-GB" dirty="0"/>
              </a:p>
              <a:p>
                <a:r>
                  <a:rPr lang="en-GB" dirty="0">
                    <a:solidFill>
                      <a:schemeClr val="bg1"/>
                    </a:solidFill>
                  </a:rPr>
                  <a:t>Process simulation tests different scenarios within a model, predicting the impact of changes before making them in real life.</a:t>
                </a:r>
                <a:endParaRPr lang="en-NL" dirty="0">
                  <a:solidFill>
                    <a:schemeClr val="bg1"/>
                  </a:solidFill>
                </a:endParaRPr>
              </a:p>
            </p:txBody>
          </p:sp>
          <p:cxnSp>
            <p:nvCxnSpPr>
              <p:cNvPr id="32" name="Straight Connector 31">
                <a:extLst>
                  <a:ext uri="{FF2B5EF4-FFF2-40B4-BE49-F238E27FC236}">
                    <a16:creationId xmlns:a16="http://schemas.microsoft.com/office/drawing/2014/main" id="{9837DF94-B6A2-01D4-EF40-9996843F41DB}"/>
                  </a:ext>
                </a:extLst>
              </p:cNvPr>
              <p:cNvCxnSpPr>
                <a:cxnSpLocks/>
              </p:cNvCxnSpPr>
              <p:nvPr/>
            </p:nvCxnSpPr>
            <p:spPr>
              <a:xfrm>
                <a:off x="8990999" y="904937"/>
                <a:ext cx="288000" cy="0"/>
              </a:xfrm>
              <a:prstGeom prst="line">
                <a:avLst/>
              </a:prstGeom>
              <a:ln w="25400" cap="flat" cmpd="sng" algn="ctr">
                <a:solidFill>
                  <a:schemeClr val="accent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1A9EEFD4-3887-02CC-5158-2792DBD4651C}"/>
                  </a:ext>
                </a:extLst>
              </p:cNvPr>
              <p:cNvSpPr txBox="1"/>
              <p:nvPr/>
            </p:nvSpPr>
            <p:spPr>
              <a:xfrm>
                <a:off x="9343704" y="597860"/>
                <a:ext cx="2364159" cy="633188"/>
              </a:xfrm>
              <a:prstGeom prst="rect">
                <a:avLst/>
              </a:prstGeom>
              <a:noFill/>
            </p:spPr>
            <p:txBody>
              <a:bodyPr wrap="square" lIns="0" tIns="0" rIns="0" bIns="0" rtlCol="0" anchor="ctr">
                <a:noAutofit/>
              </a:bodyPr>
              <a:lstStyle/>
              <a:p>
                <a:r>
                  <a:rPr lang="en-IN" b="1">
                    <a:solidFill>
                      <a:schemeClr val="accent3">
                        <a:lumMod val="60000"/>
                        <a:lumOff val="40000"/>
                      </a:schemeClr>
                    </a:solidFill>
                  </a:rPr>
                  <a:t>Process Simulation</a:t>
                </a:r>
              </a:p>
            </p:txBody>
          </p:sp>
        </p:grpSp>
        <p:cxnSp>
          <p:nvCxnSpPr>
            <p:cNvPr id="98" name="Straight Connector 97">
              <a:extLst>
                <a:ext uri="{FF2B5EF4-FFF2-40B4-BE49-F238E27FC236}">
                  <a16:creationId xmlns:a16="http://schemas.microsoft.com/office/drawing/2014/main" id="{A97FAAAF-C9D7-C0D8-D2EC-6495E5D0E8FF}"/>
                </a:ext>
              </a:extLst>
            </p:cNvPr>
            <p:cNvCxnSpPr>
              <a:cxnSpLocks/>
            </p:cNvCxnSpPr>
            <p:nvPr/>
          </p:nvCxnSpPr>
          <p:spPr>
            <a:xfrm>
              <a:off x="1366582" y="6540348"/>
              <a:ext cx="3158454" cy="0"/>
            </a:xfrm>
            <a:prstGeom prst="line">
              <a:avLst/>
            </a:prstGeom>
            <a:ln w="25400" cap="flat" cmpd="sng" algn="ctr">
              <a:solidFill>
                <a:schemeClr val="accent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7E35856A-5058-2D4F-7A86-48F021395AD4}"/>
                </a:ext>
              </a:extLst>
            </p:cNvPr>
            <p:cNvCxnSpPr>
              <a:cxnSpLocks/>
            </p:cNvCxnSpPr>
            <p:nvPr/>
          </p:nvCxnSpPr>
          <p:spPr>
            <a:xfrm flipV="1">
              <a:off x="1375232" y="6393292"/>
              <a:ext cx="0" cy="156581"/>
            </a:xfrm>
            <a:prstGeom prst="line">
              <a:avLst/>
            </a:prstGeom>
            <a:ln w="25400" cap="flat" cmpd="sng" algn="ctr">
              <a:solidFill>
                <a:schemeClr val="accent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22" name="Group 121">
            <a:extLst>
              <a:ext uri="{FF2B5EF4-FFF2-40B4-BE49-F238E27FC236}">
                <a16:creationId xmlns:a16="http://schemas.microsoft.com/office/drawing/2014/main" id="{530DC3B1-1AE0-DFF9-C5AB-061381ECCB13}"/>
              </a:ext>
            </a:extLst>
          </p:cNvPr>
          <p:cNvGrpSpPr/>
          <p:nvPr/>
        </p:nvGrpSpPr>
        <p:grpSpPr>
          <a:xfrm>
            <a:off x="2709403" y="1848009"/>
            <a:ext cx="689708" cy="624185"/>
            <a:chOff x="2289608" y="5373280"/>
            <a:chExt cx="689708" cy="624185"/>
          </a:xfrm>
        </p:grpSpPr>
        <p:sp>
          <p:nvSpPr>
            <p:cNvPr id="117" name="Freeform: Shape 186">
              <a:extLst>
                <a:ext uri="{FF2B5EF4-FFF2-40B4-BE49-F238E27FC236}">
                  <a16:creationId xmlns:a16="http://schemas.microsoft.com/office/drawing/2014/main" id="{43171CC5-5EBD-F93F-F691-9A0A265CE366}"/>
                </a:ext>
              </a:extLst>
            </p:cNvPr>
            <p:cNvSpPr/>
            <p:nvPr/>
          </p:nvSpPr>
          <p:spPr>
            <a:xfrm>
              <a:off x="2477631" y="5373280"/>
              <a:ext cx="314281" cy="129410"/>
            </a:xfrm>
            <a:custGeom>
              <a:avLst/>
              <a:gdLst>
                <a:gd name="connsiteX0" fmla="*/ 0 w 323850"/>
                <a:gd name="connsiteY0" fmla="*/ 133350 h 133350"/>
                <a:gd name="connsiteX1" fmla="*/ 323850 w 323850"/>
                <a:gd name="connsiteY1" fmla="*/ 133350 h 133350"/>
                <a:gd name="connsiteX2" fmla="*/ 323850 w 323850"/>
                <a:gd name="connsiteY2" fmla="*/ 0 h 133350"/>
                <a:gd name="connsiteX3" fmla="*/ 0 w 323850"/>
                <a:gd name="connsiteY3" fmla="*/ 0 h 133350"/>
                <a:gd name="connsiteX4" fmla="*/ 19050 w 323850"/>
                <a:gd name="connsiteY4" fmla="*/ 19050 h 133350"/>
                <a:gd name="connsiteX5" fmla="*/ 304800 w 323850"/>
                <a:gd name="connsiteY5" fmla="*/ 19050 h 133350"/>
                <a:gd name="connsiteX6" fmla="*/ 304800 w 323850"/>
                <a:gd name="connsiteY6" fmla="*/ 114300 h 133350"/>
                <a:gd name="connsiteX7" fmla="*/ 19050 w 323850"/>
                <a:gd name="connsiteY7" fmla="*/ 11430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133350">
                  <a:moveTo>
                    <a:pt x="0" y="133350"/>
                  </a:moveTo>
                  <a:lnTo>
                    <a:pt x="323850" y="133350"/>
                  </a:lnTo>
                  <a:lnTo>
                    <a:pt x="323850" y="0"/>
                  </a:lnTo>
                  <a:lnTo>
                    <a:pt x="0" y="0"/>
                  </a:lnTo>
                  <a:close/>
                  <a:moveTo>
                    <a:pt x="19050" y="19050"/>
                  </a:moveTo>
                  <a:lnTo>
                    <a:pt x="304800" y="19050"/>
                  </a:lnTo>
                  <a:lnTo>
                    <a:pt x="304800" y="114300"/>
                  </a:lnTo>
                  <a:lnTo>
                    <a:pt x="19050" y="114300"/>
                  </a:lnTo>
                  <a:close/>
                </a:path>
              </a:pathLst>
            </a:custGeom>
            <a:solidFill>
              <a:schemeClr val="bg1"/>
            </a:solidFill>
            <a:ln w="9525" cap="flat">
              <a:noFill/>
              <a:prstDash val="solid"/>
              <a:miter/>
            </a:ln>
          </p:spPr>
          <p:txBody>
            <a:bodyPr rtlCol="0" anchor="ctr"/>
            <a:lstStyle/>
            <a:p>
              <a:endParaRPr lang="es-UY">
                <a:latin typeface="Segoe UI "/>
              </a:endParaRPr>
            </a:p>
          </p:txBody>
        </p:sp>
        <p:sp>
          <p:nvSpPr>
            <p:cNvPr id="118" name="Freeform: Shape 187">
              <a:extLst>
                <a:ext uri="{FF2B5EF4-FFF2-40B4-BE49-F238E27FC236}">
                  <a16:creationId xmlns:a16="http://schemas.microsoft.com/office/drawing/2014/main" id="{2FAC5BF9-945C-DE65-7A84-D955C8BA7C29}"/>
                </a:ext>
              </a:extLst>
            </p:cNvPr>
            <p:cNvSpPr/>
            <p:nvPr/>
          </p:nvSpPr>
          <p:spPr>
            <a:xfrm>
              <a:off x="2348221" y="5530421"/>
              <a:ext cx="573101" cy="305038"/>
            </a:xfrm>
            <a:custGeom>
              <a:avLst/>
              <a:gdLst>
                <a:gd name="connsiteX0" fmla="*/ 590550 w 590550"/>
                <a:gd name="connsiteY0" fmla="*/ 314325 h 314325"/>
                <a:gd name="connsiteX1" fmla="*/ 590550 w 590550"/>
                <a:gd name="connsiteY1" fmla="*/ 152400 h 314325"/>
                <a:gd name="connsiteX2" fmla="*/ 365893 w 590550"/>
                <a:gd name="connsiteY2" fmla="*/ 152400 h 314325"/>
                <a:gd name="connsiteX3" fmla="*/ 304800 w 590550"/>
                <a:gd name="connsiteY3" fmla="*/ 91307 h 314325"/>
                <a:gd name="connsiteX4" fmla="*/ 304800 w 590550"/>
                <a:gd name="connsiteY4" fmla="*/ 0 h 314325"/>
                <a:gd name="connsiteX5" fmla="*/ 285750 w 590550"/>
                <a:gd name="connsiteY5" fmla="*/ 0 h 314325"/>
                <a:gd name="connsiteX6" fmla="*/ 285750 w 590550"/>
                <a:gd name="connsiteY6" fmla="*/ 91307 h 314325"/>
                <a:gd name="connsiteX7" fmla="*/ 224657 w 590550"/>
                <a:gd name="connsiteY7" fmla="*/ 152400 h 314325"/>
                <a:gd name="connsiteX8" fmla="*/ 0 w 590550"/>
                <a:gd name="connsiteY8" fmla="*/ 152400 h 314325"/>
                <a:gd name="connsiteX9" fmla="*/ 0 w 590550"/>
                <a:gd name="connsiteY9" fmla="*/ 314325 h 314325"/>
                <a:gd name="connsiteX10" fmla="*/ 19050 w 590550"/>
                <a:gd name="connsiteY10" fmla="*/ 314325 h 314325"/>
                <a:gd name="connsiteX11" fmla="*/ 19050 w 590550"/>
                <a:gd name="connsiteY11" fmla="*/ 171450 h 314325"/>
                <a:gd name="connsiteX12" fmla="*/ 224657 w 590550"/>
                <a:gd name="connsiteY12" fmla="*/ 171450 h 314325"/>
                <a:gd name="connsiteX13" fmla="*/ 285750 w 590550"/>
                <a:gd name="connsiteY13" fmla="*/ 232543 h 314325"/>
                <a:gd name="connsiteX14" fmla="*/ 285750 w 590550"/>
                <a:gd name="connsiteY14" fmla="*/ 314325 h 314325"/>
                <a:gd name="connsiteX15" fmla="*/ 304800 w 590550"/>
                <a:gd name="connsiteY15" fmla="*/ 314325 h 314325"/>
                <a:gd name="connsiteX16" fmla="*/ 304800 w 590550"/>
                <a:gd name="connsiteY16" fmla="*/ 232543 h 314325"/>
                <a:gd name="connsiteX17" fmla="*/ 365893 w 590550"/>
                <a:gd name="connsiteY17" fmla="*/ 171450 h 314325"/>
                <a:gd name="connsiteX18" fmla="*/ 571500 w 590550"/>
                <a:gd name="connsiteY18" fmla="*/ 171450 h 314325"/>
                <a:gd name="connsiteX19" fmla="*/ 571500 w 590550"/>
                <a:gd name="connsiteY19" fmla="*/ 314325 h 314325"/>
                <a:gd name="connsiteX20" fmla="*/ 295275 w 590550"/>
                <a:gd name="connsiteY20" fmla="*/ 215132 h 314325"/>
                <a:gd name="connsiteX21" fmla="*/ 242068 w 590550"/>
                <a:gd name="connsiteY21" fmla="*/ 161925 h 314325"/>
                <a:gd name="connsiteX22" fmla="*/ 295275 w 590550"/>
                <a:gd name="connsiteY22" fmla="*/ 108718 h 314325"/>
                <a:gd name="connsiteX23" fmla="*/ 348482 w 590550"/>
                <a:gd name="connsiteY23" fmla="*/ 16192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0550" h="314325">
                  <a:moveTo>
                    <a:pt x="590550" y="314325"/>
                  </a:moveTo>
                  <a:lnTo>
                    <a:pt x="590550" y="152400"/>
                  </a:lnTo>
                  <a:lnTo>
                    <a:pt x="365893" y="152400"/>
                  </a:lnTo>
                  <a:lnTo>
                    <a:pt x="304800" y="91307"/>
                  </a:lnTo>
                  <a:lnTo>
                    <a:pt x="304800" y="0"/>
                  </a:lnTo>
                  <a:lnTo>
                    <a:pt x="285750" y="0"/>
                  </a:lnTo>
                  <a:lnTo>
                    <a:pt x="285750" y="91307"/>
                  </a:lnTo>
                  <a:lnTo>
                    <a:pt x="224657" y="152400"/>
                  </a:lnTo>
                  <a:lnTo>
                    <a:pt x="0" y="152400"/>
                  </a:lnTo>
                  <a:lnTo>
                    <a:pt x="0" y="314325"/>
                  </a:lnTo>
                  <a:lnTo>
                    <a:pt x="19050" y="314325"/>
                  </a:lnTo>
                  <a:lnTo>
                    <a:pt x="19050" y="171450"/>
                  </a:lnTo>
                  <a:lnTo>
                    <a:pt x="224657" y="171450"/>
                  </a:lnTo>
                  <a:lnTo>
                    <a:pt x="285750" y="232543"/>
                  </a:lnTo>
                  <a:lnTo>
                    <a:pt x="285750" y="314325"/>
                  </a:lnTo>
                  <a:lnTo>
                    <a:pt x="304800" y="314325"/>
                  </a:lnTo>
                  <a:lnTo>
                    <a:pt x="304800" y="232543"/>
                  </a:lnTo>
                  <a:lnTo>
                    <a:pt x="365893" y="171450"/>
                  </a:lnTo>
                  <a:lnTo>
                    <a:pt x="571500" y="171450"/>
                  </a:lnTo>
                  <a:lnTo>
                    <a:pt x="571500" y="314325"/>
                  </a:lnTo>
                  <a:close/>
                  <a:moveTo>
                    <a:pt x="295275" y="215132"/>
                  </a:moveTo>
                  <a:lnTo>
                    <a:pt x="242068" y="161925"/>
                  </a:lnTo>
                  <a:lnTo>
                    <a:pt x="295275" y="108718"/>
                  </a:lnTo>
                  <a:lnTo>
                    <a:pt x="348482" y="161925"/>
                  </a:lnTo>
                  <a:close/>
                </a:path>
              </a:pathLst>
            </a:custGeom>
            <a:solidFill>
              <a:schemeClr val="bg1"/>
            </a:solidFill>
            <a:ln w="9525" cap="flat">
              <a:noFill/>
              <a:prstDash val="solid"/>
              <a:miter/>
            </a:ln>
          </p:spPr>
          <p:txBody>
            <a:bodyPr rtlCol="0" anchor="ctr"/>
            <a:lstStyle/>
            <a:p>
              <a:endParaRPr lang="es-UY">
                <a:latin typeface="Segoe UI "/>
              </a:endParaRPr>
            </a:p>
          </p:txBody>
        </p:sp>
        <p:sp>
          <p:nvSpPr>
            <p:cNvPr id="119" name="Oval 118">
              <a:extLst>
                <a:ext uri="{FF2B5EF4-FFF2-40B4-BE49-F238E27FC236}">
                  <a16:creationId xmlns:a16="http://schemas.microsoft.com/office/drawing/2014/main" id="{B2B517D5-F5AC-55BE-1508-97F46E43C49C}"/>
                </a:ext>
              </a:extLst>
            </p:cNvPr>
            <p:cNvSpPr>
              <a:spLocks noChangeAspect="1"/>
            </p:cNvSpPr>
            <p:nvPr/>
          </p:nvSpPr>
          <p:spPr>
            <a:xfrm>
              <a:off x="2562771" y="5853465"/>
              <a:ext cx="144000" cy="144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20" name="Oval 119">
              <a:extLst>
                <a:ext uri="{FF2B5EF4-FFF2-40B4-BE49-F238E27FC236}">
                  <a16:creationId xmlns:a16="http://schemas.microsoft.com/office/drawing/2014/main" id="{D7FC4F92-5BFB-9FC7-5ACF-1CE4F2B67165}"/>
                </a:ext>
              </a:extLst>
            </p:cNvPr>
            <p:cNvSpPr>
              <a:spLocks noChangeAspect="1"/>
            </p:cNvSpPr>
            <p:nvPr/>
          </p:nvSpPr>
          <p:spPr>
            <a:xfrm>
              <a:off x="2835316" y="5853465"/>
              <a:ext cx="144000" cy="1440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21" name="Oval 120">
              <a:extLst>
                <a:ext uri="{FF2B5EF4-FFF2-40B4-BE49-F238E27FC236}">
                  <a16:creationId xmlns:a16="http://schemas.microsoft.com/office/drawing/2014/main" id="{7D59168D-E5AF-48CA-120E-0DD924E43A4A}"/>
                </a:ext>
              </a:extLst>
            </p:cNvPr>
            <p:cNvSpPr>
              <a:spLocks noChangeAspect="1"/>
            </p:cNvSpPr>
            <p:nvPr/>
          </p:nvSpPr>
          <p:spPr>
            <a:xfrm>
              <a:off x="2289608" y="5853465"/>
              <a:ext cx="144000" cy="144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grpSp>
        <p:nvGrpSpPr>
          <p:cNvPr id="129" name="Group 128">
            <a:extLst>
              <a:ext uri="{FF2B5EF4-FFF2-40B4-BE49-F238E27FC236}">
                <a16:creationId xmlns:a16="http://schemas.microsoft.com/office/drawing/2014/main" id="{55DD7F6B-89DB-1AD2-5F9B-B3A6F71E687A}"/>
              </a:ext>
            </a:extLst>
          </p:cNvPr>
          <p:cNvGrpSpPr/>
          <p:nvPr/>
        </p:nvGrpSpPr>
        <p:grpSpPr>
          <a:xfrm>
            <a:off x="3791832" y="4746988"/>
            <a:ext cx="596018" cy="759613"/>
            <a:chOff x="5674442" y="5263834"/>
            <a:chExt cx="596018" cy="759613"/>
          </a:xfrm>
        </p:grpSpPr>
        <p:sp>
          <p:nvSpPr>
            <p:cNvPr id="123" name="Freeform: Shape 61">
              <a:extLst>
                <a:ext uri="{FF2B5EF4-FFF2-40B4-BE49-F238E27FC236}">
                  <a16:creationId xmlns:a16="http://schemas.microsoft.com/office/drawing/2014/main" id="{E09B839C-FEEA-36D9-AFB2-600B7A3ACF8F}"/>
                </a:ext>
              </a:extLst>
            </p:cNvPr>
            <p:cNvSpPr>
              <a:spLocks noChangeAspect="1"/>
            </p:cNvSpPr>
            <p:nvPr/>
          </p:nvSpPr>
          <p:spPr>
            <a:xfrm rot="16200000">
              <a:off x="5552597" y="5532606"/>
              <a:ext cx="612686" cy="368995"/>
            </a:xfrm>
            <a:custGeom>
              <a:avLst/>
              <a:gdLst>
                <a:gd name="connsiteX0" fmla="*/ 512525 w 7136582"/>
                <a:gd name="connsiteY0" fmla="*/ 0 h 4298070"/>
                <a:gd name="connsiteX1" fmla="*/ 1025050 w 7136582"/>
                <a:gd name="connsiteY1" fmla="*/ 512525 h 4298070"/>
                <a:gd name="connsiteX2" fmla="*/ 1014638 w 7136582"/>
                <a:gd name="connsiteY2" fmla="*/ 615817 h 4298070"/>
                <a:gd name="connsiteX3" fmla="*/ 991577 w 7136582"/>
                <a:gd name="connsiteY3" fmla="*/ 690106 h 4298070"/>
                <a:gd name="connsiteX4" fmla="*/ 1406990 w 7136582"/>
                <a:gd name="connsiteY4" fmla="*/ 941047 h 4298070"/>
                <a:gd name="connsiteX5" fmla="*/ 1486665 w 7136582"/>
                <a:gd name="connsiteY5" fmla="*/ 875749 h 4298070"/>
                <a:gd name="connsiteX6" fmla="*/ 1880488 w 7136582"/>
                <a:gd name="connsiteY6" fmla="*/ 756875 h 4298070"/>
                <a:gd name="connsiteX7" fmla="*/ 2566412 w 7136582"/>
                <a:gd name="connsiteY7" fmla="*/ 1340412 h 4298070"/>
                <a:gd name="connsiteX8" fmla="*/ 2957229 w 7136582"/>
                <a:gd name="connsiteY8" fmla="*/ 1340412 h 4298070"/>
                <a:gd name="connsiteX9" fmla="*/ 3691008 w 7136582"/>
                <a:gd name="connsiteY9" fmla="*/ 900761 h 4298070"/>
                <a:gd name="connsiteX10" fmla="*/ 4345030 w 7136582"/>
                <a:gd name="connsiteY10" fmla="*/ 1228501 h 4298070"/>
                <a:gd name="connsiteX11" fmla="*/ 4735846 w 7136582"/>
                <a:gd name="connsiteY11" fmla="*/ 1012671 h 4298070"/>
                <a:gd name="connsiteX12" fmla="*/ 4664064 w 7136582"/>
                <a:gd name="connsiteY12" fmla="*/ 708912 h 4298070"/>
                <a:gd name="connsiteX13" fmla="*/ 5365940 w 7136582"/>
                <a:gd name="connsiteY13" fmla="*/ 5469 h 4298070"/>
                <a:gd name="connsiteX14" fmla="*/ 6067815 w 7136582"/>
                <a:gd name="connsiteY14" fmla="*/ 708912 h 4298070"/>
                <a:gd name="connsiteX15" fmla="*/ 5860443 w 7136582"/>
                <a:gd name="connsiteY15" fmla="*/ 1204520 h 4298070"/>
                <a:gd name="connsiteX16" fmla="*/ 6418754 w 7136582"/>
                <a:gd name="connsiteY16" fmla="*/ 1915956 h 4298070"/>
                <a:gd name="connsiteX17" fmla="*/ 6578272 w 7136582"/>
                <a:gd name="connsiteY17" fmla="*/ 1891976 h 4298070"/>
                <a:gd name="connsiteX18" fmla="*/ 7136582 w 7136582"/>
                <a:gd name="connsiteY18" fmla="*/ 2451532 h 4298070"/>
                <a:gd name="connsiteX19" fmla="*/ 6578271 w 7136582"/>
                <a:gd name="connsiteY19" fmla="*/ 3011088 h 4298070"/>
                <a:gd name="connsiteX20" fmla="*/ 6011985 w 7136582"/>
                <a:gd name="connsiteY20" fmla="*/ 2451532 h 4298070"/>
                <a:gd name="connsiteX21" fmla="*/ 6211381 w 7136582"/>
                <a:gd name="connsiteY21" fmla="*/ 2027867 h 4298070"/>
                <a:gd name="connsiteX22" fmla="*/ 5669022 w 7136582"/>
                <a:gd name="connsiteY22" fmla="*/ 1332419 h 4298070"/>
                <a:gd name="connsiteX23" fmla="*/ 5365941 w 7136582"/>
                <a:gd name="connsiteY23" fmla="*/ 1404362 h 4298070"/>
                <a:gd name="connsiteX24" fmla="*/ 4871436 w 7136582"/>
                <a:gd name="connsiteY24" fmla="*/ 1196526 h 4298070"/>
                <a:gd name="connsiteX25" fmla="*/ 4456692 w 7136582"/>
                <a:gd name="connsiteY25" fmla="*/ 1436336 h 4298070"/>
                <a:gd name="connsiteX26" fmla="*/ 4504547 w 7136582"/>
                <a:gd name="connsiteY26" fmla="*/ 1708121 h 4298070"/>
                <a:gd name="connsiteX27" fmla="*/ 3802671 w 7136582"/>
                <a:gd name="connsiteY27" fmla="*/ 2515482 h 4298070"/>
                <a:gd name="connsiteX28" fmla="*/ 3802671 w 7136582"/>
                <a:gd name="connsiteY28" fmla="*/ 3186950 h 4298070"/>
                <a:gd name="connsiteX29" fmla="*/ 4249319 w 7136582"/>
                <a:gd name="connsiteY29" fmla="*/ 3738513 h 4298070"/>
                <a:gd name="connsiteX30" fmla="*/ 3691008 w 7136582"/>
                <a:gd name="connsiteY30" fmla="*/ 4298070 h 4298070"/>
                <a:gd name="connsiteX31" fmla="*/ 3124723 w 7136582"/>
                <a:gd name="connsiteY31" fmla="*/ 3738512 h 4298070"/>
                <a:gd name="connsiteX32" fmla="*/ 3571371 w 7136582"/>
                <a:gd name="connsiteY32" fmla="*/ 3186950 h 4298070"/>
                <a:gd name="connsiteX33" fmla="*/ 3571371 w 7136582"/>
                <a:gd name="connsiteY33" fmla="*/ 2515482 h 4298070"/>
                <a:gd name="connsiteX34" fmla="*/ 2869494 w 7136582"/>
                <a:gd name="connsiteY34" fmla="*/ 1708121 h 4298070"/>
                <a:gd name="connsiteX35" fmla="*/ 2885447 w 7136582"/>
                <a:gd name="connsiteY35" fmla="*/ 1564235 h 4298070"/>
                <a:gd name="connsiteX36" fmla="*/ 2566412 w 7136582"/>
                <a:gd name="connsiteY36" fmla="*/ 1564235 h 4298070"/>
                <a:gd name="connsiteX37" fmla="*/ 1880487 w 7136582"/>
                <a:gd name="connsiteY37" fmla="*/ 2147773 h 4298070"/>
                <a:gd name="connsiteX38" fmla="*/ 1489670 w 7136582"/>
                <a:gd name="connsiteY38" fmla="*/ 2035861 h 4298070"/>
                <a:gd name="connsiteX39" fmla="*/ 1250395 w 7136582"/>
                <a:gd name="connsiteY39" fmla="*/ 2267678 h 4298070"/>
                <a:gd name="connsiteX40" fmla="*/ 1330153 w 7136582"/>
                <a:gd name="connsiteY40" fmla="*/ 2555450 h 4298070"/>
                <a:gd name="connsiteX41" fmla="*/ 771843 w 7136582"/>
                <a:gd name="connsiteY41" fmla="*/ 3115006 h 4298070"/>
                <a:gd name="connsiteX42" fmla="*/ 205557 w 7136582"/>
                <a:gd name="connsiteY42" fmla="*/ 2555450 h 4298070"/>
                <a:gd name="connsiteX43" fmla="*/ 771843 w 7136582"/>
                <a:gd name="connsiteY43" fmla="*/ 1995893 h 4298070"/>
                <a:gd name="connsiteX44" fmla="*/ 1090877 w 7136582"/>
                <a:gd name="connsiteY44" fmla="*/ 2099811 h 4298070"/>
                <a:gd name="connsiteX45" fmla="*/ 1322178 w 7136582"/>
                <a:gd name="connsiteY45" fmla="*/ 1875988 h 4298070"/>
                <a:gd name="connsiteX46" fmla="*/ 1178612 w 7136582"/>
                <a:gd name="connsiteY46" fmla="*/ 1452324 h 4298070"/>
                <a:gd name="connsiteX47" fmla="*/ 1233322 w 7136582"/>
                <a:gd name="connsiteY47" fmla="*/ 1181788 h 4298070"/>
                <a:gd name="connsiteX48" fmla="*/ 1256273 w 7136582"/>
                <a:gd name="connsiteY48" fmla="*/ 1139637 h 4298070"/>
                <a:gd name="connsiteX49" fmla="*/ 850903 w 7136582"/>
                <a:gd name="connsiteY49" fmla="*/ 894764 h 4298070"/>
                <a:gd name="connsiteX50" fmla="*/ 799083 w 7136582"/>
                <a:gd name="connsiteY50" fmla="*/ 937519 h 4298070"/>
                <a:gd name="connsiteX51" fmla="*/ 512525 w 7136582"/>
                <a:gd name="connsiteY51" fmla="*/ 1025050 h 4298070"/>
                <a:gd name="connsiteX52" fmla="*/ 0 w 7136582"/>
                <a:gd name="connsiteY52" fmla="*/ 512525 h 4298070"/>
                <a:gd name="connsiteX53" fmla="*/ 512525 w 7136582"/>
                <a:gd name="connsiteY53" fmla="*/ 0 h 42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7136582" h="4298070">
                  <a:moveTo>
                    <a:pt x="512525" y="0"/>
                  </a:moveTo>
                  <a:cubicBezTo>
                    <a:pt x="795585" y="0"/>
                    <a:pt x="1025050" y="229465"/>
                    <a:pt x="1025050" y="512525"/>
                  </a:cubicBezTo>
                  <a:cubicBezTo>
                    <a:pt x="1025050" y="547908"/>
                    <a:pt x="1021465" y="582453"/>
                    <a:pt x="1014638" y="615817"/>
                  </a:cubicBezTo>
                  <a:lnTo>
                    <a:pt x="991577" y="690106"/>
                  </a:lnTo>
                  <a:lnTo>
                    <a:pt x="1406990" y="941047"/>
                  </a:lnTo>
                  <a:lnTo>
                    <a:pt x="1486665" y="875749"/>
                  </a:lnTo>
                  <a:cubicBezTo>
                    <a:pt x="1598591" y="800715"/>
                    <a:pt x="1733931" y="756875"/>
                    <a:pt x="1880488" y="756875"/>
                  </a:cubicBezTo>
                  <a:cubicBezTo>
                    <a:pt x="2223450" y="756874"/>
                    <a:pt x="2510581" y="1004677"/>
                    <a:pt x="2566412" y="1340412"/>
                  </a:cubicBezTo>
                  <a:cubicBezTo>
                    <a:pt x="2566412" y="1340412"/>
                    <a:pt x="2566412" y="1340412"/>
                    <a:pt x="2957229" y="1340412"/>
                  </a:cubicBezTo>
                  <a:cubicBezTo>
                    <a:pt x="3100795" y="1076621"/>
                    <a:pt x="3371974" y="900761"/>
                    <a:pt x="3691008" y="900761"/>
                  </a:cubicBezTo>
                  <a:cubicBezTo>
                    <a:pt x="3962189" y="900761"/>
                    <a:pt x="4201464" y="1028659"/>
                    <a:pt x="4345030" y="1228501"/>
                  </a:cubicBezTo>
                  <a:cubicBezTo>
                    <a:pt x="4345030" y="1228501"/>
                    <a:pt x="4345030" y="1228501"/>
                    <a:pt x="4735846" y="1012671"/>
                  </a:cubicBezTo>
                  <a:cubicBezTo>
                    <a:pt x="4687992" y="916748"/>
                    <a:pt x="4664064" y="812830"/>
                    <a:pt x="4664064" y="708912"/>
                  </a:cubicBezTo>
                  <a:cubicBezTo>
                    <a:pt x="4664064" y="317223"/>
                    <a:pt x="4975123" y="5470"/>
                    <a:pt x="5365940" y="5469"/>
                  </a:cubicBezTo>
                  <a:cubicBezTo>
                    <a:pt x="5748782" y="5470"/>
                    <a:pt x="6067815" y="317223"/>
                    <a:pt x="6067815" y="708912"/>
                  </a:cubicBezTo>
                  <a:cubicBezTo>
                    <a:pt x="6067815" y="900761"/>
                    <a:pt x="5988057" y="1076621"/>
                    <a:pt x="5860443" y="1204520"/>
                  </a:cubicBezTo>
                  <a:cubicBezTo>
                    <a:pt x="5860443" y="1204520"/>
                    <a:pt x="5860443" y="1204520"/>
                    <a:pt x="6418754" y="1915956"/>
                  </a:cubicBezTo>
                  <a:cubicBezTo>
                    <a:pt x="6466609" y="1899969"/>
                    <a:pt x="6522439" y="1891975"/>
                    <a:pt x="6578272" y="1891976"/>
                  </a:cubicBezTo>
                  <a:cubicBezTo>
                    <a:pt x="6881353" y="1891976"/>
                    <a:pt x="7136581" y="2147773"/>
                    <a:pt x="7136582" y="2451532"/>
                  </a:cubicBezTo>
                  <a:cubicBezTo>
                    <a:pt x="7136581" y="2763285"/>
                    <a:pt x="6881353" y="3011088"/>
                    <a:pt x="6578271" y="3011088"/>
                  </a:cubicBezTo>
                  <a:cubicBezTo>
                    <a:pt x="6267212" y="3011089"/>
                    <a:pt x="6011985" y="2763286"/>
                    <a:pt x="6011985" y="2451532"/>
                  </a:cubicBezTo>
                  <a:cubicBezTo>
                    <a:pt x="6011985" y="2283665"/>
                    <a:pt x="6091744" y="2131785"/>
                    <a:pt x="6211381" y="2027867"/>
                  </a:cubicBezTo>
                  <a:cubicBezTo>
                    <a:pt x="6211381" y="2027867"/>
                    <a:pt x="6211381" y="2027867"/>
                    <a:pt x="5669022" y="1332419"/>
                  </a:cubicBezTo>
                  <a:cubicBezTo>
                    <a:pt x="5573313" y="1380381"/>
                    <a:pt x="5477602" y="1404362"/>
                    <a:pt x="5365941" y="1404362"/>
                  </a:cubicBezTo>
                  <a:cubicBezTo>
                    <a:pt x="5174519" y="1404362"/>
                    <a:pt x="4999050" y="1324425"/>
                    <a:pt x="4871436" y="1196526"/>
                  </a:cubicBezTo>
                  <a:cubicBezTo>
                    <a:pt x="4871436" y="1196526"/>
                    <a:pt x="4871436" y="1196526"/>
                    <a:pt x="4456692" y="1436336"/>
                  </a:cubicBezTo>
                  <a:cubicBezTo>
                    <a:pt x="4488596" y="1516273"/>
                    <a:pt x="4504546" y="1612197"/>
                    <a:pt x="4504547" y="1708121"/>
                  </a:cubicBezTo>
                  <a:cubicBezTo>
                    <a:pt x="4504547" y="2123792"/>
                    <a:pt x="4201464" y="2459526"/>
                    <a:pt x="3802671" y="2515482"/>
                  </a:cubicBezTo>
                  <a:cubicBezTo>
                    <a:pt x="3802671" y="2515482"/>
                    <a:pt x="3802671" y="2515482"/>
                    <a:pt x="3802671" y="3186950"/>
                  </a:cubicBezTo>
                  <a:cubicBezTo>
                    <a:pt x="4057899" y="3242906"/>
                    <a:pt x="4249319" y="3466729"/>
                    <a:pt x="4249319" y="3738513"/>
                  </a:cubicBezTo>
                  <a:cubicBezTo>
                    <a:pt x="4249319" y="4042272"/>
                    <a:pt x="3994091" y="4298070"/>
                    <a:pt x="3691008" y="4298070"/>
                  </a:cubicBezTo>
                  <a:cubicBezTo>
                    <a:pt x="3379950" y="4298070"/>
                    <a:pt x="3124722" y="4042272"/>
                    <a:pt x="3124723" y="3738512"/>
                  </a:cubicBezTo>
                  <a:cubicBezTo>
                    <a:pt x="3124723" y="3466728"/>
                    <a:pt x="3316143" y="3242906"/>
                    <a:pt x="3571371" y="3186950"/>
                  </a:cubicBezTo>
                  <a:cubicBezTo>
                    <a:pt x="3571371" y="3186950"/>
                    <a:pt x="3571371" y="3186950"/>
                    <a:pt x="3571371" y="2515482"/>
                  </a:cubicBezTo>
                  <a:cubicBezTo>
                    <a:pt x="3172577" y="2459526"/>
                    <a:pt x="2869494" y="2123792"/>
                    <a:pt x="2869494" y="1708121"/>
                  </a:cubicBezTo>
                  <a:cubicBezTo>
                    <a:pt x="2869494" y="1660159"/>
                    <a:pt x="2869495" y="1612197"/>
                    <a:pt x="2885447" y="1564235"/>
                  </a:cubicBezTo>
                  <a:cubicBezTo>
                    <a:pt x="2885447" y="1564235"/>
                    <a:pt x="2885447" y="1564235"/>
                    <a:pt x="2566412" y="1564235"/>
                  </a:cubicBezTo>
                  <a:cubicBezTo>
                    <a:pt x="2510581" y="1899969"/>
                    <a:pt x="2223450" y="2147773"/>
                    <a:pt x="1880487" y="2147773"/>
                  </a:cubicBezTo>
                  <a:cubicBezTo>
                    <a:pt x="1736923" y="2147773"/>
                    <a:pt x="1601332" y="2107804"/>
                    <a:pt x="1489670" y="2035861"/>
                  </a:cubicBezTo>
                  <a:cubicBezTo>
                    <a:pt x="1489670" y="2035861"/>
                    <a:pt x="1489670" y="2035861"/>
                    <a:pt x="1250395" y="2267678"/>
                  </a:cubicBezTo>
                  <a:cubicBezTo>
                    <a:pt x="1298250" y="2347615"/>
                    <a:pt x="1330153" y="2451532"/>
                    <a:pt x="1330153" y="2555450"/>
                  </a:cubicBezTo>
                  <a:cubicBezTo>
                    <a:pt x="1330153" y="2867203"/>
                    <a:pt x="1082901" y="3115007"/>
                    <a:pt x="771843" y="3115006"/>
                  </a:cubicBezTo>
                  <a:cubicBezTo>
                    <a:pt x="460784" y="3115007"/>
                    <a:pt x="205557" y="2867202"/>
                    <a:pt x="205557" y="2555450"/>
                  </a:cubicBezTo>
                  <a:cubicBezTo>
                    <a:pt x="205557" y="2251690"/>
                    <a:pt x="460785" y="1995893"/>
                    <a:pt x="771843" y="1995893"/>
                  </a:cubicBezTo>
                  <a:cubicBezTo>
                    <a:pt x="891481" y="1995893"/>
                    <a:pt x="995167" y="2035861"/>
                    <a:pt x="1090877" y="2099811"/>
                  </a:cubicBezTo>
                  <a:cubicBezTo>
                    <a:pt x="1090877" y="2099811"/>
                    <a:pt x="1090877" y="2099811"/>
                    <a:pt x="1322178" y="1875988"/>
                  </a:cubicBezTo>
                  <a:cubicBezTo>
                    <a:pt x="1234443" y="1756083"/>
                    <a:pt x="1178612" y="1612197"/>
                    <a:pt x="1178612" y="1452324"/>
                  </a:cubicBezTo>
                  <a:cubicBezTo>
                    <a:pt x="1178611" y="1356399"/>
                    <a:pt x="1198053" y="1264972"/>
                    <a:pt x="1233322" y="1181788"/>
                  </a:cubicBezTo>
                  <a:lnTo>
                    <a:pt x="1256273" y="1139637"/>
                  </a:lnTo>
                  <a:lnTo>
                    <a:pt x="850903" y="894764"/>
                  </a:lnTo>
                  <a:lnTo>
                    <a:pt x="799083" y="937519"/>
                  </a:lnTo>
                  <a:cubicBezTo>
                    <a:pt x="717283" y="992782"/>
                    <a:pt x="618673" y="1025050"/>
                    <a:pt x="512525" y="1025050"/>
                  </a:cubicBezTo>
                  <a:cubicBezTo>
                    <a:pt x="229465" y="1025050"/>
                    <a:pt x="0" y="795585"/>
                    <a:pt x="0" y="512525"/>
                  </a:cubicBezTo>
                  <a:cubicBezTo>
                    <a:pt x="0" y="229465"/>
                    <a:pt x="229465" y="0"/>
                    <a:pt x="512525"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s-UY" sz="2800">
                <a:solidFill>
                  <a:schemeClr val="tx1"/>
                </a:solidFill>
                <a:latin typeface="Segoe UI "/>
              </a:endParaRPr>
            </a:p>
          </p:txBody>
        </p:sp>
        <p:sp>
          <p:nvSpPr>
            <p:cNvPr id="124" name="Freeform: Shape 61">
              <a:extLst>
                <a:ext uri="{FF2B5EF4-FFF2-40B4-BE49-F238E27FC236}">
                  <a16:creationId xmlns:a16="http://schemas.microsoft.com/office/drawing/2014/main" id="{F7D6A5D7-FB6A-21FC-ABC5-B0FF8F9B8A43}"/>
                </a:ext>
              </a:extLst>
            </p:cNvPr>
            <p:cNvSpPr>
              <a:spLocks noChangeAspect="1"/>
            </p:cNvSpPr>
            <p:nvPr/>
          </p:nvSpPr>
          <p:spPr>
            <a:xfrm rot="2803246">
              <a:off x="5779620" y="5427941"/>
              <a:ext cx="612686" cy="368995"/>
            </a:xfrm>
            <a:custGeom>
              <a:avLst/>
              <a:gdLst>
                <a:gd name="connsiteX0" fmla="*/ 512525 w 7136582"/>
                <a:gd name="connsiteY0" fmla="*/ 0 h 4298070"/>
                <a:gd name="connsiteX1" fmla="*/ 1025050 w 7136582"/>
                <a:gd name="connsiteY1" fmla="*/ 512525 h 4298070"/>
                <a:gd name="connsiteX2" fmla="*/ 1014638 w 7136582"/>
                <a:gd name="connsiteY2" fmla="*/ 615817 h 4298070"/>
                <a:gd name="connsiteX3" fmla="*/ 991577 w 7136582"/>
                <a:gd name="connsiteY3" fmla="*/ 690106 h 4298070"/>
                <a:gd name="connsiteX4" fmla="*/ 1406990 w 7136582"/>
                <a:gd name="connsiteY4" fmla="*/ 941047 h 4298070"/>
                <a:gd name="connsiteX5" fmla="*/ 1486665 w 7136582"/>
                <a:gd name="connsiteY5" fmla="*/ 875749 h 4298070"/>
                <a:gd name="connsiteX6" fmla="*/ 1880488 w 7136582"/>
                <a:gd name="connsiteY6" fmla="*/ 756875 h 4298070"/>
                <a:gd name="connsiteX7" fmla="*/ 2566412 w 7136582"/>
                <a:gd name="connsiteY7" fmla="*/ 1340412 h 4298070"/>
                <a:gd name="connsiteX8" fmla="*/ 2957229 w 7136582"/>
                <a:gd name="connsiteY8" fmla="*/ 1340412 h 4298070"/>
                <a:gd name="connsiteX9" fmla="*/ 3691008 w 7136582"/>
                <a:gd name="connsiteY9" fmla="*/ 900761 h 4298070"/>
                <a:gd name="connsiteX10" fmla="*/ 4345030 w 7136582"/>
                <a:gd name="connsiteY10" fmla="*/ 1228501 h 4298070"/>
                <a:gd name="connsiteX11" fmla="*/ 4735846 w 7136582"/>
                <a:gd name="connsiteY11" fmla="*/ 1012671 h 4298070"/>
                <a:gd name="connsiteX12" fmla="*/ 4664064 w 7136582"/>
                <a:gd name="connsiteY12" fmla="*/ 708912 h 4298070"/>
                <a:gd name="connsiteX13" fmla="*/ 5365940 w 7136582"/>
                <a:gd name="connsiteY13" fmla="*/ 5469 h 4298070"/>
                <a:gd name="connsiteX14" fmla="*/ 6067815 w 7136582"/>
                <a:gd name="connsiteY14" fmla="*/ 708912 h 4298070"/>
                <a:gd name="connsiteX15" fmla="*/ 5860443 w 7136582"/>
                <a:gd name="connsiteY15" fmla="*/ 1204520 h 4298070"/>
                <a:gd name="connsiteX16" fmla="*/ 6418754 w 7136582"/>
                <a:gd name="connsiteY16" fmla="*/ 1915956 h 4298070"/>
                <a:gd name="connsiteX17" fmla="*/ 6578272 w 7136582"/>
                <a:gd name="connsiteY17" fmla="*/ 1891976 h 4298070"/>
                <a:gd name="connsiteX18" fmla="*/ 7136582 w 7136582"/>
                <a:gd name="connsiteY18" fmla="*/ 2451532 h 4298070"/>
                <a:gd name="connsiteX19" fmla="*/ 6578271 w 7136582"/>
                <a:gd name="connsiteY19" fmla="*/ 3011088 h 4298070"/>
                <a:gd name="connsiteX20" fmla="*/ 6011985 w 7136582"/>
                <a:gd name="connsiteY20" fmla="*/ 2451532 h 4298070"/>
                <a:gd name="connsiteX21" fmla="*/ 6211381 w 7136582"/>
                <a:gd name="connsiteY21" fmla="*/ 2027867 h 4298070"/>
                <a:gd name="connsiteX22" fmla="*/ 5669022 w 7136582"/>
                <a:gd name="connsiteY22" fmla="*/ 1332419 h 4298070"/>
                <a:gd name="connsiteX23" fmla="*/ 5365941 w 7136582"/>
                <a:gd name="connsiteY23" fmla="*/ 1404362 h 4298070"/>
                <a:gd name="connsiteX24" fmla="*/ 4871436 w 7136582"/>
                <a:gd name="connsiteY24" fmla="*/ 1196526 h 4298070"/>
                <a:gd name="connsiteX25" fmla="*/ 4456692 w 7136582"/>
                <a:gd name="connsiteY25" fmla="*/ 1436336 h 4298070"/>
                <a:gd name="connsiteX26" fmla="*/ 4504547 w 7136582"/>
                <a:gd name="connsiteY26" fmla="*/ 1708121 h 4298070"/>
                <a:gd name="connsiteX27" fmla="*/ 3802671 w 7136582"/>
                <a:gd name="connsiteY27" fmla="*/ 2515482 h 4298070"/>
                <a:gd name="connsiteX28" fmla="*/ 3802671 w 7136582"/>
                <a:gd name="connsiteY28" fmla="*/ 3186950 h 4298070"/>
                <a:gd name="connsiteX29" fmla="*/ 4249319 w 7136582"/>
                <a:gd name="connsiteY29" fmla="*/ 3738513 h 4298070"/>
                <a:gd name="connsiteX30" fmla="*/ 3691008 w 7136582"/>
                <a:gd name="connsiteY30" fmla="*/ 4298070 h 4298070"/>
                <a:gd name="connsiteX31" fmla="*/ 3124723 w 7136582"/>
                <a:gd name="connsiteY31" fmla="*/ 3738512 h 4298070"/>
                <a:gd name="connsiteX32" fmla="*/ 3571371 w 7136582"/>
                <a:gd name="connsiteY32" fmla="*/ 3186950 h 4298070"/>
                <a:gd name="connsiteX33" fmla="*/ 3571371 w 7136582"/>
                <a:gd name="connsiteY33" fmla="*/ 2515482 h 4298070"/>
                <a:gd name="connsiteX34" fmla="*/ 2869494 w 7136582"/>
                <a:gd name="connsiteY34" fmla="*/ 1708121 h 4298070"/>
                <a:gd name="connsiteX35" fmla="*/ 2885447 w 7136582"/>
                <a:gd name="connsiteY35" fmla="*/ 1564235 h 4298070"/>
                <a:gd name="connsiteX36" fmla="*/ 2566412 w 7136582"/>
                <a:gd name="connsiteY36" fmla="*/ 1564235 h 4298070"/>
                <a:gd name="connsiteX37" fmla="*/ 1880487 w 7136582"/>
                <a:gd name="connsiteY37" fmla="*/ 2147773 h 4298070"/>
                <a:gd name="connsiteX38" fmla="*/ 1489670 w 7136582"/>
                <a:gd name="connsiteY38" fmla="*/ 2035861 h 4298070"/>
                <a:gd name="connsiteX39" fmla="*/ 1250395 w 7136582"/>
                <a:gd name="connsiteY39" fmla="*/ 2267678 h 4298070"/>
                <a:gd name="connsiteX40" fmla="*/ 1330153 w 7136582"/>
                <a:gd name="connsiteY40" fmla="*/ 2555450 h 4298070"/>
                <a:gd name="connsiteX41" fmla="*/ 771843 w 7136582"/>
                <a:gd name="connsiteY41" fmla="*/ 3115006 h 4298070"/>
                <a:gd name="connsiteX42" fmla="*/ 205557 w 7136582"/>
                <a:gd name="connsiteY42" fmla="*/ 2555450 h 4298070"/>
                <a:gd name="connsiteX43" fmla="*/ 771843 w 7136582"/>
                <a:gd name="connsiteY43" fmla="*/ 1995893 h 4298070"/>
                <a:gd name="connsiteX44" fmla="*/ 1090877 w 7136582"/>
                <a:gd name="connsiteY44" fmla="*/ 2099811 h 4298070"/>
                <a:gd name="connsiteX45" fmla="*/ 1322178 w 7136582"/>
                <a:gd name="connsiteY45" fmla="*/ 1875988 h 4298070"/>
                <a:gd name="connsiteX46" fmla="*/ 1178612 w 7136582"/>
                <a:gd name="connsiteY46" fmla="*/ 1452324 h 4298070"/>
                <a:gd name="connsiteX47" fmla="*/ 1233322 w 7136582"/>
                <a:gd name="connsiteY47" fmla="*/ 1181788 h 4298070"/>
                <a:gd name="connsiteX48" fmla="*/ 1256273 w 7136582"/>
                <a:gd name="connsiteY48" fmla="*/ 1139637 h 4298070"/>
                <a:gd name="connsiteX49" fmla="*/ 850903 w 7136582"/>
                <a:gd name="connsiteY49" fmla="*/ 894764 h 4298070"/>
                <a:gd name="connsiteX50" fmla="*/ 799083 w 7136582"/>
                <a:gd name="connsiteY50" fmla="*/ 937519 h 4298070"/>
                <a:gd name="connsiteX51" fmla="*/ 512525 w 7136582"/>
                <a:gd name="connsiteY51" fmla="*/ 1025050 h 4298070"/>
                <a:gd name="connsiteX52" fmla="*/ 0 w 7136582"/>
                <a:gd name="connsiteY52" fmla="*/ 512525 h 4298070"/>
                <a:gd name="connsiteX53" fmla="*/ 512525 w 7136582"/>
                <a:gd name="connsiteY53" fmla="*/ 0 h 42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7136582" h="4298070">
                  <a:moveTo>
                    <a:pt x="512525" y="0"/>
                  </a:moveTo>
                  <a:cubicBezTo>
                    <a:pt x="795585" y="0"/>
                    <a:pt x="1025050" y="229465"/>
                    <a:pt x="1025050" y="512525"/>
                  </a:cubicBezTo>
                  <a:cubicBezTo>
                    <a:pt x="1025050" y="547908"/>
                    <a:pt x="1021465" y="582453"/>
                    <a:pt x="1014638" y="615817"/>
                  </a:cubicBezTo>
                  <a:lnTo>
                    <a:pt x="991577" y="690106"/>
                  </a:lnTo>
                  <a:lnTo>
                    <a:pt x="1406990" y="941047"/>
                  </a:lnTo>
                  <a:lnTo>
                    <a:pt x="1486665" y="875749"/>
                  </a:lnTo>
                  <a:cubicBezTo>
                    <a:pt x="1598591" y="800715"/>
                    <a:pt x="1733931" y="756875"/>
                    <a:pt x="1880488" y="756875"/>
                  </a:cubicBezTo>
                  <a:cubicBezTo>
                    <a:pt x="2223450" y="756874"/>
                    <a:pt x="2510581" y="1004677"/>
                    <a:pt x="2566412" y="1340412"/>
                  </a:cubicBezTo>
                  <a:cubicBezTo>
                    <a:pt x="2566412" y="1340412"/>
                    <a:pt x="2566412" y="1340412"/>
                    <a:pt x="2957229" y="1340412"/>
                  </a:cubicBezTo>
                  <a:cubicBezTo>
                    <a:pt x="3100795" y="1076621"/>
                    <a:pt x="3371974" y="900761"/>
                    <a:pt x="3691008" y="900761"/>
                  </a:cubicBezTo>
                  <a:cubicBezTo>
                    <a:pt x="3962189" y="900761"/>
                    <a:pt x="4201464" y="1028659"/>
                    <a:pt x="4345030" y="1228501"/>
                  </a:cubicBezTo>
                  <a:cubicBezTo>
                    <a:pt x="4345030" y="1228501"/>
                    <a:pt x="4345030" y="1228501"/>
                    <a:pt x="4735846" y="1012671"/>
                  </a:cubicBezTo>
                  <a:cubicBezTo>
                    <a:pt x="4687992" y="916748"/>
                    <a:pt x="4664064" y="812830"/>
                    <a:pt x="4664064" y="708912"/>
                  </a:cubicBezTo>
                  <a:cubicBezTo>
                    <a:pt x="4664064" y="317223"/>
                    <a:pt x="4975123" y="5470"/>
                    <a:pt x="5365940" y="5469"/>
                  </a:cubicBezTo>
                  <a:cubicBezTo>
                    <a:pt x="5748782" y="5470"/>
                    <a:pt x="6067815" y="317223"/>
                    <a:pt x="6067815" y="708912"/>
                  </a:cubicBezTo>
                  <a:cubicBezTo>
                    <a:pt x="6067815" y="900761"/>
                    <a:pt x="5988057" y="1076621"/>
                    <a:pt x="5860443" y="1204520"/>
                  </a:cubicBezTo>
                  <a:cubicBezTo>
                    <a:pt x="5860443" y="1204520"/>
                    <a:pt x="5860443" y="1204520"/>
                    <a:pt x="6418754" y="1915956"/>
                  </a:cubicBezTo>
                  <a:cubicBezTo>
                    <a:pt x="6466609" y="1899969"/>
                    <a:pt x="6522439" y="1891975"/>
                    <a:pt x="6578272" y="1891976"/>
                  </a:cubicBezTo>
                  <a:cubicBezTo>
                    <a:pt x="6881353" y="1891976"/>
                    <a:pt x="7136581" y="2147773"/>
                    <a:pt x="7136582" y="2451532"/>
                  </a:cubicBezTo>
                  <a:cubicBezTo>
                    <a:pt x="7136581" y="2763285"/>
                    <a:pt x="6881353" y="3011088"/>
                    <a:pt x="6578271" y="3011088"/>
                  </a:cubicBezTo>
                  <a:cubicBezTo>
                    <a:pt x="6267212" y="3011089"/>
                    <a:pt x="6011985" y="2763286"/>
                    <a:pt x="6011985" y="2451532"/>
                  </a:cubicBezTo>
                  <a:cubicBezTo>
                    <a:pt x="6011985" y="2283665"/>
                    <a:pt x="6091744" y="2131785"/>
                    <a:pt x="6211381" y="2027867"/>
                  </a:cubicBezTo>
                  <a:cubicBezTo>
                    <a:pt x="6211381" y="2027867"/>
                    <a:pt x="6211381" y="2027867"/>
                    <a:pt x="5669022" y="1332419"/>
                  </a:cubicBezTo>
                  <a:cubicBezTo>
                    <a:pt x="5573313" y="1380381"/>
                    <a:pt x="5477602" y="1404362"/>
                    <a:pt x="5365941" y="1404362"/>
                  </a:cubicBezTo>
                  <a:cubicBezTo>
                    <a:pt x="5174519" y="1404362"/>
                    <a:pt x="4999050" y="1324425"/>
                    <a:pt x="4871436" y="1196526"/>
                  </a:cubicBezTo>
                  <a:cubicBezTo>
                    <a:pt x="4871436" y="1196526"/>
                    <a:pt x="4871436" y="1196526"/>
                    <a:pt x="4456692" y="1436336"/>
                  </a:cubicBezTo>
                  <a:cubicBezTo>
                    <a:pt x="4488596" y="1516273"/>
                    <a:pt x="4504546" y="1612197"/>
                    <a:pt x="4504547" y="1708121"/>
                  </a:cubicBezTo>
                  <a:cubicBezTo>
                    <a:pt x="4504547" y="2123792"/>
                    <a:pt x="4201464" y="2459526"/>
                    <a:pt x="3802671" y="2515482"/>
                  </a:cubicBezTo>
                  <a:cubicBezTo>
                    <a:pt x="3802671" y="2515482"/>
                    <a:pt x="3802671" y="2515482"/>
                    <a:pt x="3802671" y="3186950"/>
                  </a:cubicBezTo>
                  <a:cubicBezTo>
                    <a:pt x="4057899" y="3242906"/>
                    <a:pt x="4249319" y="3466729"/>
                    <a:pt x="4249319" y="3738513"/>
                  </a:cubicBezTo>
                  <a:cubicBezTo>
                    <a:pt x="4249319" y="4042272"/>
                    <a:pt x="3994091" y="4298070"/>
                    <a:pt x="3691008" y="4298070"/>
                  </a:cubicBezTo>
                  <a:cubicBezTo>
                    <a:pt x="3379950" y="4298070"/>
                    <a:pt x="3124722" y="4042272"/>
                    <a:pt x="3124723" y="3738512"/>
                  </a:cubicBezTo>
                  <a:cubicBezTo>
                    <a:pt x="3124723" y="3466728"/>
                    <a:pt x="3316143" y="3242906"/>
                    <a:pt x="3571371" y="3186950"/>
                  </a:cubicBezTo>
                  <a:cubicBezTo>
                    <a:pt x="3571371" y="3186950"/>
                    <a:pt x="3571371" y="3186950"/>
                    <a:pt x="3571371" y="2515482"/>
                  </a:cubicBezTo>
                  <a:cubicBezTo>
                    <a:pt x="3172577" y="2459526"/>
                    <a:pt x="2869494" y="2123792"/>
                    <a:pt x="2869494" y="1708121"/>
                  </a:cubicBezTo>
                  <a:cubicBezTo>
                    <a:pt x="2869494" y="1660159"/>
                    <a:pt x="2869495" y="1612197"/>
                    <a:pt x="2885447" y="1564235"/>
                  </a:cubicBezTo>
                  <a:cubicBezTo>
                    <a:pt x="2885447" y="1564235"/>
                    <a:pt x="2885447" y="1564235"/>
                    <a:pt x="2566412" y="1564235"/>
                  </a:cubicBezTo>
                  <a:cubicBezTo>
                    <a:pt x="2510581" y="1899969"/>
                    <a:pt x="2223450" y="2147773"/>
                    <a:pt x="1880487" y="2147773"/>
                  </a:cubicBezTo>
                  <a:cubicBezTo>
                    <a:pt x="1736923" y="2147773"/>
                    <a:pt x="1601332" y="2107804"/>
                    <a:pt x="1489670" y="2035861"/>
                  </a:cubicBezTo>
                  <a:cubicBezTo>
                    <a:pt x="1489670" y="2035861"/>
                    <a:pt x="1489670" y="2035861"/>
                    <a:pt x="1250395" y="2267678"/>
                  </a:cubicBezTo>
                  <a:cubicBezTo>
                    <a:pt x="1298250" y="2347615"/>
                    <a:pt x="1330153" y="2451532"/>
                    <a:pt x="1330153" y="2555450"/>
                  </a:cubicBezTo>
                  <a:cubicBezTo>
                    <a:pt x="1330153" y="2867203"/>
                    <a:pt x="1082901" y="3115007"/>
                    <a:pt x="771843" y="3115006"/>
                  </a:cubicBezTo>
                  <a:cubicBezTo>
                    <a:pt x="460784" y="3115007"/>
                    <a:pt x="205557" y="2867202"/>
                    <a:pt x="205557" y="2555450"/>
                  </a:cubicBezTo>
                  <a:cubicBezTo>
                    <a:pt x="205557" y="2251690"/>
                    <a:pt x="460785" y="1995893"/>
                    <a:pt x="771843" y="1995893"/>
                  </a:cubicBezTo>
                  <a:cubicBezTo>
                    <a:pt x="891481" y="1995893"/>
                    <a:pt x="995167" y="2035861"/>
                    <a:pt x="1090877" y="2099811"/>
                  </a:cubicBezTo>
                  <a:cubicBezTo>
                    <a:pt x="1090877" y="2099811"/>
                    <a:pt x="1090877" y="2099811"/>
                    <a:pt x="1322178" y="1875988"/>
                  </a:cubicBezTo>
                  <a:cubicBezTo>
                    <a:pt x="1234443" y="1756083"/>
                    <a:pt x="1178612" y="1612197"/>
                    <a:pt x="1178612" y="1452324"/>
                  </a:cubicBezTo>
                  <a:cubicBezTo>
                    <a:pt x="1178611" y="1356399"/>
                    <a:pt x="1198053" y="1264972"/>
                    <a:pt x="1233322" y="1181788"/>
                  </a:cubicBezTo>
                  <a:lnTo>
                    <a:pt x="1256273" y="1139637"/>
                  </a:lnTo>
                  <a:lnTo>
                    <a:pt x="850903" y="894764"/>
                  </a:lnTo>
                  <a:lnTo>
                    <a:pt x="799083" y="937519"/>
                  </a:lnTo>
                  <a:cubicBezTo>
                    <a:pt x="717283" y="992782"/>
                    <a:pt x="618673" y="1025050"/>
                    <a:pt x="512525" y="1025050"/>
                  </a:cubicBezTo>
                  <a:cubicBezTo>
                    <a:pt x="229465" y="1025050"/>
                    <a:pt x="0" y="795585"/>
                    <a:pt x="0" y="512525"/>
                  </a:cubicBezTo>
                  <a:cubicBezTo>
                    <a:pt x="0" y="229465"/>
                    <a:pt x="229465" y="0"/>
                    <a:pt x="512525"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s-UY" sz="2800">
                <a:solidFill>
                  <a:schemeClr val="tx1"/>
                </a:solidFill>
                <a:latin typeface="Segoe UI "/>
              </a:endParaRPr>
            </a:p>
          </p:txBody>
        </p:sp>
        <p:sp>
          <p:nvSpPr>
            <p:cNvPr id="125" name="Oval 124">
              <a:extLst>
                <a:ext uri="{FF2B5EF4-FFF2-40B4-BE49-F238E27FC236}">
                  <a16:creationId xmlns:a16="http://schemas.microsoft.com/office/drawing/2014/main" id="{722FB181-B20F-AA9F-E98F-137AFFCC4D35}"/>
                </a:ext>
              </a:extLst>
            </p:cNvPr>
            <p:cNvSpPr>
              <a:spLocks noChangeAspect="1"/>
            </p:cNvSpPr>
            <p:nvPr/>
          </p:nvSpPr>
          <p:spPr>
            <a:xfrm>
              <a:off x="5949365" y="5263834"/>
              <a:ext cx="108000" cy="1080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26" name="Oval 125">
              <a:extLst>
                <a:ext uri="{FF2B5EF4-FFF2-40B4-BE49-F238E27FC236}">
                  <a16:creationId xmlns:a16="http://schemas.microsoft.com/office/drawing/2014/main" id="{C7F0F67B-7B64-7CE1-72E4-EE272216C725}"/>
                </a:ext>
              </a:extLst>
            </p:cNvPr>
            <p:cNvSpPr>
              <a:spLocks noChangeAspect="1"/>
            </p:cNvSpPr>
            <p:nvPr/>
          </p:nvSpPr>
          <p:spPr>
            <a:xfrm>
              <a:off x="5834710" y="5904328"/>
              <a:ext cx="108000" cy="108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27" name="Oval 126">
              <a:extLst>
                <a:ext uri="{FF2B5EF4-FFF2-40B4-BE49-F238E27FC236}">
                  <a16:creationId xmlns:a16="http://schemas.microsoft.com/office/drawing/2014/main" id="{4AEC9EED-67CC-0611-D7CF-47A00E24BE3F}"/>
                </a:ext>
              </a:extLst>
            </p:cNvPr>
            <p:cNvSpPr>
              <a:spLocks noChangeAspect="1"/>
            </p:cNvSpPr>
            <p:nvPr/>
          </p:nvSpPr>
          <p:spPr>
            <a:xfrm>
              <a:off x="5836736" y="5405313"/>
              <a:ext cx="108000" cy="108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28" name="Oval 127">
              <a:extLst>
                <a:ext uri="{FF2B5EF4-FFF2-40B4-BE49-F238E27FC236}">
                  <a16:creationId xmlns:a16="http://schemas.microsoft.com/office/drawing/2014/main" id="{1FFF0AAC-9C69-F889-C581-8984EDD51248}"/>
                </a:ext>
              </a:extLst>
            </p:cNvPr>
            <p:cNvSpPr>
              <a:spLocks noChangeAspect="1"/>
            </p:cNvSpPr>
            <p:nvPr/>
          </p:nvSpPr>
          <p:spPr>
            <a:xfrm>
              <a:off x="5747686" y="5634080"/>
              <a:ext cx="144000" cy="144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grpSp>
        <p:nvGrpSpPr>
          <p:cNvPr id="133" name="Group 132">
            <a:extLst>
              <a:ext uri="{FF2B5EF4-FFF2-40B4-BE49-F238E27FC236}">
                <a16:creationId xmlns:a16="http://schemas.microsoft.com/office/drawing/2014/main" id="{F935E661-89CE-C0CB-84DA-A61A7626897E}"/>
              </a:ext>
            </a:extLst>
          </p:cNvPr>
          <p:cNvGrpSpPr/>
          <p:nvPr/>
        </p:nvGrpSpPr>
        <p:grpSpPr>
          <a:xfrm>
            <a:off x="1600035" y="4746085"/>
            <a:ext cx="708368" cy="789235"/>
            <a:chOff x="9004575" y="5295889"/>
            <a:chExt cx="708368" cy="789235"/>
          </a:xfrm>
        </p:grpSpPr>
        <p:sp>
          <p:nvSpPr>
            <p:cNvPr id="130" name="Freeform 6">
              <a:extLst>
                <a:ext uri="{FF2B5EF4-FFF2-40B4-BE49-F238E27FC236}">
                  <a16:creationId xmlns:a16="http://schemas.microsoft.com/office/drawing/2014/main" id="{D632DF5F-8F88-EBDF-D8B9-3534E6537865}"/>
                </a:ext>
              </a:extLst>
            </p:cNvPr>
            <p:cNvSpPr>
              <a:spLocks noChangeAspect="1" noEditPoints="1"/>
            </p:cNvSpPr>
            <p:nvPr/>
          </p:nvSpPr>
          <p:spPr bwMode="auto">
            <a:xfrm rot="9025047">
              <a:off x="9004575" y="5295889"/>
              <a:ext cx="704466" cy="789235"/>
            </a:xfrm>
            <a:custGeom>
              <a:avLst/>
              <a:gdLst>
                <a:gd name="T0" fmla="*/ 1027 w 2891"/>
                <a:gd name="T1" fmla="*/ 2861 h 3239"/>
                <a:gd name="T2" fmla="*/ 1486 w 2891"/>
                <a:gd name="T3" fmla="*/ 3174 h 3239"/>
                <a:gd name="T4" fmla="*/ 1904 w 2891"/>
                <a:gd name="T5" fmla="*/ 2771 h 3239"/>
                <a:gd name="T6" fmla="*/ 2246 w 2891"/>
                <a:gd name="T7" fmla="*/ 1951 h 3239"/>
                <a:gd name="T8" fmla="*/ 2216 w 2891"/>
                <a:gd name="T9" fmla="*/ 1977 h 3239"/>
                <a:gd name="T10" fmla="*/ 121 w 2891"/>
                <a:gd name="T11" fmla="*/ 2146 h 3239"/>
                <a:gd name="T12" fmla="*/ 181 w 2891"/>
                <a:gd name="T13" fmla="*/ 2546 h 3239"/>
                <a:gd name="T14" fmla="*/ 695 w 2891"/>
                <a:gd name="T15" fmla="*/ 2679 h 3239"/>
                <a:gd name="T16" fmla="*/ 605 w 2891"/>
                <a:gd name="T17" fmla="*/ 1937 h 3239"/>
                <a:gd name="T18" fmla="*/ 385 w 2891"/>
                <a:gd name="T19" fmla="*/ 1702 h 3239"/>
                <a:gd name="T20" fmla="*/ 698 w 2891"/>
                <a:gd name="T21" fmla="*/ 1811 h 3239"/>
                <a:gd name="T22" fmla="*/ 2263 w 2891"/>
                <a:gd name="T23" fmla="*/ 1526 h 3239"/>
                <a:gd name="T24" fmla="*/ 2238 w 2891"/>
                <a:gd name="T25" fmla="*/ 1790 h 3239"/>
                <a:gd name="T26" fmla="*/ 2101 w 2891"/>
                <a:gd name="T27" fmla="*/ 2641 h 3239"/>
                <a:gd name="T28" fmla="*/ 2686 w 2891"/>
                <a:gd name="T29" fmla="*/ 2549 h 3239"/>
                <a:gd name="T30" fmla="*/ 2803 w 2891"/>
                <a:gd name="T31" fmla="*/ 2149 h 3239"/>
                <a:gd name="T32" fmla="*/ 2405 w 2891"/>
                <a:gd name="T33" fmla="*/ 1802 h 3239"/>
                <a:gd name="T34" fmla="*/ 2496 w 2891"/>
                <a:gd name="T35" fmla="*/ 1653 h 3239"/>
                <a:gd name="T36" fmla="*/ 871 w 2891"/>
                <a:gd name="T37" fmla="*/ 1251 h 3239"/>
                <a:gd name="T38" fmla="*/ 790 w 2891"/>
                <a:gd name="T39" fmla="*/ 2075 h 3239"/>
                <a:gd name="T40" fmla="*/ 894 w 2891"/>
                <a:gd name="T41" fmla="*/ 2561 h 3239"/>
                <a:gd name="T42" fmla="*/ 1075 w 2891"/>
                <a:gd name="T43" fmla="*/ 2267 h 3239"/>
                <a:gd name="T44" fmla="*/ 1535 w 2891"/>
                <a:gd name="T45" fmla="*/ 2258 h 3239"/>
                <a:gd name="T46" fmla="*/ 1789 w 2891"/>
                <a:gd name="T47" fmla="*/ 2189 h 3239"/>
                <a:gd name="T48" fmla="*/ 1790 w 2891"/>
                <a:gd name="T49" fmla="*/ 2438 h 3239"/>
                <a:gd name="T50" fmla="*/ 1465 w 2891"/>
                <a:gd name="T51" fmla="*/ 2463 h 3239"/>
                <a:gd name="T52" fmla="*/ 2090 w 2891"/>
                <a:gd name="T53" fmla="*/ 2139 h 3239"/>
                <a:gd name="T54" fmla="*/ 2000 w 2891"/>
                <a:gd name="T55" fmla="*/ 1621 h 3239"/>
                <a:gd name="T56" fmla="*/ 1950 w 2891"/>
                <a:gd name="T57" fmla="*/ 1193 h 3239"/>
                <a:gd name="T58" fmla="*/ 783 w 2891"/>
                <a:gd name="T59" fmla="*/ 1170 h 3239"/>
                <a:gd name="T60" fmla="*/ 882 w 2891"/>
                <a:gd name="T61" fmla="*/ 716 h 3239"/>
                <a:gd name="T62" fmla="*/ 2013 w 2891"/>
                <a:gd name="T63" fmla="*/ 1092 h 3239"/>
                <a:gd name="T64" fmla="*/ 349 w 2891"/>
                <a:gd name="T65" fmla="*/ 696 h 3239"/>
                <a:gd name="T66" fmla="*/ 60 w 2891"/>
                <a:gd name="T67" fmla="*/ 955 h 3239"/>
                <a:gd name="T68" fmla="*/ 164 w 2891"/>
                <a:gd name="T69" fmla="*/ 1298 h 3239"/>
                <a:gd name="T70" fmla="*/ 345 w 2891"/>
                <a:gd name="T71" fmla="*/ 1488 h 3239"/>
                <a:gd name="T72" fmla="*/ 644 w 2891"/>
                <a:gd name="T73" fmla="*/ 1285 h 3239"/>
                <a:gd name="T74" fmla="*/ 2294 w 2891"/>
                <a:gd name="T75" fmla="*/ 645 h 3239"/>
                <a:gd name="T76" fmla="*/ 2379 w 2891"/>
                <a:gd name="T77" fmla="*/ 1382 h 3239"/>
                <a:gd name="T78" fmla="*/ 2803 w 2891"/>
                <a:gd name="T79" fmla="*/ 1128 h 3239"/>
                <a:gd name="T80" fmla="*/ 2687 w 2891"/>
                <a:gd name="T81" fmla="*/ 733 h 3239"/>
                <a:gd name="T82" fmla="*/ 1309 w 2891"/>
                <a:gd name="T83" fmla="*/ 89 h 3239"/>
                <a:gd name="T84" fmla="*/ 915 w 2891"/>
                <a:gd name="T85" fmla="*/ 617 h 3239"/>
                <a:gd name="T86" fmla="*/ 1803 w 2891"/>
                <a:gd name="T87" fmla="*/ 634 h 3239"/>
                <a:gd name="T88" fmla="*/ 1624 w 2891"/>
                <a:gd name="T89" fmla="*/ 117 h 3239"/>
                <a:gd name="T90" fmla="*/ 1721 w 2891"/>
                <a:gd name="T91" fmla="*/ 117 h 3239"/>
                <a:gd name="T92" fmla="*/ 2287 w 2891"/>
                <a:gd name="T93" fmla="*/ 557 h 3239"/>
                <a:gd name="T94" fmla="*/ 2788 w 2891"/>
                <a:gd name="T95" fmla="*/ 742 h 3239"/>
                <a:gd name="T96" fmla="*/ 2824 w 2891"/>
                <a:gd name="T97" fmla="*/ 1207 h 3239"/>
                <a:gd name="T98" fmla="*/ 2763 w 2891"/>
                <a:gd name="T99" fmla="*/ 1852 h 3239"/>
                <a:gd name="T100" fmla="*/ 2854 w 2891"/>
                <a:gd name="T101" fmla="*/ 2437 h 3239"/>
                <a:gd name="T102" fmla="*/ 2406 w 2891"/>
                <a:gd name="T103" fmla="*/ 2683 h 3239"/>
                <a:gd name="T104" fmla="*/ 1807 w 2891"/>
                <a:gd name="T105" fmla="*/ 3031 h 3239"/>
                <a:gd name="T106" fmla="*/ 1300 w 2891"/>
                <a:gd name="T107" fmla="*/ 3209 h 3239"/>
                <a:gd name="T108" fmla="*/ 876 w 2891"/>
                <a:gd name="T109" fmla="*/ 2677 h 3239"/>
                <a:gd name="T110" fmla="*/ 174 w 2891"/>
                <a:gd name="T111" fmla="*/ 2614 h 3239"/>
                <a:gd name="T112" fmla="*/ 37 w 2891"/>
                <a:gd name="T113" fmla="*/ 2158 h 3239"/>
                <a:gd name="T114" fmla="*/ 215 w 2891"/>
                <a:gd name="T115" fmla="*/ 1616 h 3239"/>
                <a:gd name="T116" fmla="*/ 29 w 2891"/>
                <a:gd name="T117" fmla="*/ 1428 h 3239"/>
                <a:gd name="T118" fmla="*/ 0 w 2891"/>
                <a:gd name="T119" fmla="*/ 1028 h 3239"/>
                <a:gd name="T120" fmla="*/ 236 w 2891"/>
                <a:gd name="T121" fmla="*/ 657 h 3239"/>
                <a:gd name="T122" fmla="*/ 888 w 2891"/>
                <a:gd name="T123" fmla="*/ 530 h 3239"/>
                <a:gd name="T124" fmla="*/ 1342 w 2891"/>
                <a:gd name="T125" fmla="*/ 14 h 3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1" h="3239">
                  <a:moveTo>
                    <a:pt x="1460" y="2465"/>
                  </a:moveTo>
                  <a:lnTo>
                    <a:pt x="1368" y="2508"/>
                  </a:lnTo>
                  <a:lnTo>
                    <a:pt x="1274" y="2548"/>
                  </a:lnTo>
                  <a:lnTo>
                    <a:pt x="1180" y="2585"/>
                  </a:lnTo>
                  <a:lnTo>
                    <a:pt x="1085" y="2619"/>
                  </a:lnTo>
                  <a:lnTo>
                    <a:pt x="987" y="2648"/>
                  </a:lnTo>
                  <a:lnTo>
                    <a:pt x="960" y="2656"/>
                  </a:lnTo>
                  <a:lnTo>
                    <a:pt x="931" y="2663"/>
                  </a:lnTo>
                  <a:lnTo>
                    <a:pt x="962" y="2733"/>
                  </a:lnTo>
                  <a:lnTo>
                    <a:pt x="993" y="2800"/>
                  </a:lnTo>
                  <a:lnTo>
                    <a:pt x="1027" y="2861"/>
                  </a:lnTo>
                  <a:lnTo>
                    <a:pt x="1062" y="2919"/>
                  </a:lnTo>
                  <a:lnTo>
                    <a:pt x="1099" y="2970"/>
                  </a:lnTo>
                  <a:lnTo>
                    <a:pt x="1138" y="3017"/>
                  </a:lnTo>
                  <a:lnTo>
                    <a:pt x="1178" y="3058"/>
                  </a:lnTo>
                  <a:lnTo>
                    <a:pt x="1219" y="3093"/>
                  </a:lnTo>
                  <a:lnTo>
                    <a:pt x="1261" y="3123"/>
                  </a:lnTo>
                  <a:lnTo>
                    <a:pt x="1305" y="3146"/>
                  </a:lnTo>
                  <a:lnTo>
                    <a:pt x="1349" y="3164"/>
                  </a:lnTo>
                  <a:lnTo>
                    <a:pt x="1394" y="3174"/>
                  </a:lnTo>
                  <a:lnTo>
                    <a:pt x="1441" y="3177"/>
                  </a:lnTo>
                  <a:lnTo>
                    <a:pt x="1486" y="3174"/>
                  </a:lnTo>
                  <a:lnTo>
                    <a:pt x="1529" y="3165"/>
                  </a:lnTo>
                  <a:lnTo>
                    <a:pt x="1572" y="3149"/>
                  </a:lnTo>
                  <a:lnTo>
                    <a:pt x="1613" y="3128"/>
                  </a:lnTo>
                  <a:lnTo>
                    <a:pt x="1654" y="3101"/>
                  </a:lnTo>
                  <a:lnTo>
                    <a:pt x="1694" y="3068"/>
                  </a:lnTo>
                  <a:lnTo>
                    <a:pt x="1732" y="3031"/>
                  </a:lnTo>
                  <a:lnTo>
                    <a:pt x="1769" y="2988"/>
                  </a:lnTo>
                  <a:lnTo>
                    <a:pt x="1804" y="2941"/>
                  </a:lnTo>
                  <a:lnTo>
                    <a:pt x="1839" y="2889"/>
                  </a:lnTo>
                  <a:lnTo>
                    <a:pt x="1872" y="2831"/>
                  </a:lnTo>
                  <a:lnTo>
                    <a:pt x="1904" y="2771"/>
                  </a:lnTo>
                  <a:lnTo>
                    <a:pt x="1934" y="2705"/>
                  </a:lnTo>
                  <a:lnTo>
                    <a:pt x="1961" y="2637"/>
                  </a:lnTo>
                  <a:lnTo>
                    <a:pt x="1938" y="2631"/>
                  </a:lnTo>
                  <a:lnTo>
                    <a:pt x="1840" y="2606"/>
                  </a:lnTo>
                  <a:lnTo>
                    <a:pt x="1743" y="2575"/>
                  </a:lnTo>
                  <a:lnTo>
                    <a:pt x="1648" y="2542"/>
                  </a:lnTo>
                  <a:lnTo>
                    <a:pt x="1553" y="2505"/>
                  </a:lnTo>
                  <a:lnTo>
                    <a:pt x="1460" y="2465"/>
                  </a:lnTo>
                  <a:close/>
                  <a:moveTo>
                    <a:pt x="2283" y="1916"/>
                  </a:moveTo>
                  <a:lnTo>
                    <a:pt x="2264" y="1934"/>
                  </a:lnTo>
                  <a:lnTo>
                    <a:pt x="2246" y="1951"/>
                  </a:lnTo>
                  <a:lnTo>
                    <a:pt x="2231" y="1966"/>
                  </a:lnTo>
                  <a:lnTo>
                    <a:pt x="2217" y="1978"/>
                  </a:lnTo>
                  <a:lnTo>
                    <a:pt x="2205" y="1990"/>
                  </a:lnTo>
                  <a:lnTo>
                    <a:pt x="2196" y="1998"/>
                  </a:lnTo>
                  <a:lnTo>
                    <a:pt x="2190" y="2003"/>
                  </a:lnTo>
                  <a:lnTo>
                    <a:pt x="2186" y="2006"/>
                  </a:lnTo>
                  <a:lnTo>
                    <a:pt x="2185" y="2006"/>
                  </a:lnTo>
                  <a:lnTo>
                    <a:pt x="2187" y="2004"/>
                  </a:lnTo>
                  <a:lnTo>
                    <a:pt x="2193" y="1998"/>
                  </a:lnTo>
                  <a:lnTo>
                    <a:pt x="2202" y="1988"/>
                  </a:lnTo>
                  <a:lnTo>
                    <a:pt x="2216" y="1977"/>
                  </a:lnTo>
                  <a:lnTo>
                    <a:pt x="2249" y="1946"/>
                  </a:lnTo>
                  <a:lnTo>
                    <a:pt x="2283" y="1916"/>
                  </a:lnTo>
                  <a:close/>
                  <a:moveTo>
                    <a:pt x="373" y="1718"/>
                  </a:moveTo>
                  <a:lnTo>
                    <a:pt x="329" y="1773"/>
                  </a:lnTo>
                  <a:lnTo>
                    <a:pt x="287" y="1830"/>
                  </a:lnTo>
                  <a:lnTo>
                    <a:pt x="248" y="1887"/>
                  </a:lnTo>
                  <a:lnTo>
                    <a:pt x="211" y="1946"/>
                  </a:lnTo>
                  <a:lnTo>
                    <a:pt x="178" y="2007"/>
                  </a:lnTo>
                  <a:lnTo>
                    <a:pt x="149" y="2069"/>
                  </a:lnTo>
                  <a:lnTo>
                    <a:pt x="134" y="2107"/>
                  </a:lnTo>
                  <a:lnTo>
                    <a:pt x="121" y="2146"/>
                  </a:lnTo>
                  <a:lnTo>
                    <a:pt x="110" y="2185"/>
                  </a:lnTo>
                  <a:lnTo>
                    <a:pt x="100" y="2224"/>
                  </a:lnTo>
                  <a:lnTo>
                    <a:pt x="94" y="2264"/>
                  </a:lnTo>
                  <a:lnTo>
                    <a:pt x="92" y="2304"/>
                  </a:lnTo>
                  <a:lnTo>
                    <a:pt x="92" y="2343"/>
                  </a:lnTo>
                  <a:lnTo>
                    <a:pt x="97" y="2381"/>
                  </a:lnTo>
                  <a:lnTo>
                    <a:pt x="107" y="2419"/>
                  </a:lnTo>
                  <a:lnTo>
                    <a:pt x="120" y="2456"/>
                  </a:lnTo>
                  <a:lnTo>
                    <a:pt x="138" y="2491"/>
                  </a:lnTo>
                  <a:lnTo>
                    <a:pt x="158" y="2520"/>
                  </a:lnTo>
                  <a:lnTo>
                    <a:pt x="181" y="2546"/>
                  </a:lnTo>
                  <a:lnTo>
                    <a:pt x="207" y="2571"/>
                  </a:lnTo>
                  <a:lnTo>
                    <a:pt x="237" y="2592"/>
                  </a:lnTo>
                  <a:lnTo>
                    <a:pt x="269" y="2611"/>
                  </a:lnTo>
                  <a:lnTo>
                    <a:pt x="302" y="2627"/>
                  </a:lnTo>
                  <a:lnTo>
                    <a:pt x="343" y="2644"/>
                  </a:lnTo>
                  <a:lnTo>
                    <a:pt x="388" y="2656"/>
                  </a:lnTo>
                  <a:lnTo>
                    <a:pt x="432" y="2666"/>
                  </a:lnTo>
                  <a:lnTo>
                    <a:pt x="477" y="2673"/>
                  </a:lnTo>
                  <a:lnTo>
                    <a:pt x="522" y="2678"/>
                  </a:lnTo>
                  <a:lnTo>
                    <a:pt x="608" y="2682"/>
                  </a:lnTo>
                  <a:lnTo>
                    <a:pt x="695" y="2679"/>
                  </a:lnTo>
                  <a:lnTo>
                    <a:pt x="781" y="2670"/>
                  </a:lnTo>
                  <a:lnTo>
                    <a:pt x="867" y="2657"/>
                  </a:lnTo>
                  <a:lnTo>
                    <a:pt x="839" y="2577"/>
                  </a:lnTo>
                  <a:lnTo>
                    <a:pt x="812" y="2494"/>
                  </a:lnTo>
                  <a:lnTo>
                    <a:pt x="788" y="2407"/>
                  </a:lnTo>
                  <a:lnTo>
                    <a:pt x="767" y="2317"/>
                  </a:lnTo>
                  <a:lnTo>
                    <a:pt x="747" y="2223"/>
                  </a:lnTo>
                  <a:lnTo>
                    <a:pt x="731" y="2127"/>
                  </a:lnTo>
                  <a:lnTo>
                    <a:pt x="718" y="2027"/>
                  </a:lnTo>
                  <a:lnTo>
                    <a:pt x="688" y="2004"/>
                  </a:lnTo>
                  <a:lnTo>
                    <a:pt x="605" y="1937"/>
                  </a:lnTo>
                  <a:lnTo>
                    <a:pt x="525" y="1867"/>
                  </a:lnTo>
                  <a:lnTo>
                    <a:pt x="448" y="1794"/>
                  </a:lnTo>
                  <a:lnTo>
                    <a:pt x="373" y="1718"/>
                  </a:lnTo>
                  <a:close/>
                  <a:moveTo>
                    <a:pt x="701" y="1388"/>
                  </a:moveTo>
                  <a:lnTo>
                    <a:pt x="620" y="1459"/>
                  </a:lnTo>
                  <a:lnTo>
                    <a:pt x="542" y="1533"/>
                  </a:lnTo>
                  <a:lnTo>
                    <a:pt x="468" y="1610"/>
                  </a:lnTo>
                  <a:lnTo>
                    <a:pt x="396" y="1690"/>
                  </a:lnTo>
                  <a:lnTo>
                    <a:pt x="393" y="1694"/>
                  </a:lnTo>
                  <a:lnTo>
                    <a:pt x="389" y="1698"/>
                  </a:lnTo>
                  <a:lnTo>
                    <a:pt x="385" y="1702"/>
                  </a:lnTo>
                  <a:lnTo>
                    <a:pt x="437" y="1749"/>
                  </a:lnTo>
                  <a:lnTo>
                    <a:pt x="485" y="1791"/>
                  </a:lnTo>
                  <a:lnTo>
                    <a:pt x="529" y="1830"/>
                  </a:lnTo>
                  <a:lnTo>
                    <a:pt x="569" y="1865"/>
                  </a:lnTo>
                  <a:lnTo>
                    <a:pt x="605" y="1897"/>
                  </a:lnTo>
                  <a:lnTo>
                    <a:pt x="638" y="1927"/>
                  </a:lnTo>
                  <a:lnTo>
                    <a:pt x="666" y="1953"/>
                  </a:lnTo>
                  <a:lnTo>
                    <a:pt x="692" y="1976"/>
                  </a:lnTo>
                  <a:lnTo>
                    <a:pt x="714" y="1997"/>
                  </a:lnTo>
                  <a:lnTo>
                    <a:pt x="705" y="1905"/>
                  </a:lnTo>
                  <a:lnTo>
                    <a:pt x="698" y="1811"/>
                  </a:lnTo>
                  <a:lnTo>
                    <a:pt x="694" y="1716"/>
                  </a:lnTo>
                  <a:lnTo>
                    <a:pt x="692" y="1619"/>
                  </a:lnTo>
                  <a:lnTo>
                    <a:pt x="694" y="1540"/>
                  </a:lnTo>
                  <a:lnTo>
                    <a:pt x="697" y="1463"/>
                  </a:lnTo>
                  <a:lnTo>
                    <a:pt x="701" y="1388"/>
                  </a:lnTo>
                  <a:close/>
                  <a:moveTo>
                    <a:pt x="2180" y="1361"/>
                  </a:moveTo>
                  <a:lnTo>
                    <a:pt x="2184" y="1426"/>
                  </a:lnTo>
                  <a:lnTo>
                    <a:pt x="2187" y="1491"/>
                  </a:lnTo>
                  <a:lnTo>
                    <a:pt x="2215" y="1498"/>
                  </a:lnTo>
                  <a:lnTo>
                    <a:pt x="2240" y="1511"/>
                  </a:lnTo>
                  <a:lnTo>
                    <a:pt x="2263" y="1526"/>
                  </a:lnTo>
                  <a:lnTo>
                    <a:pt x="2282" y="1545"/>
                  </a:lnTo>
                  <a:lnTo>
                    <a:pt x="2299" y="1568"/>
                  </a:lnTo>
                  <a:lnTo>
                    <a:pt x="2311" y="1594"/>
                  </a:lnTo>
                  <a:lnTo>
                    <a:pt x="2318" y="1620"/>
                  </a:lnTo>
                  <a:lnTo>
                    <a:pt x="2321" y="1650"/>
                  </a:lnTo>
                  <a:lnTo>
                    <a:pt x="2318" y="1679"/>
                  </a:lnTo>
                  <a:lnTo>
                    <a:pt x="2310" y="1706"/>
                  </a:lnTo>
                  <a:lnTo>
                    <a:pt x="2298" y="1732"/>
                  </a:lnTo>
                  <a:lnTo>
                    <a:pt x="2281" y="1755"/>
                  </a:lnTo>
                  <a:lnTo>
                    <a:pt x="2262" y="1774"/>
                  </a:lnTo>
                  <a:lnTo>
                    <a:pt x="2238" y="1790"/>
                  </a:lnTo>
                  <a:lnTo>
                    <a:pt x="2213" y="1802"/>
                  </a:lnTo>
                  <a:lnTo>
                    <a:pt x="2184" y="1808"/>
                  </a:lnTo>
                  <a:lnTo>
                    <a:pt x="2177" y="1923"/>
                  </a:lnTo>
                  <a:lnTo>
                    <a:pt x="2164" y="2035"/>
                  </a:lnTo>
                  <a:lnTo>
                    <a:pt x="2149" y="2143"/>
                  </a:lnTo>
                  <a:lnTo>
                    <a:pt x="2131" y="2249"/>
                  </a:lnTo>
                  <a:lnTo>
                    <a:pt x="2109" y="2350"/>
                  </a:lnTo>
                  <a:lnTo>
                    <a:pt x="2084" y="2448"/>
                  </a:lnTo>
                  <a:lnTo>
                    <a:pt x="2056" y="2541"/>
                  </a:lnTo>
                  <a:lnTo>
                    <a:pt x="2025" y="2630"/>
                  </a:lnTo>
                  <a:lnTo>
                    <a:pt x="2101" y="2641"/>
                  </a:lnTo>
                  <a:lnTo>
                    <a:pt x="2177" y="2648"/>
                  </a:lnTo>
                  <a:lnTo>
                    <a:pt x="2253" y="2652"/>
                  </a:lnTo>
                  <a:lnTo>
                    <a:pt x="2328" y="2651"/>
                  </a:lnTo>
                  <a:lnTo>
                    <a:pt x="2404" y="2645"/>
                  </a:lnTo>
                  <a:lnTo>
                    <a:pt x="2449" y="2639"/>
                  </a:lnTo>
                  <a:lnTo>
                    <a:pt x="2494" y="2629"/>
                  </a:lnTo>
                  <a:lnTo>
                    <a:pt x="2539" y="2618"/>
                  </a:lnTo>
                  <a:lnTo>
                    <a:pt x="2582" y="2604"/>
                  </a:lnTo>
                  <a:lnTo>
                    <a:pt x="2623" y="2586"/>
                  </a:lnTo>
                  <a:lnTo>
                    <a:pt x="2655" y="2569"/>
                  </a:lnTo>
                  <a:lnTo>
                    <a:pt x="2686" y="2549"/>
                  </a:lnTo>
                  <a:lnTo>
                    <a:pt x="2715" y="2526"/>
                  </a:lnTo>
                  <a:lnTo>
                    <a:pt x="2741" y="2501"/>
                  </a:lnTo>
                  <a:lnTo>
                    <a:pt x="2763" y="2474"/>
                  </a:lnTo>
                  <a:lnTo>
                    <a:pt x="2782" y="2444"/>
                  </a:lnTo>
                  <a:lnTo>
                    <a:pt x="2800" y="2405"/>
                  </a:lnTo>
                  <a:lnTo>
                    <a:pt x="2812" y="2364"/>
                  </a:lnTo>
                  <a:lnTo>
                    <a:pt x="2820" y="2322"/>
                  </a:lnTo>
                  <a:lnTo>
                    <a:pt x="2822" y="2280"/>
                  </a:lnTo>
                  <a:lnTo>
                    <a:pt x="2820" y="2236"/>
                  </a:lnTo>
                  <a:lnTo>
                    <a:pt x="2812" y="2193"/>
                  </a:lnTo>
                  <a:lnTo>
                    <a:pt x="2803" y="2149"/>
                  </a:lnTo>
                  <a:lnTo>
                    <a:pt x="2790" y="2106"/>
                  </a:lnTo>
                  <a:lnTo>
                    <a:pt x="2773" y="2064"/>
                  </a:lnTo>
                  <a:lnTo>
                    <a:pt x="2756" y="2023"/>
                  </a:lnTo>
                  <a:lnTo>
                    <a:pt x="2724" y="1962"/>
                  </a:lnTo>
                  <a:lnTo>
                    <a:pt x="2689" y="1902"/>
                  </a:lnTo>
                  <a:lnTo>
                    <a:pt x="2650" y="1845"/>
                  </a:lnTo>
                  <a:lnTo>
                    <a:pt x="2608" y="1789"/>
                  </a:lnTo>
                  <a:lnTo>
                    <a:pt x="2565" y="1733"/>
                  </a:lnTo>
                  <a:lnTo>
                    <a:pt x="2519" y="1680"/>
                  </a:lnTo>
                  <a:lnTo>
                    <a:pt x="2463" y="1741"/>
                  </a:lnTo>
                  <a:lnTo>
                    <a:pt x="2405" y="1802"/>
                  </a:lnTo>
                  <a:lnTo>
                    <a:pt x="2345" y="1859"/>
                  </a:lnTo>
                  <a:lnTo>
                    <a:pt x="2283" y="1916"/>
                  </a:lnTo>
                  <a:lnTo>
                    <a:pt x="2316" y="1882"/>
                  </a:lnTo>
                  <a:lnTo>
                    <a:pt x="2352" y="1846"/>
                  </a:lnTo>
                  <a:lnTo>
                    <a:pt x="2390" y="1805"/>
                  </a:lnTo>
                  <a:lnTo>
                    <a:pt x="2430" y="1762"/>
                  </a:lnTo>
                  <a:lnTo>
                    <a:pt x="2470" y="1717"/>
                  </a:lnTo>
                  <a:lnTo>
                    <a:pt x="2510" y="1670"/>
                  </a:lnTo>
                  <a:lnTo>
                    <a:pt x="2505" y="1663"/>
                  </a:lnTo>
                  <a:lnTo>
                    <a:pt x="2501" y="1658"/>
                  </a:lnTo>
                  <a:lnTo>
                    <a:pt x="2496" y="1653"/>
                  </a:lnTo>
                  <a:lnTo>
                    <a:pt x="2436" y="1591"/>
                  </a:lnTo>
                  <a:lnTo>
                    <a:pt x="2376" y="1530"/>
                  </a:lnTo>
                  <a:lnTo>
                    <a:pt x="2312" y="1472"/>
                  </a:lnTo>
                  <a:lnTo>
                    <a:pt x="2246" y="1416"/>
                  </a:lnTo>
                  <a:lnTo>
                    <a:pt x="2180" y="1361"/>
                  </a:lnTo>
                  <a:close/>
                  <a:moveTo>
                    <a:pt x="1432" y="906"/>
                  </a:moveTo>
                  <a:lnTo>
                    <a:pt x="1317" y="965"/>
                  </a:lnTo>
                  <a:lnTo>
                    <a:pt x="1205" y="1028"/>
                  </a:lnTo>
                  <a:lnTo>
                    <a:pt x="1094" y="1095"/>
                  </a:lnTo>
                  <a:lnTo>
                    <a:pt x="981" y="1171"/>
                  </a:lnTo>
                  <a:lnTo>
                    <a:pt x="871" y="1251"/>
                  </a:lnTo>
                  <a:lnTo>
                    <a:pt x="765" y="1335"/>
                  </a:lnTo>
                  <a:lnTo>
                    <a:pt x="759" y="1428"/>
                  </a:lnTo>
                  <a:lnTo>
                    <a:pt x="755" y="1523"/>
                  </a:lnTo>
                  <a:lnTo>
                    <a:pt x="753" y="1619"/>
                  </a:lnTo>
                  <a:lnTo>
                    <a:pt x="755" y="1734"/>
                  </a:lnTo>
                  <a:lnTo>
                    <a:pt x="761" y="1846"/>
                  </a:lnTo>
                  <a:lnTo>
                    <a:pt x="770" y="1957"/>
                  </a:lnTo>
                  <a:lnTo>
                    <a:pt x="782" y="2063"/>
                  </a:lnTo>
                  <a:lnTo>
                    <a:pt x="786" y="2068"/>
                  </a:lnTo>
                  <a:lnTo>
                    <a:pt x="789" y="2072"/>
                  </a:lnTo>
                  <a:lnTo>
                    <a:pt x="790" y="2075"/>
                  </a:lnTo>
                  <a:lnTo>
                    <a:pt x="791" y="2077"/>
                  </a:lnTo>
                  <a:lnTo>
                    <a:pt x="791" y="2078"/>
                  </a:lnTo>
                  <a:lnTo>
                    <a:pt x="790" y="2078"/>
                  </a:lnTo>
                  <a:lnTo>
                    <a:pt x="789" y="2078"/>
                  </a:lnTo>
                  <a:lnTo>
                    <a:pt x="786" y="2077"/>
                  </a:lnTo>
                  <a:lnTo>
                    <a:pt x="783" y="2075"/>
                  </a:lnTo>
                  <a:lnTo>
                    <a:pt x="800" y="2179"/>
                  </a:lnTo>
                  <a:lnTo>
                    <a:pt x="819" y="2281"/>
                  </a:lnTo>
                  <a:lnTo>
                    <a:pt x="841" y="2378"/>
                  </a:lnTo>
                  <a:lnTo>
                    <a:pt x="866" y="2471"/>
                  </a:lnTo>
                  <a:lnTo>
                    <a:pt x="894" y="2561"/>
                  </a:lnTo>
                  <a:lnTo>
                    <a:pt x="925" y="2645"/>
                  </a:lnTo>
                  <a:lnTo>
                    <a:pt x="983" y="2632"/>
                  </a:lnTo>
                  <a:lnTo>
                    <a:pt x="1080" y="2606"/>
                  </a:lnTo>
                  <a:lnTo>
                    <a:pt x="1176" y="2576"/>
                  </a:lnTo>
                  <a:lnTo>
                    <a:pt x="1269" y="2542"/>
                  </a:lnTo>
                  <a:lnTo>
                    <a:pt x="1363" y="2504"/>
                  </a:lnTo>
                  <a:lnTo>
                    <a:pt x="1455" y="2463"/>
                  </a:lnTo>
                  <a:lnTo>
                    <a:pt x="1357" y="2418"/>
                  </a:lnTo>
                  <a:lnTo>
                    <a:pt x="1262" y="2371"/>
                  </a:lnTo>
                  <a:lnTo>
                    <a:pt x="1168" y="2321"/>
                  </a:lnTo>
                  <a:lnTo>
                    <a:pt x="1075" y="2267"/>
                  </a:lnTo>
                  <a:lnTo>
                    <a:pt x="1169" y="2321"/>
                  </a:lnTo>
                  <a:lnTo>
                    <a:pt x="1264" y="2371"/>
                  </a:lnTo>
                  <a:lnTo>
                    <a:pt x="1362" y="2417"/>
                  </a:lnTo>
                  <a:lnTo>
                    <a:pt x="1460" y="2460"/>
                  </a:lnTo>
                  <a:lnTo>
                    <a:pt x="1558" y="2411"/>
                  </a:lnTo>
                  <a:lnTo>
                    <a:pt x="1544" y="2390"/>
                  </a:lnTo>
                  <a:lnTo>
                    <a:pt x="1534" y="2367"/>
                  </a:lnTo>
                  <a:lnTo>
                    <a:pt x="1528" y="2341"/>
                  </a:lnTo>
                  <a:lnTo>
                    <a:pt x="1525" y="2315"/>
                  </a:lnTo>
                  <a:lnTo>
                    <a:pt x="1528" y="2286"/>
                  </a:lnTo>
                  <a:lnTo>
                    <a:pt x="1535" y="2258"/>
                  </a:lnTo>
                  <a:lnTo>
                    <a:pt x="1547" y="2233"/>
                  </a:lnTo>
                  <a:lnTo>
                    <a:pt x="1563" y="2210"/>
                  </a:lnTo>
                  <a:lnTo>
                    <a:pt x="1582" y="2190"/>
                  </a:lnTo>
                  <a:lnTo>
                    <a:pt x="1605" y="2175"/>
                  </a:lnTo>
                  <a:lnTo>
                    <a:pt x="1630" y="2163"/>
                  </a:lnTo>
                  <a:lnTo>
                    <a:pt x="1658" y="2156"/>
                  </a:lnTo>
                  <a:lnTo>
                    <a:pt x="1687" y="2153"/>
                  </a:lnTo>
                  <a:lnTo>
                    <a:pt x="1715" y="2155"/>
                  </a:lnTo>
                  <a:lnTo>
                    <a:pt x="1742" y="2163"/>
                  </a:lnTo>
                  <a:lnTo>
                    <a:pt x="1767" y="2174"/>
                  </a:lnTo>
                  <a:lnTo>
                    <a:pt x="1789" y="2189"/>
                  </a:lnTo>
                  <a:lnTo>
                    <a:pt x="1809" y="2209"/>
                  </a:lnTo>
                  <a:lnTo>
                    <a:pt x="1824" y="2230"/>
                  </a:lnTo>
                  <a:lnTo>
                    <a:pt x="1836" y="2255"/>
                  </a:lnTo>
                  <a:lnTo>
                    <a:pt x="1842" y="2274"/>
                  </a:lnTo>
                  <a:lnTo>
                    <a:pt x="1847" y="2294"/>
                  </a:lnTo>
                  <a:lnTo>
                    <a:pt x="1848" y="2315"/>
                  </a:lnTo>
                  <a:lnTo>
                    <a:pt x="1845" y="2343"/>
                  </a:lnTo>
                  <a:lnTo>
                    <a:pt x="1837" y="2371"/>
                  </a:lnTo>
                  <a:lnTo>
                    <a:pt x="1826" y="2396"/>
                  </a:lnTo>
                  <a:lnTo>
                    <a:pt x="1810" y="2418"/>
                  </a:lnTo>
                  <a:lnTo>
                    <a:pt x="1790" y="2438"/>
                  </a:lnTo>
                  <a:lnTo>
                    <a:pt x="1768" y="2454"/>
                  </a:lnTo>
                  <a:lnTo>
                    <a:pt x="1743" y="2465"/>
                  </a:lnTo>
                  <a:lnTo>
                    <a:pt x="1715" y="2474"/>
                  </a:lnTo>
                  <a:lnTo>
                    <a:pt x="1687" y="2476"/>
                  </a:lnTo>
                  <a:lnTo>
                    <a:pt x="1656" y="2474"/>
                  </a:lnTo>
                  <a:lnTo>
                    <a:pt x="1628" y="2465"/>
                  </a:lnTo>
                  <a:lnTo>
                    <a:pt x="1602" y="2452"/>
                  </a:lnTo>
                  <a:lnTo>
                    <a:pt x="1580" y="2436"/>
                  </a:lnTo>
                  <a:lnTo>
                    <a:pt x="1560" y="2414"/>
                  </a:lnTo>
                  <a:lnTo>
                    <a:pt x="1512" y="2439"/>
                  </a:lnTo>
                  <a:lnTo>
                    <a:pt x="1465" y="2463"/>
                  </a:lnTo>
                  <a:lnTo>
                    <a:pt x="1558" y="2500"/>
                  </a:lnTo>
                  <a:lnTo>
                    <a:pt x="1653" y="2535"/>
                  </a:lnTo>
                  <a:lnTo>
                    <a:pt x="1747" y="2566"/>
                  </a:lnTo>
                  <a:lnTo>
                    <a:pt x="1843" y="2592"/>
                  </a:lnTo>
                  <a:lnTo>
                    <a:pt x="1942" y="2615"/>
                  </a:lnTo>
                  <a:lnTo>
                    <a:pt x="1967" y="2620"/>
                  </a:lnTo>
                  <a:lnTo>
                    <a:pt x="1998" y="2533"/>
                  </a:lnTo>
                  <a:lnTo>
                    <a:pt x="2025" y="2441"/>
                  </a:lnTo>
                  <a:lnTo>
                    <a:pt x="2050" y="2344"/>
                  </a:lnTo>
                  <a:lnTo>
                    <a:pt x="2071" y="2244"/>
                  </a:lnTo>
                  <a:lnTo>
                    <a:pt x="2090" y="2139"/>
                  </a:lnTo>
                  <a:lnTo>
                    <a:pt x="2104" y="2032"/>
                  </a:lnTo>
                  <a:lnTo>
                    <a:pt x="2116" y="1921"/>
                  </a:lnTo>
                  <a:lnTo>
                    <a:pt x="2123" y="1807"/>
                  </a:lnTo>
                  <a:lnTo>
                    <a:pt x="2095" y="1797"/>
                  </a:lnTo>
                  <a:lnTo>
                    <a:pt x="2068" y="1781"/>
                  </a:lnTo>
                  <a:lnTo>
                    <a:pt x="2044" y="1762"/>
                  </a:lnTo>
                  <a:lnTo>
                    <a:pt x="2025" y="1738"/>
                  </a:lnTo>
                  <a:lnTo>
                    <a:pt x="2011" y="1712"/>
                  </a:lnTo>
                  <a:lnTo>
                    <a:pt x="2001" y="1682"/>
                  </a:lnTo>
                  <a:lnTo>
                    <a:pt x="1998" y="1650"/>
                  </a:lnTo>
                  <a:lnTo>
                    <a:pt x="2000" y="1621"/>
                  </a:lnTo>
                  <a:lnTo>
                    <a:pt x="2007" y="1595"/>
                  </a:lnTo>
                  <a:lnTo>
                    <a:pt x="2020" y="1569"/>
                  </a:lnTo>
                  <a:lnTo>
                    <a:pt x="2035" y="1548"/>
                  </a:lnTo>
                  <a:lnTo>
                    <a:pt x="2054" y="1528"/>
                  </a:lnTo>
                  <a:lnTo>
                    <a:pt x="2075" y="1512"/>
                  </a:lnTo>
                  <a:lnTo>
                    <a:pt x="2100" y="1499"/>
                  </a:lnTo>
                  <a:lnTo>
                    <a:pt x="2126" y="1492"/>
                  </a:lnTo>
                  <a:lnTo>
                    <a:pt x="2122" y="1401"/>
                  </a:lnTo>
                  <a:lnTo>
                    <a:pt x="2116" y="1312"/>
                  </a:lnTo>
                  <a:lnTo>
                    <a:pt x="2034" y="1251"/>
                  </a:lnTo>
                  <a:lnTo>
                    <a:pt x="1950" y="1193"/>
                  </a:lnTo>
                  <a:lnTo>
                    <a:pt x="1864" y="1137"/>
                  </a:lnTo>
                  <a:lnTo>
                    <a:pt x="1777" y="1084"/>
                  </a:lnTo>
                  <a:lnTo>
                    <a:pt x="1664" y="1020"/>
                  </a:lnTo>
                  <a:lnTo>
                    <a:pt x="1549" y="961"/>
                  </a:lnTo>
                  <a:lnTo>
                    <a:pt x="1432" y="906"/>
                  </a:lnTo>
                  <a:close/>
                  <a:moveTo>
                    <a:pt x="882" y="716"/>
                  </a:moveTo>
                  <a:lnTo>
                    <a:pt x="857" y="800"/>
                  </a:lnTo>
                  <a:lnTo>
                    <a:pt x="835" y="887"/>
                  </a:lnTo>
                  <a:lnTo>
                    <a:pt x="815" y="978"/>
                  </a:lnTo>
                  <a:lnTo>
                    <a:pt x="798" y="1073"/>
                  </a:lnTo>
                  <a:lnTo>
                    <a:pt x="783" y="1170"/>
                  </a:lnTo>
                  <a:lnTo>
                    <a:pt x="863" y="1109"/>
                  </a:lnTo>
                  <a:lnTo>
                    <a:pt x="945" y="1050"/>
                  </a:lnTo>
                  <a:lnTo>
                    <a:pt x="1029" y="994"/>
                  </a:lnTo>
                  <a:lnTo>
                    <a:pt x="1114" y="941"/>
                  </a:lnTo>
                  <a:lnTo>
                    <a:pt x="1202" y="892"/>
                  </a:lnTo>
                  <a:lnTo>
                    <a:pt x="1290" y="844"/>
                  </a:lnTo>
                  <a:lnTo>
                    <a:pt x="1202" y="811"/>
                  </a:lnTo>
                  <a:lnTo>
                    <a:pt x="1112" y="779"/>
                  </a:lnTo>
                  <a:lnTo>
                    <a:pt x="1022" y="752"/>
                  </a:lnTo>
                  <a:lnTo>
                    <a:pt x="931" y="726"/>
                  </a:lnTo>
                  <a:lnTo>
                    <a:pt x="882" y="716"/>
                  </a:lnTo>
                  <a:close/>
                  <a:moveTo>
                    <a:pt x="1993" y="692"/>
                  </a:moveTo>
                  <a:lnTo>
                    <a:pt x="1926" y="710"/>
                  </a:lnTo>
                  <a:lnTo>
                    <a:pt x="1836" y="737"/>
                  </a:lnTo>
                  <a:lnTo>
                    <a:pt x="1747" y="768"/>
                  </a:lnTo>
                  <a:lnTo>
                    <a:pt x="1659" y="803"/>
                  </a:lnTo>
                  <a:lnTo>
                    <a:pt x="1573" y="840"/>
                  </a:lnTo>
                  <a:lnTo>
                    <a:pt x="1662" y="884"/>
                  </a:lnTo>
                  <a:lnTo>
                    <a:pt x="1751" y="930"/>
                  </a:lnTo>
                  <a:lnTo>
                    <a:pt x="1838" y="978"/>
                  </a:lnTo>
                  <a:lnTo>
                    <a:pt x="1926" y="1035"/>
                  </a:lnTo>
                  <a:lnTo>
                    <a:pt x="2013" y="1092"/>
                  </a:lnTo>
                  <a:lnTo>
                    <a:pt x="2098" y="1153"/>
                  </a:lnTo>
                  <a:lnTo>
                    <a:pt x="2082" y="1053"/>
                  </a:lnTo>
                  <a:lnTo>
                    <a:pt x="2064" y="958"/>
                  </a:lnTo>
                  <a:lnTo>
                    <a:pt x="2043" y="866"/>
                  </a:lnTo>
                  <a:lnTo>
                    <a:pt x="2019" y="777"/>
                  </a:lnTo>
                  <a:lnTo>
                    <a:pt x="1993" y="692"/>
                  </a:lnTo>
                  <a:close/>
                  <a:moveTo>
                    <a:pt x="567" y="675"/>
                  </a:moveTo>
                  <a:lnTo>
                    <a:pt x="481" y="677"/>
                  </a:lnTo>
                  <a:lnTo>
                    <a:pt x="437" y="681"/>
                  </a:lnTo>
                  <a:lnTo>
                    <a:pt x="393" y="687"/>
                  </a:lnTo>
                  <a:lnTo>
                    <a:pt x="349" y="696"/>
                  </a:lnTo>
                  <a:lnTo>
                    <a:pt x="307" y="709"/>
                  </a:lnTo>
                  <a:lnTo>
                    <a:pt x="266" y="723"/>
                  </a:lnTo>
                  <a:lnTo>
                    <a:pt x="233" y="738"/>
                  </a:lnTo>
                  <a:lnTo>
                    <a:pt x="201" y="757"/>
                  </a:lnTo>
                  <a:lnTo>
                    <a:pt x="172" y="777"/>
                  </a:lnTo>
                  <a:lnTo>
                    <a:pt x="146" y="801"/>
                  </a:lnTo>
                  <a:lnTo>
                    <a:pt x="122" y="827"/>
                  </a:lnTo>
                  <a:lnTo>
                    <a:pt x="101" y="856"/>
                  </a:lnTo>
                  <a:lnTo>
                    <a:pt x="84" y="887"/>
                  </a:lnTo>
                  <a:lnTo>
                    <a:pt x="71" y="920"/>
                  </a:lnTo>
                  <a:lnTo>
                    <a:pt x="60" y="955"/>
                  </a:lnTo>
                  <a:lnTo>
                    <a:pt x="54" y="991"/>
                  </a:lnTo>
                  <a:lnTo>
                    <a:pt x="52" y="1028"/>
                  </a:lnTo>
                  <a:lnTo>
                    <a:pt x="52" y="1065"/>
                  </a:lnTo>
                  <a:lnTo>
                    <a:pt x="58" y="1120"/>
                  </a:lnTo>
                  <a:lnTo>
                    <a:pt x="70" y="1176"/>
                  </a:lnTo>
                  <a:lnTo>
                    <a:pt x="86" y="1231"/>
                  </a:lnTo>
                  <a:lnTo>
                    <a:pt x="107" y="1284"/>
                  </a:lnTo>
                  <a:lnTo>
                    <a:pt x="113" y="1298"/>
                  </a:lnTo>
                  <a:lnTo>
                    <a:pt x="119" y="1312"/>
                  </a:lnTo>
                  <a:lnTo>
                    <a:pt x="140" y="1303"/>
                  </a:lnTo>
                  <a:lnTo>
                    <a:pt x="164" y="1298"/>
                  </a:lnTo>
                  <a:lnTo>
                    <a:pt x="188" y="1296"/>
                  </a:lnTo>
                  <a:lnTo>
                    <a:pt x="216" y="1298"/>
                  </a:lnTo>
                  <a:lnTo>
                    <a:pt x="244" y="1307"/>
                  </a:lnTo>
                  <a:lnTo>
                    <a:pt x="269" y="1318"/>
                  </a:lnTo>
                  <a:lnTo>
                    <a:pt x="291" y="1334"/>
                  </a:lnTo>
                  <a:lnTo>
                    <a:pt x="311" y="1354"/>
                  </a:lnTo>
                  <a:lnTo>
                    <a:pt x="327" y="1376"/>
                  </a:lnTo>
                  <a:lnTo>
                    <a:pt x="338" y="1401"/>
                  </a:lnTo>
                  <a:lnTo>
                    <a:pt x="347" y="1429"/>
                  </a:lnTo>
                  <a:lnTo>
                    <a:pt x="349" y="1457"/>
                  </a:lnTo>
                  <a:lnTo>
                    <a:pt x="345" y="1488"/>
                  </a:lnTo>
                  <a:lnTo>
                    <a:pt x="337" y="1518"/>
                  </a:lnTo>
                  <a:lnTo>
                    <a:pt x="324" y="1543"/>
                  </a:lnTo>
                  <a:lnTo>
                    <a:pt x="306" y="1567"/>
                  </a:lnTo>
                  <a:lnTo>
                    <a:pt x="283" y="1588"/>
                  </a:lnTo>
                  <a:lnTo>
                    <a:pt x="314" y="1624"/>
                  </a:lnTo>
                  <a:lnTo>
                    <a:pt x="315" y="1623"/>
                  </a:lnTo>
                  <a:lnTo>
                    <a:pt x="376" y="1551"/>
                  </a:lnTo>
                  <a:lnTo>
                    <a:pt x="440" y="1481"/>
                  </a:lnTo>
                  <a:lnTo>
                    <a:pt x="505" y="1413"/>
                  </a:lnTo>
                  <a:lnTo>
                    <a:pt x="574" y="1348"/>
                  </a:lnTo>
                  <a:lnTo>
                    <a:pt x="644" y="1285"/>
                  </a:lnTo>
                  <a:lnTo>
                    <a:pt x="716" y="1223"/>
                  </a:lnTo>
                  <a:lnTo>
                    <a:pt x="731" y="1113"/>
                  </a:lnTo>
                  <a:lnTo>
                    <a:pt x="749" y="1004"/>
                  </a:lnTo>
                  <a:lnTo>
                    <a:pt x="771" y="899"/>
                  </a:lnTo>
                  <a:lnTo>
                    <a:pt x="797" y="800"/>
                  </a:lnTo>
                  <a:lnTo>
                    <a:pt x="824" y="704"/>
                  </a:lnTo>
                  <a:lnTo>
                    <a:pt x="739" y="689"/>
                  </a:lnTo>
                  <a:lnTo>
                    <a:pt x="653" y="680"/>
                  </a:lnTo>
                  <a:lnTo>
                    <a:pt x="567" y="675"/>
                  </a:lnTo>
                  <a:close/>
                  <a:moveTo>
                    <a:pt x="2375" y="644"/>
                  </a:moveTo>
                  <a:lnTo>
                    <a:pt x="2294" y="645"/>
                  </a:lnTo>
                  <a:lnTo>
                    <a:pt x="2212" y="651"/>
                  </a:lnTo>
                  <a:lnTo>
                    <a:pt x="2131" y="664"/>
                  </a:lnTo>
                  <a:lnTo>
                    <a:pt x="2050" y="679"/>
                  </a:lnTo>
                  <a:lnTo>
                    <a:pt x="2079" y="775"/>
                  </a:lnTo>
                  <a:lnTo>
                    <a:pt x="2105" y="876"/>
                  </a:lnTo>
                  <a:lnTo>
                    <a:pt x="2128" y="980"/>
                  </a:lnTo>
                  <a:lnTo>
                    <a:pt x="2148" y="1089"/>
                  </a:lnTo>
                  <a:lnTo>
                    <a:pt x="2164" y="1202"/>
                  </a:lnTo>
                  <a:lnTo>
                    <a:pt x="2237" y="1260"/>
                  </a:lnTo>
                  <a:lnTo>
                    <a:pt x="2309" y="1320"/>
                  </a:lnTo>
                  <a:lnTo>
                    <a:pt x="2379" y="1382"/>
                  </a:lnTo>
                  <a:lnTo>
                    <a:pt x="2446" y="1447"/>
                  </a:lnTo>
                  <a:lnTo>
                    <a:pt x="2511" y="1514"/>
                  </a:lnTo>
                  <a:lnTo>
                    <a:pt x="2573" y="1583"/>
                  </a:lnTo>
                  <a:lnTo>
                    <a:pt x="2574" y="1585"/>
                  </a:lnTo>
                  <a:lnTo>
                    <a:pt x="2622" y="1520"/>
                  </a:lnTo>
                  <a:lnTo>
                    <a:pt x="2665" y="1452"/>
                  </a:lnTo>
                  <a:lnTo>
                    <a:pt x="2705" y="1382"/>
                  </a:lnTo>
                  <a:lnTo>
                    <a:pt x="2740" y="1311"/>
                  </a:lnTo>
                  <a:lnTo>
                    <a:pt x="2770" y="1237"/>
                  </a:lnTo>
                  <a:lnTo>
                    <a:pt x="2789" y="1182"/>
                  </a:lnTo>
                  <a:lnTo>
                    <a:pt x="2803" y="1128"/>
                  </a:lnTo>
                  <a:lnTo>
                    <a:pt x="2812" y="1072"/>
                  </a:lnTo>
                  <a:lnTo>
                    <a:pt x="2816" y="1015"/>
                  </a:lnTo>
                  <a:lnTo>
                    <a:pt x="2815" y="978"/>
                  </a:lnTo>
                  <a:lnTo>
                    <a:pt x="2811" y="943"/>
                  </a:lnTo>
                  <a:lnTo>
                    <a:pt x="2804" y="907"/>
                  </a:lnTo>
                  <a:lnTo>
                    <a:pt x="2793" y="873"/>
                  </a:lnTo>
                  <a:lnTo>
                    <a:pt x="2778" y="839"/>
                  </a:lnTo>
                  <a:lnTo>
                    <a:pt x="2760" y="808"/>
                  </a:lnTo>
                  <a:lnTo>
                    <a:pt x="2739" y="780"/>
                  </a:lnTo>
                  <a:lnTo>
                    <a:pt x="2714" y="756"/>
                  </a:lnTo>
                  <a:lnTo>
                    <a:pt x="2687" y="733"/>
                  </a:lnTo>
                  <a:lnTo>
                    <a:pt x="2656" y="714"/>
                  </a:lnTo>
                  <a:lnTo>
                    <a:pt x="2625" y="696"/>
                  </a:lnTo>
                  <a:lnTo>
                    <a:pt x="2592" y="683"/>
                  </a:lnTo>
                  <a:lnTo>
                    <a:pt x="2540" y="666"/>
                  </a:lnTo>
                  <a:lnTo>
                    <a:pt x="2485" y="654"/>
                  </a:lnTo>
                  <a:lnTo>
                    <a:pt x="2430" y="647"/>
                  </a:lnTo>
                  <a:lnTo>
                    <a:pt x="2375" y="644"/>
                  </a:lnTo>
                  <a:close/>
                  <a:moveTo>
                    <a:pt x="1442" y="61"/>
                  </a:moveTo>
                  <a:lnTo>
                    <a:pt x="1396" y="64"/>
                  </a:lnTo>
                  <a:lnTo>
                    <a:pt x="1352" y="74"/>
                  </a:lnTo>
                  <a:lnTo>
                    <a:pt x="1309" y="89"/>
                  </a:lnTo>
                  <a:lnTo>
                    <a:pt x="1266" y="112"/>
                  </a:lnTo>
                  <a:lnTo>
                    <a:pt x="1225" y="140"/>
                  </a:lnTo>
                  <a:lnTo>
                    <a:pt x="1185" y="173"/>
                  </a:lnTo>
                  <a:lnTo>
                    <a:pt x="1146" y="211"/>
                  </a:lnTo>
                  <a:lnTo>
                    <a:pt x="1108" y="255"/>
                  </a:lnTo>
                  <a:lnTo>
                    <a:pt x="1072" y="305"/>
                  </a:lnTo>
                  <a:lnTo>
                    <a:pt x="1038" y="359"/>
                  </a:lnTo>
                  <a:lnTo>
                    <a:pt x="1005" y="417"/>
                  </a:lnTo>
                  <a:lnTo>
                    <a:pt x="973" y="480"/>
                  </a:lnTo>
                  <a:lnTo>
                    <a:pt x="943" y="547"/>
                  </a:lnTo>
                  <a:lnTo>
                    <a:pt x="915" y="617"/>
                  </a:lnTo>
                  <a:lnTo>
                    <a:pt x="935" y="622"/>
                  </a:lnTo>
                  <a:lnTo>
                    <a:pt x="955" y="625"/>
                  </a:lnTo>
                  <a:lnTo>
                    <a:pt x="1052" y="647"/>
                  </a:lnTo>
                  <a:lnTo>
                    <a:pt x="1148" y="674"/>
                  </a:lnTo>
                  <a:lnTo>
                    <a:pt x="1243" y="705"/>
                  </a:lnTo>
                  <a:lnTo>
                    <a:pt x="1337" y="738"/>
                  </a:lnTo>
                  <a:lnTo>
                    <a:pt x="1430" y="775"/>
                  </a:lnTo>
                  <a:lnTo>
                    <a:pt x="1521" y="735"/>
                  </a:lnTo>
                  <a:lnTo>
                    <a:pt x="1614" y="697"/>
                  </a:lnTo>
                  <a:lnTo>
                    <a:pt x="1708" y="664"/>
                  </a:lnTo>
                  <a:lnTo>
                    <a:pt x="1803" y="634"/>
                  </a:lnTo>
                  <a:lnTo>
                    <a:pt x="1900" y="607"/>
                  </a:lnTo>
                  <a:lnTo>
                    <a:pt x="1958" y="596"/>
                  </a:lnTo>
                  <a:lnTo>
                    <a:pt x="1929" y="522"/>
                  </a:lnTo>
                  <a:lnTo>
                    <a:pt x="1897" y="453"/>
                  </a:lnTo>
                  <a:lnTo>
                    <a:pt x="1862" y="389"/>
                  </a:lnTo>
                  <a:lnTo>
                    <a:pt x="1826" y="330"/>
                  </a:lnTo>
                  <a:lnTo>
                    <a:pt x="1789" y="276"/>
                  </a:lnTo>
                  <a:lnTo>
                    <a:pt x="1750" y="228"/>
                  </a:lnTo>
                  <a:lnTo>
                    <a:pt x="1709" y="185"/>
                  </a:lnTo>
                  <a:lnTo>
                    <a:pt x="1668" y="148"/>
                  </a:lnTo>
                  <a:lnTo>
                    <a:pt x="1624" y="117"/>
                  </a:lnTo>
                  <a:lnTo>
                    <a:pt x="1580" y="92"/>
                  </a:lnTo>
                  <a:lnTo>
                    <a:pt x="1535" y="75"/>
                  </a:lnTo>
                  <a:lnTo>
                    <a:pt x="1489" y="65"/>
                  </a:lnTo>
                  <a:lnTo>
                    <a:pt x="1442" y="61"/>
                  </a:lnTo>
                  <a:close/>
                  <a:moveTo>
                    <a:pt x="1442" y="0"/>
                  </a:moveTo>
                  <a:lnTo>
                    <a:pt x="1491" y="3"/>
                  </a:lnTo>
                  <a:lnTo>
                    <a:pt x="1539" y="13"/>
                  </a:lnTo>
                  <a:lnTo>
                    <a:pt x="1586" y="31"/>
                  </a:lnTo>
                  <a:lnTo>
                    <a:pt x="1632" y="53"/>
                  </a:lnTo>
                  <a:lnTo>
                    <a:pt x="1677" y="82"/>
                  </a:lnTo>
                  <a:lnTo>
                    <a:pt x="1721" y="117"/>
                  </a:lnTo>
                  <a:lnTo>
                    <a:pt x="1763" y="158"/>
                  </a:lnTo>
                  <a:lnTo>
                    <a:pt x="1804" y="204"/>
                  </a:lnTo>
                  <a:lnTo>
                    <a:pt x="1844" y="255"/>
                  </a:lnTo>
                  <a:lnTo>
                    <a:pt x="1882" y="312"/>
                  </a:lnTo>
                  <a:lnTo>
                    <a:pt x="1918" y="373"/>
                  </a:lnTo>
                  <a:lnTo>
                    <a:pt x="1953" y="439"/>
                  </a:lnTo>
                  <a:lnTo>
                    <a:pt x="1985" y="509"/>
                  </a:lnTo>
                  <a:lnTo>
                    <a:pt x="2016" y="583"/>
                  </a:lnTo>
                  <a:lnTo>
                    <a:pt x="2106" y="569"/>
                  </a:lnTo>
                  <a:lnTo>
                    <a:pt x="2196" y="560"/>
                  </a:lnTo>
                  <a:lnTo>
                    <a:pt x="2287" y="557"/>
                  </a:lnTo>
                  <a:lnTo>
                    <a:pt x="2380" y="560"/>
                  </a:lnTo>
                  <a:lnTo>
                    <a:pt x="2428" y="565"/>
                  </a:lnTo>
                  <a:lnTo>
                    <a:pt x="2476" y="573"/>
                  </a:lnTo>
                  <a:lnTo>
                    <a:pt x="2525" y="584"/>
                  </a:lnTo>
                  <a:lnTo>
                    <a:pt x="2572" y="598"/>
                  </a:lnTo>
                  <a:lnTo>
                    <a:pt x="2620" y="615"/>
                  </a:lnTo>
                  <a:lnTo>
                    <a:pt x="2658" y="634"/>
                  </a:lnTo>
                  <a:lnTo>
                    <a:pt x="2693" y="655"/>
                  </a:lnTo>
                  <a:lnTo>
                    <a:pt x="2728" y="680"/>
                  </a:lnTo>
                  <a:lnTo>
                    <a:pt x="2760" y="709"/>
                  </a:lnTo>
                  <a:lnTo>
                    <a:pt x="2788" y="742"/>
                  </a:lnTo>
                  <a:lnTo>
                    <a:pt x="2812" y="776"/>
                  </a:lnTo>
                  <a:lnTo>
                    <a:pt x="2832" y="814"/>
                  </a:lnTo>
                  <a:lnTo>
                    <a:pt x="2847" y="853"/>
                  </a:lnTo>
                  <a:lnTo>
                    <a:pt x="2858" y="894"/>
                  </a:lnTo>
                  <a:lnTo>
                    <a:pt x="2865" y="935"/>
                  </a:lnTo>
                  <a:lnTo>
                    <a:pt x="2868" y="977"/>
                  </a:lnTo>
                  <a:lnTo>
                    <a:pt x="2866" y="1018"/>
                  </a:lnTo>
                  <a:lnTo>
                    <a:pt x="2861" y="1067"/>
                  </a:lnTo>
                  <a:lnTo>
                    <a:pt x="2851" y="1115"/>
                  </a:lnTo>
                  <a:lnTo>
                    <a:pt x="2839" y="1161"/>
                  </a:lnTo>
                  <a:lnTo>
                    <a:pt x="2824" y="1207"/>
                  </a:lnTo>
                  <a:lnTo>
                    <a:pt x="2806" y="1251"/>
                  </a:lnTo>
                  <a:lnTo>
                    <a:pt x="2776" y="1315"/>
                  </a:lnTo>
                  <a:lnTo>
                    <a:pt x="2745" y="1375"/>
                  </a:lnTo>
                  <a:lnTo>
                    <a:pt x="2709" y="1434"/>
                  </a:lnTo>
                  <a:lnTo>
                    <a:pt x="2670" y="1491"/>
                  </a:lnTo>
                  <a:lnTo>
                    <a:pt x="2630" y="1547"/>
                  </a:lnTo>
                  <a:lnTo>
                    <a:pt x="2588" y="1601"/>
                  </a:lnTo>
                  <a:lnTo>
                    <a:pt x="2635" y="1660"/>
                  </a:lnTo>
                  <a:lnTo>
                    <a:pt x="2681" y="1722"/>
                  </a:lnTo>
                  <a:lnTo>
                    <a:pt x="2724" y="1786"/>
                  </a:lnTo>
                  <a:lnTo>
                    <a:pt x="2763" y="1852"/>
                  </a:lnTo>
                  <a:lnTo>
                    <a:pt x="2800" y="1920"/>
                  </a:lnTo>
                  <a:lnTo>
                    <a:pt x="2832" y="1991"/>
                  </a:lnTo>
                  <a:lnTo>
                    <a:pt x="2853" y="2048"/>
                  </a:lnTo>
                  <a:lnTo>
                    <a:pt x="2871" y="2107"/>
                  </a:lnTo>
                  <a:lnTo>
                    <a:pt x="2884" y="2168"/>
                  </a:lnTo>
                  <a:lnTo>
                    <a:pt x="2891" y="2229"/>
                  </a:lnTo>
                  <a:lnTo>
                    <a:pt x="2891" y="2272"/>
                  </a:lnTo>
                  <a:lnTo>
                    <a:pt x="2888" y="2314"/>
                  </a:lnTo>
                  <a:lnTo>
                    <a:pt x="2881" y="2356"/>
                  </a:lnTo>
                  <a:lnTo>
                    <a:pt x="2870" y="2398"/>
                  </a:lnTo>
                  <a:lnTo>
                    <a:pt x="2854" y="2437"/>
                  </a:lnTo>
                  <a:lnTo>
                    <a:pt x="2834" y="2474"/>
                  </a:lnTo>
                  <a:lnTo>
                    <a:pt x="2809" y="2509"/>
                  </a:lnTo>
                  <a:lnTo>
                    <a:pt x="2781" y="2540"/>
                  </a:lnTo>
                  <a:lnTo>
                    <a:pt x="2750" y="2569"/>
                  </a:lnTo>
                  <a:lnTo>
                    <a:pt x="2716" y="2592"/>
                  </a:lnTo>
                  <a:lnTo>
                    <a:pt x="2680" y="2614"/>
                  </a:lnTo>
                  <a:lnTo>
                    <a:pt x="2642" y="2631"/>
                  </a:lnTo>
                  <a:lnTo>
                    <a:pt x="2585" y="2652"/>
                  </a:lnTo>
                  <a:lnTo>
                    <a:pt x="2526" y="2667"/>
                  </a:lnTo>
                  <a:lnTo>
                    <a:pt x="2467" y="2677"/>
                  </a:lnTo>
                  <a:lnTo>
                    <a:pt x="2406" y="2683"/>
                  </a:lnTo>
                  <a:lnTo>
                    <a:pt x="2328" y="2685"/>
                  </a:lnTo>
                  <a:lnTo>
                    <a:pt x="2249" y="2682"/>
                  </a:lnTo>
                  <a:lnTo>
                    <a:pt x="2173" y="2675"/>
                  </a:lnTo>
                  <a:lnTo>
                    <a:pt x="2095" y="2663"/>
                  </a:lnTo>
                  <a:lnTo>
                    <a:pt x="2019" y="2649"/>
                  </a:lnTo>
                  <a:lnTo>
                    <a:pt x="1988" y="2724"/>
                  </a:lnTo>
                  <a:lnTo>
                    <a:pt x="1955" y="2794"/>
                  </a:lnTo>
                  <a:lnTo>
                    <a:pt x="1920" y="2861"/>
                  </a:lnTo>
                  <a:lnTo>
                    <a:pt x="1884" y="2923"/>
                  </a:lnTo>
                  <a:lnTo>
                    <a:pt x="1847" y="2980"/>
                  </a:lnTo>
                  <a:lnTo>
                    <a:pt x="1807" y="3031"/>
                  </a:lnTo>
                  <a:lnTo>
                    <a:pt x="1766" y="3079"/>
                  </a:lnTo>
                  <a:lnTo>
                    <a:pt x="1722" y="3120"/>
                  </a:lnTo>
                  <a:lnTo>
                    <a:pt x="1678" y="3154"/>
                  </a:lnTo>
                  <a:lnTo>
                    <a:pt x="1633" y="3184"/>
                  </a:lnTo>
                  <a:lnTo>
                    <a:pt x="1587" y="3208"/>
                  </a:lnTo>
                  <a:lnTo>
                    <a:pt x="1539" y="3224"/>
                  </a:lnTo>
                  <a:lnTo>
                    <a:pt x="1491" y="3234"/>
                  </a:lnTo>
                  <a:lnTo>
                    <a:pt x="1442" y="3239"/>
                  </a:lnTo>
                  <a:lnTo>
                    <a:pt x="1393" y="3235"/>
                  </a:lnTo>
                  <a:lnTo>
                    <a:pt x="1346" y="3225"/>
                  </a:lnTo>
                  <a:lnTo>
                    <a:pt x="1300" y="3209"/>
                  </a:lnTo>
                  <a:lnTo>
                    <a:pt x="1255" y="3187"/>
                  </a:lnTo>
                  <a:lnTo>
                    <a:pt x="1210" y="3159"/>
                  </a:lnTo>
                  <a:lnTo>
                    <a:pt x="1167" y="3125"/>
                  </a:lnTo>
                  <a:lnTo>
                    <a:pt x="1126" y="3086"/>
                  </a:lnTo>
                  <a:lnTo>
                    <a:pt x="1085" y="3042"/>
                  </a:lnTo>
                  <a:lnTo>
                    <a:pt x="1046" y="2992"/>
                  </a:lnTo>
                  <a:lnTo>
                    <a:pt x="1009" y="2938"/>
                  </a:lnTo>
                  <a:lnTo>
                    <a:pt x="973" y="2879"/>
                  </a:lnTo>
                  <a:lnTo>
                    <a:pt x="938" y="2816"/>
                  </a:lnTo>
                  <a:lnTo>
                    <a:pt x="906" y="2748"/>
                  </a:lnTo>
                  <a:lnTo>
                    <a:pt x="876" y="2677"/>
                  </a:lnTo>
                  <a:lnTo>
                    <a:pt x="788" y="2694"/>
                  </a:lnTo>
                  <a:lnTo>
                    <a:pt x="699" y="2707"/>
                  </a:lnTo>
                  <a:lnTo>
                    <a:pt x="610" y="2716"/>
                  </a:lnTo>
                  <a:lnTo>
                    <a:pt x="520" y="2717"/>
                  </a:lnTo>
                  <a:lnTo>
                    <a:pt x="460" y="2712"/>
                  </a:lnTo>
                  <a:lnTo>
                    <a:pt x="401" y="2704"/>
                  </a:lnTo>
                  <a:lnTo>
                    <a:pt x="341" y="2692"/>
                  </a:lnTo>
                  <a:lnTo>
                    <a:pt x="283" y="2673"/>
                  </a:lnTo>
                  <a:lnTo>
                    <a:pt x="245" y="2657"/>
                  </a:lnTo>
                  <a:lnTo>
                    <a:pt x="209" y="2638"/>
                  </a:lnTo>
                  <a:lnTo>
                    <a:pt x="174" y="2614"/>
                  </a:lnTo>
                  <a:lnTo>
                    <a:pt x="141" y="2587"/>
                  </a:lnTo>
                  <a:lnTo>
                    <a:pt x="112" y="2557"/>
                  </a:lnTo>
                  <a:lnTo>
                    <a:pt x="85" y="2523"/>
                  </a:lnTo>
                  <a:lnTo>
                    <a:pt x="65" y="2486"/>
                  </a:lnTo>
                  <a:lnTo>
                    <a:pt x="47" y="2447"/>
                  </a:lnTo>
                  <a:lnTo>
                    <a:pt x="35" y="2406"/>
                  </a:lnTo>
                  <a:lnTo>
                    <a:pt x="27" y="2365"/>
                  </a:lnTo>
                  <a:lnTo>
                    <a:pt x="22" y="2323"/>
                  </a:lnTo>
                  <a:lnTo>
                    <a:pt x="22" y="2281"/>
                  </a:lnTo>
                  <a:lnTo>
                    <a:pt x="26" y="2218"/>
                  </a:lnTo>
                  <a:lnTo>
                    <a:pt x="37" y="2158"/>
                  </a:lnTo>
                  <a:lnTo>
                    <a:pt x="52" y="2097"/>
                  </a:lnTo>
                  <a:lnTo>
                    <a:pt x="72" y="2040"/>
                  </a:lnTo>
                  <a:lnTo>
                    <a:pt x="100" y="1968"/>
                  </a:lnTo>
                  <a:lnTo>
                    <a:pt x="134" y="1898"/>
                  </a:lnTo>
                  <a:lnTo>
                    <a:pt x="172" y="1831"/>
                  </a:lnTo>
                  <a:lnTo>
                    <a:pt x="213" y="1766"/>
                  </a:lnTo>
                  <a:lnTo>
                    <a:pt x="256" y="1702"/>
                  </a:lnTo>
                  <a:lnTo>
                    <a:pt x="302" y="1641"/>
                  </a:lnTo>
                  <a:lnTo>
                    <a:pt x="266" y="1599"/>
                  </a:lnTo>
                  <a:lnTo>
                    <a:pt x="241" y="1609"/>
                  </a:lnTo>
                  <a:lnTo>
                    <a:pt x="215" y="1616"/>
                  </a:lnTo>
                  <a:lnTo>
                    <a:pt x="188" y="1619"/>
                  </a:lnTo>
                  <a:lnTo>
                    <a:pt x="159" y="1616"/>
                  </a:lnTo>
                  <a:lnTo>
                    <a:pt x="131" y="1609"/>
                  </a:lnTo>
                  <a:lnTo>
                    <a:pt x="106" y="1597"/>
                  </a:lnTo>
                  <a:lnTo>
                    <a:pt x="83" y="1581"/>
                  </a:lnTo>
                  <a:lnTo>
                    <a:pt x="64" y="1562"/>
                  </a:lnTo>
                  <a:lnTo>
                    <a:pt x="48" y="1539"/>
                  </a:lnTo>
                  <a:lnTo>
                    <a:pt x="36" y="1514"/>
                  </a:lnTo>
                  <a:lnTo>
                    <a:pt x="29" y="1487"/>
                  </a:lnTo>
                  <a:lnTo>
                    <a:pt x="27" y="1457"/>
                  </a:lnTo>
                  <a:lnTo>
                    <a:pt x="29" y="1428"/>
                  </a:lnTo>
                  <a:lnTo>
                    <a:pt x="37" y="1400"/>
                  </a:lnTo>
                  <a:lnTo>
                    <a:pt x="50" y="1374"/>
                  </a:lnTo>
                  <a:lnTo>
                    <a:pt x="67" y="1351"/>
                  </a:lnTo>
                  <a:lnTo>
                    <a:pt x="88" y="1331"/>
                  </a:lnTo>
                  <a:lnTo>
                    <a:pt x="72" y="1300"/>
                  </a:lnTo>
                  <a:lnTo>
                    <a:pt x="52" y="1256"/>
                  </a:lnTo>
                  <a:lnTo>
                    <a:pt x="35" y="1210"/>
                  </a:lnTo>
                  <a:lnTo>
                    <a:pt x="22" y="1164"/>
                  </a:lnTo>
                  <a:lnTo>
                    <a:pt x="10" y="1117"/>
                  </a:lnTo>
                  <a:lnTo>
                    <a:pt x="3" y="1069"/>
                  </a:lnTo>
                  <a:lnTo>
                    <a:pt x="0" y="1028"/>
                  </a:lnTo>
                  <a:lnTo>
                    <a:pt x="1" y="986"/>
                  </a:lnTo>
                  <a:lnTo>
                    <a:pt x="6" y="945"/>
                  </a:lnTo>
                  <a:lnTo>
                    <a:pt x="15" y="904"/>
                  </a:lnTo>
                  <a:lnTo>
                    <a:pt x="30" y="864"/>
                  </a:lnTo>
                  <a:lnTo>
                    <a:pt x="48" y="825"/>
                  </a:lnTo>
                  <a:lnTo>
                    <a:pt x="72" y="789"/>
                  </a:lnTo>
                  <a:lnTo>
                    <a:pt x="98" y="756"/>
                  </a:lnTo>
                  <a:lnTo>
                    <a:pt x="129" y="726"/>
                  </a:lnTo>
                  <a:lnTo>
                    <a:pt x="163" y="701"/>
                  </a:lnTo>
                  <a:lnTo>
                    <a:pt x="198" y="677"/>
                  </a:lnTo>
                  <a:lnTo>
                    <a:pt x="236" y="657"/>
                  </a:lnTo>
                  <a:lnTo>
                    <a:pt x="282" y="638"/>
                  </a:lnTo>
                  <a:lnTo>
                    <a:pt x="329" y="623"/>
                  </a:lnTo>
                  <a:lnTo>
                    <a:pt x="376" y="610"/>
                  </a:lnTo>
                  <a:lnTo>
                    <a:pt x="424" y="601"/>
                  </a:lnTo>
                  <a:lnTo>
                    <a:pt x="474" y="594"/>
                  </a:lnTo>
                  <a:lnTo>
                    <a:pt x="551" y="588"/>
                  </a:lnTo>
                  <a:lnTo>
                    <a:pt x="628" y="587"/>
                  </a:lnTo>
                  <a:lnTo>
                    <a:pt x="705" y="591"/>
                  </a:lnTo>
                  <a:lnTo>
                    <a:pt x="781" y="597"/>
                  </a:lnTo>
                  <a:lnTo>
                    <a:pt x="858" y="607"/>
                  </a:lnTo>
                  <a:lnTo>
                    <a:pt x="888" y="530"/>
                  </a:lnTo>
                  <a:lnTo>
                    <a:pt x="921" y="457"/>
                  </a:lnTo>
                  <a:lnTo>
                    <a:pt x="956" y="389"/>
                  </a:lnTo>
                  <a:lnTo>
                    <a:pt x="992" y="325"/>
                  </a:lnTo>
                  <a:lnTo>
                    <a:pt x="1030" y="267"/>
                  </a:lnTo>
                  <a:lnTo>
                    <a:pt x="1070" y="213"/>
                  </a:lnTo>
                  <a:lnTo>
                    <a:pt x="1112" y="165"/>
                  </a:lnTo>
                  <a:lnTo>
                    <a:pt x="1155" y="123"/>
                  </a:lnTo>
                  <a:lnTo>
                    <a:pt x="1201" y="86"/>
                  </a:lnTo>
                  <a:lnTo>
                    <a:pt x="1247" y="56"/>
                  </a:lnTo>
                  <a:lnTo>
                    <a:pt x="1294" y="32"/>
                  </a:lnTo>
                  <a:lnTo>
                    <a:pt x="1342" y="14"/>
                  </a:lnTo>
                  <a:lnTo>
                    <a:pt x="1391" y="4"/>
                  </a:lnTo>
                  <a:lnTo>
                    <a:pt x="144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Oval 130">
              <a:extLst>
                <a:ext uri="{FF2B5EF4-FFF2-40B4-BE49-F238E27FC236}">
                  <a16:creationId xmlns:a16="http://schemas.microsoft.com/office/drawing/2014/main" id="{7591A2E3-A54A-F381-970B-C134C4319850}"/>
                </a:ext>
              </a:extLst>
            </p:cNvPr>
            <p:cNvSpPr>
              <a:spLocks noChangeAspect="1"/>
            </p:cNvSpPr>
            <p:nvPr/>
          </p:nvSpPr>
          <p:spPr>
            <a:xfrm>
              <a:off x="9171266" y="5523528"/>
              <a:ext cx="108000" cy="108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32" name="Oval 131">
              <a:extLst>
                <a:ext uri="{FF2B5EF4-FFF2-40B4-BE49-F238E27FC236}">
                  <a16:creationId xmlns:a16="http://schemas.microsoft.com/office/drawing/2014/main" id="{89386D14-A8E6-CD64-D614-946494433662}"/>
                </a:ext>
              </a:extLst>
            </p:cNvPr>
            <p:cNvSpPr>
              <a:spLocks noChangeAspect="1"/>
            </p:cNvSpPr>
            <p:nvPr/>
          </p:nvSpPr>
          <p:spPr>
            <a:xfrm>
              <a:off x="9604943" y="5523528"/>
              <a:ext cx="108000" cy="108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pic>
        <p:nvPicPr>
          <p:cNvPr id="36" name="Picture 35" descr="A white logo on a black background&#10;&#10;Description automatically generated">
            <a:extLst>
              <a:ext uri="{FF2B5EF4-FFF2-40B4-BE49-F238E27FC236}">
                <a16:creationId xmlns:a16="http://schemas.microsoft.com/office/drawing/2014/main" id="{084A427E-0E84-DB84-6C24-B4301E336A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7468" y="3389795"/>
            <a:ext cx="840880" cy="999562"/>
          </a:xfrm>
          <a:prstGeom prst="rect">
            <a:avLst/>
          </a:prstGeom>
        </p:spPr>
      </p:pic>
      <p:sp>
        <p:nvSpPr>
          <p:cNvPr id="134" name="Oval 133">
            <a:extLst>
              <a:ext uri="{FF2B5EF4-FFF2-40B4-BE49-F238E27FC236}">
                <a16:creationId xmlns:a16="http://schemas.microsoft.com/office/drawing/2014/main" id="{334ACA44-824E-9C71-374C-AF29944C1CC6}"/>
              </a:ext>
            </a:extLst>
          </p:cNvPr>
          <p:cNvSpPr>
            <a:spLocks noChangeAspect="1"/>
          </p:cNvSpPr>
          <p:nvPr/>
        </p:nvSpPr>
        <p:spPr>
          <a:xfrm>
            <a:off x="3011907" y="3403030"/>
            <a:ext cx="72000" cy="720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35" name="Oval 134">
            <a:extLst>
              <a:ext uri="{FF2B5EF4-FFF2-40B4-BE49-F238E27FC236}">
                <a16:creationId xmlns:a16="http://schemas.microsoft.com/office/drawing/2014/main" id="{D363AA22-2544-96C2-A237-8F3D1E8F4B68}"/>
              </a:ext>
            </a:extLst>
          </p:cNvPr>
          <p:cNvSpPr>
            <a:spLocks noChangeAspect="1"/>
          </p:cNvSpPr>
          <p:nvPr/>
        </p:nvSpPr>
        <p:spPr>
          <a:xfrm>
            <a:off x="3010479" y="4305774"/>
            <a:ext cx="72000" cy="720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36" name="Oval 135">
            <a:extLst>
              <a:ext uri="{FF2B5EF4-FFF2-40B4-BE49-F238E27FC236}">
                <a16:creationId xmlns:a16="http://schemas.microsoft.com/office/drawing/2014/main" id="{3D18C2EC-D6CE-ADF2-FACC-6CDAE1CF844F}"/>
              </a:ext>
            </a:extLst>
          </p:cNvPr>
          <p:cNvSpPr>
            <a:spLocks noChangeAspect="1"/>
          </p:cNvSpPr>
          <p:nvPr/>
        </p:nvSpPr>
        <p:spPr>
          <a:xfrm>
            <a:off x="2874279" y="3789406"/>
            <a:ext cx="72000" cy="72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37" name="Oval 136">
            <a:extLst>
              <a:ext uri="{FF2B5EF4-FFF2-40B4-BE49-F238E27FC236}">
                <a16:creationId xmlns:a16="http://schemas.microsoft.com/office/drawing/2014/main" id="{21DA3281-9974-1ACB-E890-517F5A66A73E}"/>
              </a:ext>
            </a:extLst>
          </p:cNvPr>
          <p:cNvSpPr>
            <a:spLocks noChangeAspect="1"/>
          </p:cNvSpPr>
          <p:nvPr/>
        </p:nvSpPr>
        <p:spPr>
          <a:xfrm>
            <a:off x="3392335" y="3700836"/>
            <a:ext cx="72000" cy="72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3" name="Text Placeholder 49">
            <a:extLst>
              <a:ext uri="{FF2B5EF4-FFF2-40B4-BE49-F238E27FC236}">
                <a16:creationId xmlns:a16="http://schemas.microsoft.com/office/drawing/2014/main" id="{1F1F2223-C8FE-2861-B67E-C31F3B959006}"/>
              </a:ext>
            </a:extLst>
          </p:cNvPr>
          <p:cNvSpPr txBox="1">
            <a:spLocks noChangeAspect="1"/>
          </p:cNvSpPr>
          <p:nvPr/>
        </p:nvSpPr>
        <p:spPr>
          <a:xfrm>
            <a:off x="11177743" y="2528541"/>
            <a:ext cx="767072" cy="767067"/>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2">
              <a:alpha val="17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 name="Text Placeholder 49">
            <a:extLst>
              <a:ext uri="{FF2B5EF4-FFF2-40B4-BE49-F238E27FC236}">
                <a16:creationId xmlns:a16="http://schemas.microsoft.com/office/drawing/2014/main" id="{F0304BA4-357C-F9C5-FD1D-8693E764B07C}"/>
              </a:ext>
            </a:extLst>
          </p:cNvPr>
          <p:cNvSpPr txBox="1">
            <a:spLocks noChangeAspect="1"/>
          </p:cNvSpPr>
          <p:nvPr/>
        </p:nvSpPr>
        <p:spPr>
          <a:xfrm>
            <a:off x="381001" y="1225976"/>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1200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 name="Text Placeholder 49">
            <a:extLst>
              <a:ext uri="{FF2B5EF4-FFF2-40B4-BE49-F238E27FC236}">
                <a16:creationId xmlns:a16="http://schemas.microsoft.com/office/drawing/2014/main" id="{23A2F271-BA25-6E81-68A7-0E16D951EDDF}"/>
              </a:ext>
            </a:extLst>
          </p:cNvPr>
          <p:cNvSpPr txBox="1">
            <a:spLocks noChangeAspect="1"/>
          </p:cNvSpPr>
          <p:nvPr/>
        </p:nvSpPr>
        <p:spPr>
          <a:xfrm>
            <a:off x="5664859" y="2263552"/>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 name="Text Placeholder 49">
            <a:extLst>
              <a:ext uri="{FF2B5EF4-FFF2-40B4-BE49-F238E27FC236}">
                <a16:creationId xmlns:a16="http://schemas.microsoft.com/office/drawing/2014/main" id="{68898722-C762-F49E-2BC6-371A785E8418}"/>
              </a:ext>
            </a:extLst>
          </p:cNvPr>
          <p:cNvSpPr txBox="1">
            <a:spLocks noChangeAspect="1"/>
          </p:cNvSpPr>
          <p:nvPr/>
        </p:nvSpPr>
        <p:spPr>
          <a:xfrm>
            <a:off x="10602919" y="5496450"/>
            <a:ext cx="470250" cy="470247"/>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3">
              <a:lumMod val="20000"/>
              <a:lumOff val="80000"/>
              <a:alpha val="12019"/>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Tree>
    <p:extLst>
      <p:ext uri="{BB962C8B-B14F-4D97-AF65-F5344CB8AC3E}">
        <p14:creationId xmlns:p14="http://schemas.microsoft.com/office/powerpoint/2010/main" val="932774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500"/>
                                        <p:tgtEl>
                                          <p:spTgt spid="72"/>
                                        </p:tgtEl>
                                      </p:cBhvr>
                                    </p:animEffect>
                                  </p:childTnLst>
                                </p:cTn>
                              </p:par>
                              <p:par>
                                <p:cTn id="8" presetID="10" presetClass="entr" presetSubtype="0" fill="hold" nodeType="withEffect">
                                  <p:stCondLst>
                                    <p:cond delay="0"/>
                                  </p:stCondLst>
                                  <p:childTnLst>
                                    <p:set>
                                      <p:cBhvr>
                                        <p:cTn id="9" dur="1" fill="hold">
                                          <p:stCondLst>
                                            <p:cond delay="0"/>
                                          </p:stCondLst>
                                        </p:cTn>
                                        <p:tgtEl>
                                          <p:spTgt spid="122"/>
                                        </p:tgtEl>
                                        <p:attrNameLst>
                                          <p:attrName>style.visibility</p:attrName>
                                        </p:attrNameLst>
                                      </p:cBhvr>
                                      <p:to>
                                        <p:strVal val="visible"/>
                                      </p:to>
                                    </p:set>
                                    <p:animEffect transition="in" filter="fade">
                                      <p:cBhvr>
                                        <p:cTn id="10" dur="500"/>
                                        <p:tgtEl>
                                          <p:spTgt spid="12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22" presetClass="entr" presetSubtype="8" fill="hold"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wipe(left)">
                                      <p:cBhvr>
                                        <p:cTn id="23" dur="500"/>
                                        <p:tgtEl>
                                          <p:spTgt spid="70"/>
                                        </p:tgtEl>
                                      </p:cBhvr>
                                    </p:animEffect>
                                  </p:childTnLst>
                                </p:cTn>
                              </p:par>
                              <p:par>
                                <p:cTn id="24" presetID="10" presetClass="entr" presetSubtype="0" fill="hold" nodeType="withEffect">
                                  <p:stCondLst>
                                    <p:cond delay="0"/>
                                  </p:stCondLst>
                                  <p:childTnLst>
                                    <p:set>
                                      <p:cBhvr>
                                        <p:cTn id="25" dur="1" fill="hold">
                                          <p:stCondLst>
                                            <p:cond delay="0"/>
                                          </p:stCondLst>
                                        </p:cTn>
                                        <p:tgtEl>
                                          <p:spTgt spid="129"/>
                                        </p:tgtEl>
                                        <p:attrNameLst>
                                          <p:attrName>style.visibility</p:attrName>
                                        </p:attrNameLst>
                                      </p:cBhvr>
                                      <p:to>
                                        <p:strVal val="visible"/>
                                      </p:to>
                                    </p:set>
                                    <p:animEffect transition="in" filter="fade">
                                      <p:cBhvr>
                                        <p:cTn id="26" dur="500"/>
                                        <p:tgtEl>
                                          <p:spTgt spid="12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childTnLst>
                                </p:cTn>
                              </p:par>
                              <p:par>
                                <p:cTn id="37" presetID="22" presetClass="entr" presetSubtype="8"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wipe(left)">
                                      <p:cBhvr>
                                        <p:cTn id="39" dur="500"/>
                                        <p:tgtEl>
                                          <p:spTgt spid="107"/>
                                        </p:tgtEl>
                                      </p:cBhvr>
                                    </p:animEffect>
                                  </p:childTnLst>
                                </p:cTn>
                              </p:par>
                              <p:par>
                                <p:cTn id="40" presetID="10" presetClass="entr" presetSubtype="0" fill="hold" nodeType="withEffect">
                                  <p:stCondLst>
                                    <p:cond delay="0"/>
                                  </p:stCondLst>
                                  <p:childTnLst>
                                    <p:set>
                                      <p:cBhvr>
                                        <p:cTn id="41" dur="1" fill="hold">
                                          <p:stCondLst>
                                            <p:cond delay="0"/>
                                          </p:stCondLst>
                                        </p:cTn>
                                        <p:tgtEl>
                                          <p:spTgt spid="133"/>
                                        </p:tgtEl>
                                        <p:attrNameLst>
                                          <p:attrName>style.visibility</p:attrName>
                                        </p:attrNameLst>
                                      </p:cBhvr>
                                      <p:to>
                                        <p:strVal val="visible"/>
                                      </p:to>
                                    </p:set>
                                    <p:animEffect transition="in" filter="fade">
                                      <p:cBhvr>
                                        <p:cTn id="42" dur="500"/>
                                        <p:tgtEl>
                                          <p:spTgt spid="13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par>
                          <p:cTn id="48" fill="hold">
                            <p:stCondLst>
                              <p:cond delay="500"/>
                            </p:stCondLst>
                            <p:childTnLst>
                              <p:par>
                                <p:cTn id="49" presetID="10" presetClass="entr" presetSubtype="0" fill="hold" grpId="1" nodeType="afterEffect">
                                  <p:stCondLst>
                                    <p:cond delay="0"/>
                                  </p:stCondLst>
                                  <p:childTnLst>
                                    <p:set>
                                      <p:cBhvr>
                                        <p:cTn id="50" dur="1" fill="hold">
                                          <p:stCondLst>
                                            <p:cond delay="0"/>
                                          </p:stCondLst>
                                        </p:cTn>
                                        <p:tgtEl>
                                          <p:spTgt spid="134"/>
                                        </p:tgtEl>
                                        <p:attrNameLst>
                                          <p:attrName>style.visibility</p:attrName>
                                        </p:attrNameLst>
                                      </p:cBhvr>
                                      <p:to>
                                        <p:strVal val="visible"/>
                                      </p:to>
                                    </p:set>
                                    <p:animEffect transition="in" filter="fade">
                                      <p:cBhvr>
                                        <p:cTn id="51" dur="500"/>
                                        <p:tgtEl>
                                          <p:spTgt spid="134"/>
                                        </p:tgtEl>
                                      </p:cBhvr>
                                    </p:animEffect>
                                  </p:childTnLst>
                                </p:cTn>
                              </p:par>
                              <p:par>
                                <p:cTn id="52" presetID="10" presetClass="entr" presetSubtype="0" fill="hold" grpId="1" nodeType="withEffect">
                                  <p:stCondLst>
                                    <p:cond delay="0"/>
                                  </p:stCondLst>
                                  <p:childTnLst>
                                    <p:set>
                                      <p:cBhvr>
                                        <p:cTn id="53" dur="1" fill="hold">
                                          <p:stCondLst>
                                            <p:cond delay="0"/>
                                          </p:stCondLst>
                                        </p:cTn>
                                        <p:tgtEl>
                                          <p:spTgt spid="137"/>
                                        </p:tgtEl>
                                        <p:attrNameLst>
                                          <p:attrName>style.visibility</p:attrName>
                                        </p:attrNameLst>
                                      </p:cBhvr>
                                      <p:to>
                                        <p:strVal val="visible"/>
                                      </p:to>
                                    </p:set>
                                    <p:animEffect transition="in" filter="fade">
                                      <p:cBhvr>
                                        <p:cTn id="54" dur="500"/>
                                        <p:tgtEl>
                                          <p:spTgt spid="137"/>
                                        </p:tgtEl>
                                      </p:cBhvr>
                                    </p:animEffect>
                                  </p:childTnLst>
                                </p:cTn>
                              </p:par>
                              <p:par>
                                <p:cTn id="55" presetID="10" presetClass="entr" presetSubtype="0" fill="hold" grpId="1" nodeType="withEffect">
                                  <p:stCondLst>
                                    <p:cond delay="0"/>
                                  </p:stCondLst>
                                  <p:childTnLst>
                                    <p:set>
                                      <p:cBhvr>
                                        <p:cTn id="56" dur="1" fill="hold">
                                          <p:stCondLst>
                                            <p:cond delay="0"/>
                                          </p:stCondLst>
                                        </p:cTn>
                                        <p:tgtEl>
                                          <p:spTgt spid="136"/>
                                        </p:tgtEl>
                                        <p:attrNameLst>
                                          <p:attrName>style.visibility</p:attrName>
                                        </p:attrNameLst>
                                      </p:cBhvr>
                                      <p:to>
                                        <p:strVal val="visible"/>
                                      </p:to>
                                    </p:set>
                                    <p:animEffect transition="in" filter="fade">
                                      <p:cBhvr>
                                        <p:cTn id="57" dur="500"/>
                                        <p:tgtEl>
                                          <p:spTgt spid="136"/>
                                        </p:tgtEl>
                                      </p:cBhvr>
                                    </p:animEffect>
                                  </p:childTnLst>
                                </p:cTn>
                              </p:par>
                              <p:par>
                                <p:cTn id="58" presetID="10" presetClass="entr" presetSubtype="0" fill="hold" grpId="1" nodeType="withEffect">
                                  <p:stCondLst>
                                    <p:cond delay="0"/>
                                  </p:stCondLst>
                                  <p:childTnLst>
                                    <p:set>
                                      <p:cBhvr>
                                        <p:cTn id="59" dur="1" fill="hold">
                                          <p:stCondLst>
                                            <p:cond delay="0"/>
                                          </p:stCondLst>
                                        </p:cTn>
                                        <p:tgtEl>
                                          <p:spTgt spid="135"/>
                                        </p:tgtEl>
                                        <p:attrNameLst>
                                          <p:attrName>style.visibility</p:attrName>
                                        </p:attrNameLst>
                                      </p:cBhvr>
                                      <p:to>
                                        <p:strVal val="visible"/>
                                      </p:to>
                                    </p:set>
                                    <p:animEffect transition="in" filter="fade">
                                      <p:cBhvr>
                                        <p:cTn id="60" dur="500"/>
                                        <p:tgtEl>
                                          <p:spTgt spid="135"/>
                                        </p:tgtEl>
                                      </p:cBhvr>
                                    </p:animEffect>
                                  </p:childTnLst>
                                </p:cTn>
                              </p:par>
                            </p:childTnLst>
                          </p:cTn>
                        </p:par>
                        <p:par>
                          <p:cTn id="61" fill="hold">
                            <p:stCondLst>
                              <p:cond delay="1000"/>
                            </p:stCondLst>
                            <p:childTnLst>
                              <p:par>
                                <p:cTn id="62" presetID="0" presetClass="path" presetSubtype="0" accel="50000" decel="50000" autoRev="1" fill="hold" grpId="0" nodeType="afterEffect">
                                  <p:stCondLst>
                                    <p:cond delay="0"/>
                                  </p:stCondLst>
                                  <p:childTnLst>
                                    <p:animMotion origin="layout" path="M 4.87887E-6 1.11111E-6 C 0.00039 0.00046 0.00078 0.00116 0.00143 0.00162 C 0.00156 0.00208 0.00195 0.00208 0.00221 0.00208 C 0.00247 0.00255 0.00286 0.00278 0.00325 0.00301 C 0.00364 0.00347 0.00494 0.00393 0.00494 0.00417 C 0.00807 0.0081 0.00364 0.00255 0.00716 0.00717 C 0.00833 0.00926 0.00729 0.00741 0.00872 0.00856 C 0.00937 0.00926 0.00989 0.00995 0.01041 0.01042 C 0.01067 0.01088 0.01081 0.01134 0.0112 0.01134 C 0.01146 0.01157 0.01159 0.0118 0.01211 0.0118 C 0.0125 0.01204 0.01315 0.01227 0.01367 0.01227 C 0.01393 0.0125 0.01432 0.01273 0.01484 0.01273 C 0.01523 0.01342 0.01706 0.01597 0.01758 0.01597 C 0.01784 0.0162 0.0181 0.01643 0.01836 0.01643 C 0.01862 0.0169 0.01888 0.01713 0.01914 0.01736 C 0.01979 0.01829 0.02057 0.01944 0.02135 0.02014 C 0.02175 0.0206 0.02214 0.02106 0.02266 0.02153 C 0.02617 0.02592 0.02122 0.02037 0.02409 0.0243 C 0.02448 0.02523 0.02513 0.02569 0.02578 0.02616 L 0.02656 0.02708 C 0.02683 0.02801 0.02735 0.02893 0.02761 0.02986 C 0.02761 0.03032 0.02761 0.03102 0.02787 0.03125 C 0.02813 0.03241 0.02878 0.0331 0.02904 0.03403 C 0.02904 0.03449 0.02904 0.03518 0.0293 0.03542 C 0.02956 0.03657 0.03034 0.03819 0.03034 0.03842 C 0.03138 0.04491 0.03073 0.04074 0.03125 0.05116 C 0.03099 0.05208 0.03099 0.05648 0.0306 0.0581 C 0.03047 0.0588 0.03021 0.05903 0.03008 0.05949 C 0.02982 0.06018 0.02969 0.06088 0.02956 0.06134 C 0.0293 0.0618 0.02904 0.06204 0.02878 0.06227 C 0.02826 0.06319 0.02774 0.06412 0.02761 0.06505 C 0.02709 0.06759 0.02761 0.06551 0.02683 0.06782 C 0.02656 0.06852 0.02656 0.06921 0.0263 0.06967 C 0.02578 0.0706 0.02513 0.0713 0.02461 0.07153 C 0.02435 0.07176 0.02305 0.07222 0.02266 0.07245 C 0.02162 0.07361 0.02096 0.0743 0.02031 0.07569 C 0.01979 0.07639 0.01966 0.07708 0.0194 0.07755 C 0.01927 0.07801 0.01927 0.0787 0.01914 0.07893 C 0.01849 0.08055 0.01823 0.08032 0.01758 0.08125 C 0.01706 0.08171 0.01693 0.08241 0.01667 0.08264 C 0.01641 0.0831 0.01601 0.08333 0.01588 0.08356 C 0.01549 0.08403 0.01536 0.08472 0.0151 0.08495 C 0.01458 0.08565 0.01419 0.08588 0.01393 0.08634 C 0.01211 0.08958 0.01484 0.08634 0.01263 0.08866 C 0.01237 0.08912 0.01224 0.08981 0.01211 0.09005 C 0.01172 0.09051 0.01133 0.09074 0.0112 0.09097 C 0.01081 0.09143 0.01041 0.0919 0.01015 0.09236 C 0.00976 0.09282 0.00963 0.09352 0.00937 0.09375 C 0.00872 0.09444 0.0082 0.09514 0.00768 0.0956 L 0.0069 0.09653 C 0.00638 0.09745 0.00612 0.09861 0.00573 0.0993 C 0.00547 0.09977 0.00507 0.10023 0.00494 0.10069 C 0.00403 0.10301 0.00468 0.10231 0.0039 0.10393 C 0.00325 0.10509 0.00247 0.10555 0.00221 0.10671 C 0.00195 0.10741 0.00182 0.1081 0.00169 0.10856 C 0.00143 0.10926 0.00091 0.10995 0.00078 0.11042 C 0.00052 0.11088 0.00039 0.11134 0.00026 0.1118 C -0.00053 0.11713 -0.00014 0.11435 -0.00079 0.12014 L -0.00105 0.12245 C -0.00118 0.12338 -0.00131 0.12407 -0.00131 0.12477 L -0.00157 0.12801 C -0.00157 0.12847 -0.00157 0.12917 -0.00131 0.1294 C -0.00079 0.13055 0.00091 0.12963 0.00143 0.1294 C 0.0026 0.1287 0.00273 0.12847 0.00416 0.12801 C 0.00455 0.12801 0.00599 0.12755 0.00664 0.12708 C 0.0069 0.12685 0.00729 0.12662 0.00768 0.12616 C 0.00807 0.12592 0.00872 0.12569 0.00937 0.12523 C 0.00963 0.12523 0.00989 0.12523 0.01015 0.12477 C 0.01041 0.12454 0.01054 0.1243 0.01094 0.12384 C 0.01159 0.12338 0.01224 0.12292 0.01289 0.12199 C 0.01562 0.11782 0.01341 0.1206 0.01536 0.11829 C 0.01628 0.11574 0.01536 0.11805 0.01667 0.11597 C 0.01693 0.11574 0.01706 0.11505 0.01758 0.11458 C 0.01771 0.11435 0.0181 0.11458 0.01836 0.11412 C 0.01888 0.11366 0.0194 0.11296 0.01992 0.11227 L 0.02083 0.11134 C 0.02096 0.11088 0.02109 0.11042 0.02135 0.10995 C 0.02253 0.10741 0.0224 0.10787 0.02383 0.10625 C 0.02448 0.10278 0.02357 0.10717 0.02461 0.10347 C 0.02461 0.10324 0.02474 0.10255 0.02487 0.10208 C 0.025 0.10162 0.02526 0.10139 0.02539 0.10069 C 0.02604 0.09861 0.02604 0.09745 0.0263 0.09514 C 0.0263 0.09421 0.02643 0.09305 0.02656 0.0919 C 0.02656 0.0912 0.02683 0.08958 0.02683 0.08981 " pathEditMode="relative" rAng="0" ptsTypes="AAAAAAAAAAAAAAAAAAAAAAAAAAAAAAAAAAAAAAAAAAAAAAAAAAAAAAAAAAAAAAAAAAAAAAAAAAAAAAAAAAAA">
                                      <p:cBhvr>
                                        <p:cTn id="63" dur="2000" fill="hold"/>
                                        <p:tgtEl>
                                          <p:spTgt spid="134"/>
                                        </p:tgtEl>
                                        <p:attrNameLst>
                                          <p:attrName>ppt_x</p:attrName>
                                          <p:attrName>ppt_y</p:attrName>
                                        </p:attrNameLst>
                                      </p:cBhvr>
                                      <p:rCtr x="1485" y="6481"/>
                                    </p:animMotion>
                                  </p:childTnLst>
                                </p:cTn>
                              </p:par>
                              <p:par>
                                <p:cTn id="64" presetID="0" presetClass="path" presetSubtype="0" accel="50000" decel="50000" autoRev="1" fill="hold" grpId="0" nodeType="withEffect">
                                  <p:stCondLst>
                                    <p:cond delay="0"/>
                                  </p:stCondLst>
                                  <p:childTnLst>
                                    <p:animMotion origin="layout" path="M 0.00091 0.00046 C 0.00078 0.00115 0.00065 0.00185 0.00065 0.00278 C 0.00052 0.00324 0.00039 0.00347 0.00039 0.00416 C 0.00013 0.00602 0.00026 0.0081 0.00013 0.01018 C -1.32326E-6 0.01065 -0.00013 0.01134 -0.00013 0.01203 C -0.00026 0.01203 -0.00065 0.01666 -0.00065 0.01713 C -0.00091 0.01759 -0.00117 0.01805 -0.00143 0.01852 C -0.00169 0.01967 -0.00182 0.02037 -0.00221 0.02176 C -0.00247 0.02199 -0.00286 0.02268 -0.00299 0.02338 C -0.00325 0.02361 -0.00338 0.0243 -0.00352 0.02477 C -0.00391 0.02546 -0.00469 0.02731 -0.00508 0.02801 C -0.00534 0.02824 -0.00573 0.02824 -0.00586 0.02847 C -0.00625 0.0287 -0.00664 0.02893 -0.0069 0.0294 C -0.00729 0.02963 -0.00742 0.02986 -0.00768 0.03032 C -0.00859 0.03102 -0.00872 0.03102 -0.00951 0.03171 C -0.0099 0.03217 -0.01029 0.03264 -0.01055 0.0331 C -0.01081 0.03333 -0.0112 0.03356 -0.01133 0.03403 C -0.01185 0.03472 -0.01198 0.03588 -0.01237 0.0368 C -0.01302 0.03773 -0.0138 0.03865 -0.0142 0.04004 C -0.01459 0.04097 -0.01472 0.04213 -0.01524 0.04282 C -0.01719 0.0449 -0.01485 0.04213 -0.01706 0.04467 C -0.01745 0.0449 -0.01758 0.04537 -0.01784 0.0456 C -0.01836 0.04583 -0.01888 0.04606 -0.0194 0.04653 C -0.0198 0.04653 -0.02097 0.04699 -0.02123 0.04745 C -0.02162 0.04768 -0.02188 0.04791 -0.02201 0.04838 C -0.02318 0.05 -0.0237 0.05092 -0.02435 0.05301 C -0.02474 0.0537 -0.02514 0.05463 -0.0254 0.05555 L -0.02592 0.05694 C -0.02605 0.0574 -0.02618 0.0581 -0.02618 0.05879 C -0.02644 0.05972 -0.0267 0.06041 -0.0267 0.06157 C -0.02696 0.06342 -0.02709 0.06458 -0.02722 0.06666 C -0.02735 0.06736 -0.02761 0.06898 -0.02774 0.0699 C -0.02826 0.07153 -0.02826 0.07176 -0.02878 0.07315 C -0.02891 0.07361 -0.02904 0.0743 -0.02904 0.075 C -0.0293 0.07592 -0.02943 0.07662 -0.02956 0.07778 C -0.02969 0.07824 -0.02982 0.07893 -0.02982 0.07963 C -0.03008 0.08055 -0.03021 0.08125 -0.03035 0.0824 C -0.03048 0.08287 -0.03061 0.08356 -0.03061 0.08426 C -0.03087 0.08518 -0.03113 0.08703 -0.03113 0.08727 C -0.03373 0.08379 -0.03178 0.0868 -0.03243 0.075 C -0.03269 0.07245 -0.03269 0.07361 -0.03321 0.07176 C -0.03334 0.07129 -0.03347 0.0706 -0.03347 0.07037 C -0.03373 0.06944 -0.03399 0.06875 -0.03425 0.06805 C -0.03451 0.06736 -0.03464 0.06713 -0.03477 0.06666 C -0.03503 0.06574 -0.03529 0.06412 -0.03529 0.06342 C -0.03555 0.06227 -0.03582 0.06157 -0.03582 0.06065 C -0.03595 0.05972 -0.03595 0.05903 -0.03608 0.05833 C -0.03647 0.05694 -0.03725 0.05509 -0.0379 0.0544 C -0.03816 0.05393 -0.03842 0.0537 -0.03868 0.05347 C -0.04011 0.04977 -0.03959 0.05162 -0.04024 0.04791 L -0.03998 0.0493 C -0.03998 0.04953 -0.04011 0.04815 -0.04024 0.04791 L -0.04102 0.04699 C -0.04155 0.0456 -0.04168 0.04514 -0.04233 0.04421 C -0.04311 0.04305 -0.04337 0.04305 -0.04415 0.04236 C -0.04454 0.0419 -0.04467 0.04166 -0.04493 0.04143 C -0.04532 0.04097 -0.04571 0.04074 -0.04597 0.04051 C -0.04636 0.04004 -0.0465 0.03981 -0.04676 0.03958 C -0.04702 0.03935 -0.04741 0.03935 -0.04754 0.03912 C -0.04819 0.03842 -0.04858 0.03773 -0.0491 0.03727 L -0.04988 0.03634 C -0.05014 0.03588 -0.05053 0.03565 -0.05066 0.03541 C -0.05118 0.03472 -0.05157 0.03403 -0.05197 0.03356 C -0.05236 0.0331 -0.05275 0.03287 -0.05301 0.03264 C -0.05379 0.03148 -0.05483 0.0294 -0.05483 0.02963 C -0.05548 0.02615 -0.0547 0.02963 -0.05587 0.02708 C -0.05639 0.02615 -0.05665 0.02523 -0.05691 0.0243 L -0.05744 0.02291 C -0.0577 0.02245 -0.05783 0.02176 -0.05796 0.02176 L -0.05874 0.02037 L -0.05978 0.01481 C -0.05991 0.01435 -0.05991 0.01365 -0.06004 0.01342 C -0.0603 0.01296 -0.06121 0.01065 -0.06134 0.01018 C -0.06147 0.00972 -0.0616 0.00926 -0.0616 0.00879 C -0.06173 0.0074 -0.06186 0.00625 -0.06186 0.00509 C -0.06186 0.00092 -0.06186 -0.00093 -0.06134 -0.00417 C -0.06134 -0.00463 -0.06108 -0.00695 -0.06082 -0.00741 C -0.05952 -0.01158 -0.0603 -0.00903 -0.059 -0.01135 C -0.05887 -0.01181 -0.05874 -0.0125 -0.05848 -0.01273 C -0.05783 -0.01459 -0.05731 -0.01482 -0.05613 -0.01597 C -0.05535 -0.01713 -0.05535 -0.0169 -0.05431 -0.01783 C -0.05418 -0.01806 -0.05379 -0.01806 -0.05353 -0.01829 C -0.05301 -0.01898 -0.05197 -0.02014 -0.05197 -0.01991 C -0.05184 -0.0206 -0.0517 -0.02107 -0.05144 -0.02153 C -0.05131 -0.02222 -0.05105 -0.02431 -0.05092 -0.02477 C -0.05092 -0.0257 -0.05092 -0.02662 -0.05066 -0.02709 C -0.05053 -0.02778 -0.05001 -0.02778 -0.04962 -0.02801 C -0.04936 -0.02824 -0.04897 -0.02847 -0.04858 -0.02847 C -0.04754 -0.02917 -0.04819 -0.02894 -0.04676 -0.0294 C -0.04636 -0.02963 -0.04571 -0.02963 -0.04519 -0.02986 C -0.04441 -0.03033 -0.04363 -0.03079 -0.04285 -0.03125 C -0.04181 -0.03195 -0.04076 -0.03241 -0.03972 -0.0331 C -0.0392 -0.03357 -0.03855 -0.03403 -0.0379 -0.03449 C -0.03595 -0.03635 -0.03842 -0.03472 -0.03634 -0.03588 C -0.03582 -0.03681 -0.03542 -0.03797 -0.03477 -0.03866 C -0.03399 -0.03982 -0.03256 -0.04144 -0.03191 -0.04236 L -0.03113 -0.04352 " pathEditMode="relative" rAng="0" ptsTypes="AAAAAAAAAAAAAAAAAAAAAAAAAAAAAAAAAAAAAAAAAAAAAAAAAAAAAAAAAAAAAAAAAAAAAAAAAAAAAAAAAAAAAAAAAAAAAAAAA">
                                      <p:cBhvr>
                                        <p:cTn id="65" dur="2000" fill="hold"/>
                                        <p:tgtEl>
                                          <p:spTgt spid="137"/>
                                        </p:tgtEl>
                                        <p:attrNameLst>
                                          <p:attrName>ppt_x</p:attrName>
                                          <p:attrName>ppt_y</p:attrName>
                                        </p:attrNameLst>
                                      </p:cBhvr>
                                      <p:rCtr x="-3139" y="2130"/>
                                    </p:animMotion>
                                  </p:childTnLst>
                                </p:cTn>
                              </p:par>
                              <p:par>
                                <p:cTn id="66" presetID="0" presetClass="path" presetSubtype="0" accel="50000" decel="50000" autoRev="1" fill="hold" grpId="0" nodeType="withEffect">
                                  <p:stCondLst>
                                    <p:cond delay="0"/>
                                  </p:stCondLst>
                                  <p:childTnLst>
                                    <p:animMotion origin="layout" path="M 0.00013 0.00093 C 0.00105 -0.00115 0.00118 -0.00092 0.00196 -0.00347 C 0.00209 -0.0044 0.00209 -0.00578 0.00248 -0.00625 C 0.00326 -0.00764 0.00495 -0.01018 0.00534 -0.01203 C 0.00678 -0.01944 0.00508 -0.0118 0.00652 -0.01643 C 0.00652 -0.0169 0.00665 -0.01759 0.00678 -0.01782 C 0.00691 -0.01852 0.00704 -0.01875 0.0073 -0.01921 C 0.0073 -0.01967 0.0073 -0.02037 0.00769 -0.02083 C 0.00795 -0.02199 0.00847 -0.02268 0.00873 -0.02361 C 0.00886 -0.02453 0.00925 -0.02546 0.00938 -0.02639 C 0.00938 -0.02754 0.00951 -0.02824 0.00964 -0.02893 C 0.00964 -0.02986 0.00977 -0.03102 0.0099 -0.03171 C 0.0099 -0.0324 0.01003 -0.03287 0.01016 -0.03333 C 0.01016 -0.03426 0.01029 -0.03495 0.01042 -0.03565 C 0.01068 -0.03727 0.01081 -0.04051 0.01107 -0.0419 C 0.01107 -0.04259 0.0112 -0.04282 0.01133 -0.04328 C 0.01133 -0.04421 0.01147 -0.04514 0.0116 -0.04583 C 0.01147 -0.04768 0.01199 -0.04977 0.01133 -0.05115 C 0.01068 -0.05231 0.01107 -0.04815 0.01107 -0.04676 C 0.01094 -0.04583 0.01081 -0.0449 0.01081 -0.04375 C 0.01081 -0.0412 0.01081 -0.03865 0.01107 -0.03565 C 0.01107 -0.03518 0.0112 -0.03495 0.01133 -0.03426 C 0.01133 -0.03379 0.01147 -0.0331 0.0116 -0.03217 C 0.0116 -0.03171 0.0116 -0.03125 0.01186 -0.03078 C 0.01199 -0.03032 0.01251 -0.02986 0.01277 -0.0294 C 0.01277 -0.02893 0.01277 -0.02847 0.01303 -0.02801 C 0.01329 -0.02708 0.01381 -0.02592 0.0142 -0.025 C 0.01485 -0.02315 0.01446 -0.02407 0.0155 -0.02176 C 0.0155 -0.02129 0.01563 -0.02083 0.01576 -0.02014 C 0.01589 -0.01944 0.01694 -0.01759 0.0172 -0.0169 C 0.01746 -0.0162 0.01785 -0.01504 0.01837 -0.01389 C 0.0185 -0.01342 0.01863 -0.01319 0.01889 -0.0125 C 0.01902 -0.01203 0.01915 -0.01134 0.01941 -0.01065 C 0.01941 -0.01041 0.01941 -0.00972 0.0198 -0.00926 C 0.02006 -0.0081 0.02045 -0.00717 0.02084 -0.00625 C 0.0228 -0.00162 0.0198 -0.00902 0.02228 -0.00301 C 0.02254 -0.00208 0.02293 -0.00092 0.02345 -2.96296E-6 C 0.02371 0.00047 0.02423 0.00116 0.02462 0.00185 C 0.02475 0.00209 0.02488 0.00278 0.02514 0.00348 C 0.02592 0.00486 0.02748 0.00672 0.02827 0.00764 C 0.02931 0.0088 0.02879 0.00834 0.03022 0.00926 C 0.02957 0.00857 0.02918 0.00787 0.02892 0.00764 C 0.02853 0.00718 0.02814 0.00695 0.02801 0.00672 C 0.02579 0.00371 0.02827 0.00648 0.02631 0.0044 C 0.02605 0.00348 0.02553 0.00023 0.02514 -0.00046 C 0.02475 -0.00115 0.02436 -0.00139 0.02397 -0.00185 C 0.02332 -0.00301 0.0228 -0.0044 0.02228 -0.00532 C 0.02201 -0.00602 0.02188 -0.00671 0.02175 -0.00717 C 0.02058 -0.01041 0.02097 -0.0081 0.02032 -0.01111 C 0.02019 -0.01157 0.02006 -0.01227 0.02006 -0.0125 C 0.0198 -0.01319 0.01954 -0.01342 0.01941 -0.01389 C 0.01915 -0.01481 0.01902 -0.01551 0.01889 -0.01597 C 0.0185 -0.0169 0.01798 -0.01759 0.01772 -0.01828 C 0.01746 -0.01875 0.01733 -0.01944 0.0172 -0.01967 C 0.01694 -0.02037 0.01641 -0.02129 0.01628 -0.02176 C 0.01602 -0.02245 0.01589 -0.02315 0.01576 -0.02361 C 0.0155 -0.02407 0.01524 -0.0243 0.01498 -0.02453 C 0.01446 -0.02569 0.0142 -0.02685 0.01394 -0.02801 C 0.01303 -0.03148 0.0142 -0.02847 0.01303 -0.03125 C 0.0129 -0.03217 0.01277 -0.0331 0.01277 -0.03379 C 0.01264 -0.03449 0.01251 -0.03472 0.01251 -0.03518 L 0.01186 -0.03912 C 0.01173 -0.04051 0.0116 -0.04166 0.0116 -0.04282 C 0.01147 -0.04421 0.0112 -0.04537 0.01107 -0.04629 C 0.01094 -0.04768 0.01081 -0.04884 0.01081 -0.05 C 0.01081 -0.05139 0.0112 -0.0544 0.01133 -0.05532 C 0.01133 -0.05578 0.01133 -0.05602 0.01133 -0.05625 " pathEditMode="relative" rAng="0" ptsTypes="AAAAAAAAAAAAAAAAAAAAAAAAAAAAAAAAAAAAAAAAAAAAAAAAAAAAAAAAAAAAAAAAAAA">
                                      <p:cBhvr>
                                        <p:cTn id="67" dur="2000" fill="hold"/>
                                        <p:tgtEl>
                                          <p:spTgt spid="136"/>
                                        </p:tgtEl>
                                        <p:attrNameLst>
                                          <p:attrName>ppt_x</p:attrName>
                                          <p:attrName>ppt_y</p:attrName>
                                        </p:attrNameLst>
                                      </p:cBhvr>
                                      <p:rCtr x="1498" y="-2454"/>
                                    </p:animMotion>
                                  </p:childTnLst>
                                </p:cTn>
                              </p:par>
                              <p:par>
                                <p:cTn id="68" presetID="0" presetClass="path" presetSubtype="0" accel="50000" decel="50000" autoRev="1" fill="hold" grpId="0" nodeType="withEffect">
                                  <p:stCondLst>
                                    <p:cond delay="0"/>
                                  </p:stCondLst>
                                  <p:childTnLst>
                                    <p:animMotion origin="layout" path="M 0 0 C 0.00013 0.00046 -0.00027 -0.00139 -0.00027 -0.00232 C -0.00053 -0.00325 -0.00079 -0.00394 -0.00079 -0.0051 L -0.00105 -0.00787 C -0.00105 -0.01227 -0.00105 -0.01667 -0.00079 -0.0213 C -0.00079 -0.02176 -0.00079 -0.02246 -0.00053 -0.02315 C 0.00065 -0.02848 -0.00014 -0.02524 0.0013 -0.02825 C 0.00143 -0.02848 0.00156 -0.02917 0.00182 -0.02963 C 0.00234 -0.03102 0.00299 -0.03218 0.00364 -0.0338 C 0.00377 -0.03426 0.0039 -0.03473 0.00416 -0.03519 C 0.00455 -0.03612 0.0052 -0.03704 0.00573 -0.03797 C 0.00599 -0.03843 0.00612 -0.03889 0.00651 -0.03936 C 0.00703 -0.04005 0.00768 -0.04075 0.00833 -0.04167 C 0.00859 -0.0419 0.00872 -0.0426 0.00911 -0.04306 C 0.00989 -0.04422 0.00989 -0.04375 0.01094 -0.04491 C 0.0112 -0.04514 0.01159 -0.04561 0.01198 -0.0463 C 0.01224 -0.04676 0.01263 -0.04746 0.01302 -0.04815 C 0.01419 -0.05 0.01393 -0.04815 0.01536 -0.05186 C 0.01588 -0.05325 0.01575 -0.05348 0.01693 -0.05463 C 0.01771 -0.05533 0.01862 -0.05602 0.01953 -0.05695 C 0.01979 -0.05718 0.02018 -0.05741 0.02057 -0.05787 C 0.02096 -0.05834 0.02135 -0.0588 0.02188 -0.05926 C 0.02214 -0.0595 0.02253 -0.05973 0.02292 -0.06019 C 0.02448 -0.06204 0.02383 -0.06135 0.025 -0.06389 C 0.02513 -0.06436 0.02552 -0.06459 0.02578 -0.06528 C 0.02591 -0.06551 0.02604 -0.06621 0.0263 -0.06667 C 0.02891 -0.07246 0.02487 -0.06297 0.02787 -0.06991 C 0.02878 -0.07524 0.02787 -0.06991 0.02865 -0.07593 C 0.02878 -0.07755 0.02904 -0.07732 0.02943 -0.07917 C 0.03008 -0.08218 0.0293 -0.07963 0.02995 -0.08241 C 0.03099 -0.08704 0.02969 -0.08056 0.03099 -0.08704 C 0.03073 -0.08843 0.0306 -0.09005 0.03047 -0.09167 C 0.03034 -0.09213 0.03021 -0.09283 0.03021 -0.09352 C 0.02995 -0.09399 0.02982 -0.09468 0.02969 -0.09537 C 0.02956 -0.09561 0.02917 -0.09908 0.02917 -0.09954 C 0.02878 -0.10047 0.02839 -0.10139 0.02813 -0.10232 C 0.02761 -0.10348 0.02722 -0.1051 0.02656 -0.10602 C 0.025 -0.10764 0.02643 -0.10579 0.02474 -0.1088 C 0.02422 -0.1095 0.02279 -0.11135 0.0224 -0.1125 C 0.02109 -0.11528 0.02122 -0.11644 0.01927 -0.11899 C 0.01875 -0.11945 0.01823 -0.12061 0.01771 -0.12084 C 0.01654 -0.12107 0.01588 -0.1213 0.01484 -0.12176 C 0.01406 -0.122 0.01302 -0.12246 0.0125 -0.12315 C 0.01172 -0.12385 0.0112 -0.12524 0.01041 -0.12593 C 0.00963 -0.12616 0.00937 -0.12616 0.00885 -0.12732 C 0.00846 -0.12778 0.00807 -0.12848 0.00781 -0.12917 C 0.00729 -0.12963 0.0069 -0.12987 0.00651 -0.13056 C 0.00599 -0.13102 0.0056 -0.13172 0.0052 -0.13241 C 0.00494 -0.13264 0.00468 -0.13311 0.00442 -0.13334 C 0.00377 -0.13357 0.00312 -0.13357 0.0026 -0.1338 C -0.00118 -0.1345 0.00117 -0.1338 -0.00131 -0.1345 C -0.00352 -0.1338 -0.00183 -0.1345 -0.00391 -0.13334 C -0.00443 -0.13287 -0.00508 -0.13264 -0.00548 -0.13241 C -0.006 -0.13195 -0.00639 -0.13172 -0.00678 -0.13149 C -0.00704 -0.13125 -0.00743 -0.13102 -0.00756 -0.13102 C -0.00795 -0.13056 -0.00808 -0.13033 -0.00834 -0.1301 C -0.0086 -0.12987 -0.00899 -0.12963 -0.00912 -0.12963 C -0.00951 -0.12917 -0.00964 -0.12894 -0.0099 -0.12871 C -0.01042 -0.12825 -0.01081 -0.12801 -0.01121 -0.12778 C -0.01303 -0.12639 -0.0116 -0.12709 -0.01329 -0.12639 C -0.01563 -0.12315 -0.01316 -0.12616 -0.01537 -0.12454 C -0.01576 -0.12431 -0.01589 -0.12385 -0.01615 -0.12362 C -0.01642 -0.12338 -0.01668 -0.12315 -0.01694 -0.12315 C -0.01746 -0.12223 -0.01928 -0.11968 -0.0198 -0.11945 C -0.02202 -0.11806 -0.02097 -0.11899 -0.02293 -0.11667 C -0.02319 -0.11621 -0.02358 -0.11598 -0.02371 -0.11575 C -0.02475 -0.11389 -0.02449 -0.11436 -0.02553 -0.11297 C -0.02579 -0.1125 -0.02618 -0.11227 -0.02631 -0.11204 C -0.02905 -0.10764 -0.02697 -0.11042 -0.02866 -0.10834 C -0.02892 -0.10764 -0.02905 -0.10695 -0.02918 -0.10649 C -0.02931 -0.10602 -0.02944 -0.10533 -0.02944 -0.1051 C -0.0297 -0.1044 -0.02983 -0.10417 -0.02996 -0.10371 C -0.03022 -0.10278 -0.03048 -0.10116 -0.03048 -0.10047 C -0.03061 -0.1 -0.03074 -0.09931 -0.03074 -0.09908 C -0.03178 -0.09537 -0.03087 -0.09977 -0.03152 -0.0963 C -0.03152 -0.09098 -0.03165 -0.08565 -0.03126 -0.08056 C -0.03113 -0.07778 -0.03061 -0.07778 -0.02996 -0.07593 C -0.02996 -0.07547 -0.02983 -0.075 -0.0297 -0.07454 C -0.02957 -0.07315 -0.02957 -0.07223 -0.02918 -0.0713 C -0.02788 -0.06551 -0.02957 -0.07269 -0.02814 -0.06806 C -0.02814 -0.0676 -0.02814 -0.0669 -0.02788 -0.06667 C -0.0271 -0.06389 -0.02736 -0.06551 -0.02631 -0.06343 C -0.02605 -0.0625 -0.02579 -0.06112 -0.02527 -0.06065 C -0.02488 -0.05996 -0.02306 -0.05764 -0.02267 -0.05741 C -0.02149 -0.05649 -0.02189 -0.05695 -0.02032 -0.0551 C -0.01863 -0.05278 -0.02006 -0.0544 -0.01798 -0.05232 C -0.01694 -0.05093 -0.01772 -0.05162 -0.01642 -0.05093 C -0.01589 -0.04977 -0.01537 -0.04838 -0.01459 -0.04769 L -0.01199 -0.04537 C -0.01173 -0.04491 -0.01134 -0.04468 -0.01095 -0.04445 C -0.00977 -0.0426 -0.01029 -0.04329 -0.00912 -0.04213 C -0.00899 -0.04144 -0.00886 -0.04075 -0.0086 -0.04028 C -0.00847 -0.03982 -0.00834 -0.03936 -0.00808 -0.03889 C -0.00808 -0.03843 -0.00795 -0.03797 -0.00782 -0.0375 C -0.00769 -0.03658 -0.00756 -0.03588 -0.0073 -0.03519 C -0.00717 -0.03426 -0.00678 -0.03357 -0.00652 -0.03287 C -0.006 -0.03056 -0.00678 -0.03172 -0.00574 -0.02917 C -0.00561 -0.02848 -0.00521 -0.02825 -0.00495 -0.02778 C -0.00495 -0.02732 -0.00482 -0.02686 -0.00469 -0.02639 C -0.00378 -0.02223 -0.00456 -0.02639 -0.00391 -0.02315 C -0.00391 -0.022 -0.00378 -0.02084 -0.00365 -0.01991 C -0.00365 -0.01899 -0.00352 -0.01806 -0.00339 -0.01713 C -0.00274 -0.0051 -0.00365 -0.01366 -0.00287 -0.00926 C -0.00261 -0.00695 -0.00287 -0.00764 -0.00209 -0.00556 C -0.00196 -0.0051 -0.00183 -0.0044 -0.00157 -0.00417 C -0.00144 -0.00394 -0.00027 -0.00024 0 0 Z " pathEditMode="relative" ptsTypes="AAAAAAAAAAAAAAAAAAAAAAAAAAAAAAAAAAAAAAAAAAAAAAAAAAAAAAAAAAAAAAAAAAAAAAAAAAAAAAAAAAAAAAAAAAAAAAAAAAAAAAAAAA">
                                      <p:cBhvr>
                                        <p:cTn id="69" dur="2000" fill="hold"/>
                                        <p:tgtEl>
                                          <p:spTgt spid="135"/>
                                        </p:tgtEl>
                                        <p:attrNameLst>
                                          <p:attrName>ppt_x</p:attrName>
                                          <p:attrName>ppt_y</p:attrName>
                                        </p:attrNameLst>
                                      </p:cBhvr>
                                    </p:animMotion>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2" nodeType="clickEffect">
                                  <p:stCondLst>
                                    <p:cond delay="0"/>
                                  </p:stCondLst>
                                  <p:childTnLst>
                                    <p:animEffect transition="out" filter="fade">
                                      <p:cBhvr>
                                        <p:cTn id="73" dur="10"/>
                                        <p:tgtEl>
                                          <p:spTgt spid="134"/>
                                        </p:tgtEl>
                                      </p:cBhvr>
                                    </p:animEffect>
                                    <p:set>
                                      <p:cBhvr>
                                        <p:cTn id="74" dur="1" fill="hold">
                                          <p:stCondLst>
                                            <p:cond delay="9"/>
                                          </p:stCondLst>
                                        </p:cTn>
                                        <p:tgtEl>
                                          <p:spTgt spid="134"/>
                                        </p:tgtEl>
                                        <p:attrNameLst>
                                          <p:attrName>style.visibility</p:attrName>
                                        </p:attrNameLst>
                                      </p:cBhvr>
                                      <p:to>
                                        <p:strVal val="hidden"/>
                                      </p:to>
                                    </p:set>
                                  </p:childTnLst>
                                </p:cTn>
                              </p:par>
                              <p:par>
                                <p:cTn id="75" presetID="10" presetClass="exit" presetSubtype="0" fill="hold" grpId="2" nodeType="withEffect">
                                  <p:stCondLst>
                                    <p:cond delay="0"/>
                                  </p:stCondLst>
                                  <p:childTnLst>
                                    <p:animEffect transition="out" filter="fade">
                                      <p:cBhvr>
                                        <p:cTn id="76" dur="10"/>
                                        <p:tgtEl>
                                          <p:spTgt spid="136"/>
                                        </p:tgtEl>
                                      </p:cBhvr>
                                    </p:animEffect>
                                    <p:set>
                                      <p:cBhvr>
                                        <p:cTn id="77" dur="1" fill="hold">
                                          <p:stCondLst>
                                            <p:cond delay="9"/>
                                          </p:stCondLst>
                                        </p:cTn>
                                        <p:tgtEl>
                                          <p:spTgt spid="136"/>
                                        </p:tgtEl>
                                        <p:attrNameLst>
                                          <p:attrName>style.visibility</p:attrName>
                                        </p:attrNameLst>
                                      </p:cBhvr>
                                      <p:to>
                                        <p:strVal val="hidden"/>
                                      </p:to>
                                    </p:set>
                                  </p:childTnLst>
                                </p:cTn>
                              </p:par>
                              <p:par>
                                <p:cTn id="78" presetID="10" presetClass="exit" presetSubtype="0" fill="hold" grpId="2" nodeType="withEffect">
                                  <p:stCondLst>
                                    <p:cond delay="0"/>
                                  </p:stCondLst>
                                  <p:childTnLst>
                                    <p:animEffect transition="out" filter="fade">
                                      <p:cBhvr>
                                        <p:cTn id="79" dur="10"/>
                                        <p:tgtEl>
                                          <p:spTgt spid="135"/>
                                        </p:tgtEl>
                                      </p:cBhvr>
                                    </p:animEffect>
                                    <p:set>
                                      <p:cBhvr>
                                        <p:cTn id="80" dur="1" fill="hold">
                                          <p:stCondLst>
                                            <p:cond delay="9"/>
                                          </p:stCondLst>
                                        </p:cTn>
                                        <p:tgtEl>
                                          <p:spTgt spid="135"/>
                                        </p:tgtEl>
                                        <p:attrNameLst>
                                          <p:attrName>style.visibility</p:attrName>
                                        </p:attrNameLst>
                                      </p:cBhvr>
                                      <p:to>
                                        <p:strVal val="hidden"/>
                                      </p:to>
                                    </p:set>
                                  </p:childTnLst>
                                </p:cTn>
                              </p:par>
                              <p:par>
                                <p:cTn id="81" presetID="10" presetClass="exit" presetSubtype="0" fill="hold" grpId="2" nodeType="withEffect">
                                  <p:stCondLst>
                                    <p:cond delay="0"/>
                                  </p:stCondLst>
                                  <p:childTnLst>
                                    <p:animEffect transition="out" filter="fade">
                                      <p:cBhvr>
                                        <p:cTn id="82" dur="10"/>
                                        <p:tgtEl>
                                          <p:spTgt spid="137"/>
                                        </p:tgtEl>
                                      </p:cBhvr>
                                    </p:animEffect>
                                    <p:set>
                                      <p:cBhvr>
                                        <p:cTn id="83" dur="1" fill="hold">
                                          <p:stCondLst>
                                            <p:cond delay="9"/>
                                          </p:stCondLst>
                                        </p:cTn>
                                        <p:tgtEl>
                                          <p:spTgt spid="1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7" grpId="0"/>
      <p:bldP spid="38" grpId="0"/>
      <p:bldP spid="134" grpId="0" animBg="1"/>
      <p:bldP spid="134" grpId="1" animBg="1"/>
      <p:bldP spid="134" grpId="2" animBg="1"/>
      <p:bldP spid="135" grpId="0" animBg="1"/>
      <p:bldP spid="135" grpId="1" animBg="1"/>
      <p:bldP spid="135" grpId="2" animBg="1"/>
      <p:bldP spid="136" grpId="0" animBg="1"/>
      <p:bldP spid="136" grpId="1" animBg="1"/>
      <p:bldP spid="136" grpId="2" animBg="1"/>
      <p:bldP spid="137" grpId="0" animBg="1"/>
      <p:bldP spid="137" grpId="1" animBg="1"/>
      <p:bldP spid="137" grpId="2"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0EB7C-DAAB-D43E-2A84-13D39EC108CC}"/>
            </a:ext>
          </a:extLst>
        </p:cNvPr>
        <p:cNvGrpSpPr/>
        <p:nvPr/>
      </p:nvGrpSpPr>
      <p:grpSpPr>
        <a:xfrm>
          <a:off x="0" y="0"/>
          <a:ext cx="0" cy="0"/>
          <a:chOff x="0" y="0"/>
          <a:chExt cx="0" cy="0"/>
        </a:xfrm>
      </p:grpSpPr>
      <p:sp>
        <p:nvSpPr>
          <p:cNvPr id="5" name="Graphic 28">
            <a:extLst>
              <a:ext uri="{FF2B5EF4-FFF2-40B4-BE49-F238E27FC236}">
                <a16:creationId xmlns:a16="http://schemas.microsoft.com/office/drawing/2014/main" id="{81488ABF-99A3-337D-B7AD-52D2732CBD1A}"/>
              </a:ext>
            </a:extLst>
          </p:cNvPr>
          <p:cNvSpPr/>
          <p:nvPr/>
        </p:nvSpPr>
        <p:spPr>
          <a:xfrm rot="10121375">
            <a:off x="-110200" y="4112896"/>
            <a:ext cx="12932567" cy="2887656"/>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accent1">
                <a:alpha val="31872"/>
              </a:schemeClr>
            </a:solidFill>
            <a:prstDash val="dash"/>
            <a:miter/>
          </a:ln>
        </p:spPr>
        <p:txBody>
          <a:bodyPr rtlCol="0" anchor="ctr"/>
          <a:lstStyle/>
          <a:p>
            <a:endParaRPr lang="en-NL"/>
          </a:p>
        </p:txBody>
      </p:sp>
      <p:sp>
        <p:nvSpPr>
          <p:cNvPr id="6" name="Graphic 20">
            <a:extLst>
              <a:ext uri="{FF2B5EF4-FFF2-40B4-BE49-F238E27FC236}">
                <a16:creationId xmlns:a16="http://schemas.microsoft.com/office/drawing/2014/main" id="{A8102895-5E79-93B2-074C-0F066DF24EAF}"/>
              </a:ext>
            </a:extLst>
          </p:cNvPr>
          <p:cNvSpPr/>
          <p:nvPr/>
        </p:nvSpPr>
        <p:spPr>
          <a:xfrm rot="3285594" flipH="1" flipV="1">
            <a:off x="6179744" y="65297"/>
            <a:ext cx="3862505" cy="1916698"/>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31872"/>
              </a:schemeClr>
            </a:solidFill>
            <a:prstDash val="dash"/>
            <a:miter/>
          </a:ln>
        </p:spPr>
        <p:txBody>
          <a:bodyPr rtlCol="0" anchor="ctr"/>
          <a:lstStyle/>
          <a:p>
            <a:endParaRPr lang="en-NL"/>
          </a:p>
        </p:txBody>
      </p:sp>
      <p:sp>
        <p:nvSpPr>
          <p:cNvPr id="10" name="Graphic 20">
            <a:extLst>
              <a:ext uri="{FF2B5EF4-FFF2-40B4-BE49-F238E27FC236}">
                <a16:creationId xmlns:a16="http://schemas.microsoft.com/office/drawing/2014/main" id="{A9AB16D2-9E30-709D-72CF-9984334EECBF}"/>
              </a:ext>
            </a:extLst>
          </p:cNvPr>
          <p:cNvSpPr/>
          <p:nvPr/>
        </p:nvSpPr>
        <p:spPr>
          <a:xfrm rot="2977990" flipH="1">
            <a:off x="10694351" y="5357046"/>
            <a:ext cx="2043013" cy="437362"/>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31872"/>
              </a:schemeClr>
            </a:solidFill>
            <a:prstDash val="dash"/>
            <a:miter/>
          </a:ln>
        </p:spPr>
        <p:txBody>
          <a:bodyPr rtlCol="0" anchor="ctr"/>
          <a:lstStyle/>
          <a:p>
            <a:endParaRPr lang="en-NL"/>
          </a:p>
        </p:txBody>
      </p:sp>
      <p:sp>
        <p:nvSpPr>
          <p:cNvPr id="62" name="Oval 61">
            <a:extLst>
              <a:ext uri="{FF2B5EF4-FFF2-40B4-BE49-F238E27FC236}">
                <a16:creationId xmlns:a16="http://schemas.microsoft.com/office/drawing/2014/main" id="{BDCF2E79-E2CC-FAC8-2136-1B1161709ED5}"/>
              </a:ext>
            </a:extLst>
          </p:cNvPr>
          <p:cNvSpPr>
            <a:spLocks noChangeAspect="1"/>
          </p:cNvSpPr>
          <p:nvPr/>
        </p:nvSpPr>
        <p:spPr>
          <a:xfrm>
            <a:off x="7958268" y="1997087"/>
            <a:ext cx="3955940" cy="3955940"/>
          </a:xfrm>
          <a:prstGeom prst="ellipse">
            <a:avLst/>
          </a:prstGeom>
          <a:solidFill>
            <a:schemeClr val="bg1"/>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7" name="Text Placeholder 49">
            <a:extLst>
              <a:ext uri="{FF2B5EF4-FFF2-40B4-BE49-F238E27FC236}">
                <a16:creationId xmlns:a16="http://schemas.microsoft.com/office/drawing/2014/main" id="{C6EA7C36-02F6-74AF-91D6-2FCF5E77A827}"/>
              </a:ext>
            </a:extLst>
          </p:cNvPr>
          <p:cNvSpPr txBox="1">
            <a:spLocks noChangeAspect="1"/>
          </p:cNvSpPr>
          <p:nvPr/>
        </p:nvSpPr>
        <p:spPr>
          <a:xfrm>
            <a:off x="5273443" y="733301"/>
            <a:ext cx="922566" cy="92255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812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8" name="Text Placeholder 49">
            <a:extLst>
              <a:ext uri="{FF2B5EF4-FFF2-40B4-BE49-F238E27FC236}">
                <a16:creationId xmlns:a16="http://schemas.microsoft.com/office/drawing/2014/main" id="{478799EF-504E-73AD-7AC2-E08CF39DBCE5}"/>
              </a:ext>
            </a:extLst>
          </p:cNvPr>
          <p:cNvSpPr txBox="1">
            <a:spLocks noChangeAspect="1"/>
          </p:cNvSpPr>
          <p:nvPr/>
        </p:nvSpPr>
        <p:spPr>
          <a:xfrm>
            <a:off x="1635156" y="5503945"/>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14278"/>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9" name="Text Placeholder 49">
            <a:extLst>
              <a:ext uri="{FF2B5EF4-FFF2-40B4-BE49-F238E27FC236}">
                <a16:creationId xmlns:a16="http://schemas.microsoft.com/office/drawing/2014/main" id="{154BCD8B-B465-1D96-D410-961DDDBAB701}"/>
              </a:ext>
            </a:extLst>
          </p:cNvPr>
          <p:cNvSpPr txBox="1">
            <a:spLocks noChangeAspect="1"/>
          </p:cNvSpPr>
          <p:nvPr/>
        </p:nvSpPr>
        <p:spPr>
          <a:xfrm>
            <a:off x="8408237" y="5965130"/>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8484"/>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6" name="Title 65">
            <a:extLst>
              <a:ext uri="{FF2B5EF4-FFF2-40B4-BE49-F238E27FC236}">
                <a16:creationId xmlns:a16="http://schemas.microsoft.com/office/drawing/2014/main" id="{2A1E7216-8C32-1FE9-EB96-24239DF86762}"/>
              </a:ext>
            </a:extLst>
          </p:cNvPr>
          <p:cNvSpPr>
            <a:spLocks noGrp="1"/>
          </p:cNvSpPr>
          <p:nvPr>
            <p:ph type="title"/>
          </p:nvPr>
        </p:nvSpPr>
        <p:spPr/>
        <p:txBody>
          <a:bodyPr/>
          <a:lstStyle/>
          <a:p>
            <a:r>
              <a:rPr lang="en-GB" dirty="0"/>
              <a:t>Ditch the blind spots!</a:t>
            </a:r>
            <a:endParaRPr lang="en-NL" dirty="0"/>
          </a:p>
        </p:txBody>
      </p:sp>
      <p:sp>
        <p:nvSpPr>
          <p:cNvPr id="3" name="TextBox 2">
            <a:extLst>
              <a:ext uri="{FF2B5EF4-FFF2-40B4-BE49-F238E27FC236}">
                <a16:creationId xmlns:a16="http://schemas.microsoft.com/office/drawing/2014/main" id="{FDC4272B-4AA3-2697-F8CF-1A730EAD0276}"/>
              </a:ext>
            </a:extLst>
          </p:cNvPr>
          <p:cNvSpPr txBox="1"/>
          <p:nvPr/>
        </p:nvSpPr>
        <p:spPr>
          <a:xfrm>
            <a:off x="381001" y="1771145"/>
            <a:ext cx="7304439" cy="4511973"/>
          </a:xfrm>
          <a:prstGeom prst="rect">
            <a:avLst/>
          </a:prstGeom>
          <a:noFill/>
          <a:ln>
            <a:noFill/>
          </a:ln>
          <a:effectLst>
            <a:outerShdw blurRad="63500" sx="102000" sy="102000" algn="ctr" rotWithShape="0">
              <a:prstClr val="black">
                <a:alpha val="40000"/>
              </a:prstClr>
            </a:outerShdw>
          </a:effectLst>
        </p:spPr>
        <p:txBody>
          <a:bodyPr wrap="square" lIns="0" tIns="0" rIns="0" bIns="0" rtlCol="0" anchor="ctr">
            <a:noAutofit/>
          </a:bodyPr>
          <a:lstStyle/>
          <a:p>
            <a:r>
              <a:rPr lang="en-GB" dirty="0">
                <a:solidFill>
                  <a:schemeClr val="bg1"/>
                </a:solidFill>
                <a:latin typeface="Poppins" pitchFamily="2" charset="77"/>
                <a:cs typeface="Poppins" pitchFamily="2" charset="77"/>
              </a:rPr>
              <a:t>Easily get a perspective from your </a:t>
            </a:r>
            <a:r>
              <a:rPr lang="en-GB" dirty="0">
                <a:solidFill>
                  <a:schemeClr val="accent1"/>
                </a:solidFill>
                <a:latin typeface="Poppins" pitchFamily="2" charset="77"/>
                <a:cs typeface="Poppins" pitchFamily="2" charset="77"/>
              </a:rPr>
              <a:t>actual processes </a:t>
            </a:r>
            <a:r>
              <a:rPr lang="en-GB" dirty="0">
                <a:solidFill>
                  <a:schemeClr val="bg1"/>
                </a:solidFill>
                <a:latin typeface="Poppins" pitchFamily="2" charset="77"/>
                <a:cs typeface="Poppins" pitchFamily="2" charset="77"/>
              </a:rPr>
              <a:t>by layering manual </a:t>
            </a:r>
            <a:r>
              <a:rPr lang="en-GB" dirty="0">
                <a:solidFill>
                  <a:schemeClr val="accent1"/>
                </a:solidFill>
                <a:latin typeface="Poppins" pitchFamily="2" charset="77"/>
                <a:cs typeface="Poppins" pitchFamily="2" charset="77"/>
              </a:rPr>
              <a:t>process design </a:t>
            </a:r>
            <a:r>
              <a:rPr lang="en-GB" dirty="0">
                <a:solidFill>
                  <a:schemeClr val="bg1"/>
                </a:solidFill>
                <a:latin typeface="Poppins" pitchFamily="2" charset="77"/>
                <a:cs typeface="Poppins" pitchFamily="2" charset="77"/>
              </a:rPr>
              <a:t>with a data-driven </a:t>
            </a:r>
            <a:r>
              <a:rPr lang="en-GB" dirty="0">
                <a:solidFill>
                  <a:schemeClr val="accent1"/>
                </a:solidFill>
                <a:latin typeface="Poppins" pitchFamily="2" charset="77"/>
                <a:cs typeface="Poppins" pitchFamily="2" charset="77"/>
              </a:rPr>
              <a:t>process mining </a:t>
            </a:r>
            <a:r>
              <a:rPr lang="en-GB" dirty="0">
                <a:solidFill>
                  <a:schemeClr val="bg1"/>
                </a:solidFill>
                <a:latin typeface="Poppins" pitchFamily="2" charset="77"/>
                <a:cs typeface="Poppins" pitchFamily="2" charset="77"/>
              </a:rPr>
              <a:t>approach to visualize your processes in the way they resonate, without losing grip on the real world.</a:t>
            </a:r>
          </a:p>
          <a:p>
            <a:endParaRPr lang="en-GB" dirty="0">
              <a:solidFill>
                <a:schemeClr val="bg1"/>
              </a:solidFill>
              <a:latin typeface="Poppins" pitchFamily="2" charset="77"/>
              <a:cs typeface="Poppins" pitchFamily="2" charset="77"/>
            </a:endParaRPr>
          </a:p>
          <a:p>
            <a:r>
              <a:rPr lang="en-GB" dirty="0">
                <a:solidFill>
                  <a:schemeClr val="bg1"/>
                </a:solidFill>
                <a:latin typeface="Poppins" pitchFamily="2" charset="77"/>
                <a:cs typeface="Poppins" pitchFamily="2" charset="77"/>
              </a:rPr>
              <a:t>This method will allow you to use process design features like sub-processes, parallelism, complex branching &amp; decision logic while layering in the </a:t>
            </a:r>
            <a:r>
              <a:rPr lang="en-GB" dirty="0">
                <a:solidFill>
                  <a:schemeClr val="accent1"/>
                </a:solidFill>
                <a:latin typeface="Poppins" pitchFamily="2" charset="77"/>
                <a:cs typeface="Poppins" pitchFamily="2" charset="77"/>
              </a:rPr>
              <a:t>factual executed processes information</a:t>
            </a:r>
            <a:r>
              <a:rPr lang="en-GB" dirty="0">
                <a:solidFill>
                  <a:schemeClr val="bg1"/>
                </a:solidFill>
                <a:latin typeface="Poppins" pitchFamily="2" charset="77"/>
                <a:cs typeface="Poppins" pitchFamily="2" charset="77"/>
              </a:rPr>
              <a:t>.</a:t>
            </a:r>
            <a:endParaRPr lang="en-GB" dirty="0">
              <a:solidFill>
                <a:schemeClr val="accent1"/>
              </a:solidFill>
              <a:latin typeface="Poppins" pitchFamily="2" charset="77"/>
              <a:cs typeface="Poppins" pitchFamily="2" charset="77"/>
            </a:endParaRPr>
          </a:p>
          <a:p>
            <a:endParaRPr lang="en-GB" dirty="0">
              <a:solidFill>
                <a:schemeClr val="bg1"/>
              </a:solidFill>
              <a:latin typeface="Poppins" pitchFamily="2" charset="77"/>
              <a:cs typeface="Poppins" pitchFamily="2" charset="77"/>
            </a:endParaRPr>
          </a:p>
          <a:p>
            <a:r>
              <a:rPr lang="en-GB" dirty="0">
                <a:solidFill>
                  <a:schemeClr val="bg1"/>
                </a:solidFill>
                <a:latin typeface="Poppins" pitchFamily="2" charset="77"/>
                <a:cs typeface="Poppins" pitchFamily="2" charset="77"/>
              </a:rPr>
              <a:t>This unified perspective will help you diagnose </a:t>
            </a:r>
            <a:r>
              <a:rPr lang="en-GB" dirty="0">
                <a:solidFill>
                  <a:schemeClr val="accent1"/>
                </a:solidFill>
                <a:latin typeface="Poppins" pitchFamily="2" charset="77"/>
                <a:cs typeface="Poppins" pitchFamily="2" charset="77"/>
              </a:rPr>
              <a:t>inefficiencies</a:t>
            </a:r>
            <a:r>
              <a:rPr lang="en-GB" dirty="0">
                <a:solidFill>
                  <a:schemeClr val="bg1"/>
                </a:solidFill>
                <a:latin typeface="Poppins" pitchFamily="2" charset="77"/>
                <a:cs typeface="Poppins" pitchFamily="2" charset="77"/>
              </a:rPr>
              <a:t>, optimize workflows, and </a:t>
            </a:r>
            <a:r>
              <a:rPr lang="en-GB" dirty="0">
                <a:solidFill>
                  <a:schemeClr val="accent1"/>
                </a:solidFill>
                <a:latin typeface="Poppins" pitchFamily="2" charset="77"/>
                <a:cs typeface="Poppins" pitchFamily="2" charset="77"/>
              </a:rPr>
              <a:t>transform</a:t>
            </a:r>
            <a:r>
              <a:rPr lang="en-GB" dirty="0">
                <a:solidFill>
                  <a:schemeClr val="bg1"/>
                </a:solidFill>
                <a:latin typeface="Poppins" pitchFamily="2" charset="77"/>
                <a:cs typeface="Poppins" pitchFamily="2" charset="77"/>
              </a:rPr>
              <a:t> your operations all within a single solution. </a:t>
            </a:r>
          </a:p>
          <a:p>
            <a:endParaRPr lang="en-GB" dirty="0">
              <a:solidFill>
                <a:schemeClr val="bg1"/>
              </a:solidFill>
              <a:latin typeface="Poppins" pitchFamily="2" charset="77"/>
              <a:cs typeface="Poppins" pitchFamily="2" charset="77"/>
            </a:endParaRPr>
          </a:p>
          <a:p>
            <a:r>
              <a:rPr lang="en-GB" dirty="0">
                <a:solidFill>
                  <a:schemeClr val="bg1"/>
                </a:solidFill>
                <a:latin typeface="Poppins" pitchFamily="2" charset="77"/>
                <a:cs typeface="Poppins" pitchFamily="2" charset="77"/>
              </a:rPr>
              <a:t>Save time, money, and frustration while empowering your teams to champion change and make processes work for you.</a:t>
            </a:r>
            <a:endParaRPr lang="en-NL" dirty="0">
              <a:solidFill>
                <a:schemeClr val="bg1"/>
              </a:solidFill>
              <a:latin typeface="Poppins" pitchFamily="2" charset="77"/>
              <a:cs typeface="Poppins" pitchFamily="2" charset="77"/>
            </a:endParaRPr>
          </a:p>
        </p:txBody>
      </p:sp>
      <p:sp>
        <p:nvSpPr>
          <p:cNvPr id="140" name="Oval 139">
            <a:extLst>
              <a:ext uri="{FF2B5EF4-FFF2-40B4-BE49-F238E27FC236}">
                <a16:creationId xmlns:a16="http://schemas.microsoft.com/office/drawing/2014/main" id="{8076B5C5-895B-23A4-1F62-3F0A86DF0F7D}"/>
              </a:ext>
            </a:extLst>
          </p:cNvPr>
          <p:cNvSpPr>
            <a:spLocks noChangeAspect="1"/>
          </p:cNvSpPr>
          <p:nvPr/>
        </p:nvSpPr>
        <p:spPr>
          <a:xfrm>
            <a:off x="8409176" y="2446509"/>
            <a:ext cx="3058892" cy="305889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ctr"/>
            <a:endParaRPr lang="en-NL" sz="3600" i="0">
              <a:solidFill>
                <a:schemeClr val="bg1"/>
              </a:solidFill>
              <a:latin typeface="Poppins" pitchFamily="2" charset="77"/>
              <a:cs typeface="Poppins" pitchFamily="2" charset="77"/>
            </a:endParaRPr>
          </a:p>
        </p:txBody>
      </p:sp>
      <p:sp>
        <p:nvSpPr>
          <p:cNvPr id="141" name="Oval 140">
            <a:extLst>
              <a:ext uri="{FF2B5EF4-FFF2-40B4-BE49-F238E27FC236}">
                <a16:creationId xmlns:a16="http://schemas.microsoft.com/office/drawing/2014/main" id="{1991AA5A-3179-B9E7-1912-4832CF16E5D8}"/>
              </a:ext>
            </a:extLst>
          </p:cNvPr>
          <p:cNvSpPr>
            <a:spLocks noChangeAspect="1"/>
          </p:cNvSpPr>
          <p:nvPr/>
        </p:nvSpPr>
        <p:spPr>
          <a:xfrm>
            <a:off x="8409177" y="2446511"/>
            <a:ext cx="3058892" cy="3058892"/>
          </a:xfrm>
          <a:prstGeom prst="ellipse">
            <a:avLst/>
          </a:prstGeom>
          <a:solidFill>
            <a:schemeClr val="accent3">
              <a:alpha val="78719"/>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3200" b="0" i="0">
              <a:latin typeface="Arial"/>
              <a:cs typeface="Arial"/>
            </a:endParaRPr>
          </a:p>
          <a:p>
            <a:pPr algn="ctr"/>
            <a:endParaRPr lang="en-NL" sz="3600" b="0" i="0">
              <a:latin typeface="Arial"/>
              <a:cs typeface="Arial"/>
            </a:endParaRPr>
          </a:p>
        </p:txBody>
      </p:sp>
      <p:sp>
        <p:nvSpPr>
          <p:cNvPr id="142" name="Oval 141">
            <a:extLst>
              <a:ext uri="{FF2B5EF4-FFF2-40B4-BE49-F238E27FC236}">
                <a16:creationId xmlns:a16="http://schemas.microsoft.com/office/drawing/2014/main" id="{873D1229-29BC-CAA3-15CF-A603C0CDE8BA}"/>
              </a:ext>
            </a:extLst>
          </p:cNvPr>
          <p:cNvSpPr>
            <a:spLocks noChangeAspect="1"/>
          </p:cNvSpPr>
          <p:nvPr/>
        </p:nvSpPr>
        <p:spPr>
          <a:xfrm>
            <a:off x="8409177" y="2446511"/>
            <a:ext cx="3058892" cy="3058892"/>
          </a:xfrm>
          <a:prstGeom prst="ellipse">
            <a:avLst/>
          </a:prstGeom>
          <a:solidFill>
            <a:schemeClr val="accent2">
              <a:alpha val="78719"/>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3200">
              <a:latin typeface="Poppins" pitchFamily="2" charset="77"/>
              <a:cs typeface="Poppins" pitchFamily="2" charset="77"/>
            </a:endParaRPr>
          </a:p>
          <a:p>
            <a:pPr algn="ctr"/>
            <a:endParaRPr lang="en-NL" sz="3600" i="0">
              <a:latin typeface="Poppins" pitchFamily="2" charset="77"/>
              <a:cs typeface="Poppins" pitchFamily="2" charset="77"/>
            </a:endParaRPr>
          </a:p>
        </p:txBody>
      </p:sp>
      <p:pic>
        <p:nvPicPr>
          <p:cNvPr id="143" name="Picture 142" descr="A white logo on a black background&#10;&#10;Description automatically generated">
            <a:extLst>
              <a:ext uri="{FF2B5EF4-FFF2-40B4-BE49-F238E27FC236}">
                <a16:creationId xmlns:a16="http://schemas.microsoft.com/office/drawing/2014/main" id="{30920530-F423-B135-CBC6-4475D5D421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16231" y="3762786"/>
            <a:ext cx="357146" cy="424543"/>
          </a:xfrm>
          <a:prstGeom prst="rect">
            <a:avLst/>
          </a:prstGeom>
        </p:spPr>
      </p:pic>
      <p:sp>
        <p:nvSpPr>
          <p:cNvPr id="144" name="Oval 143">
            <a:extLst>
              <a:ext uri="{FF2B5EF4-FFF2-40B4-BE49-F238E27FC236}">
                <a16:creationId xmlns:a16="http://schemas.microsoft.com/office/drawing/2014/main" id="{C9B27AF5-950F-5114-7FAF-56E7FC87EA74}"/>
              </a:ext>
            </a:extLst>
          </p:cNvPr>
          <p:cNvSpPr>
            <a:spLocks noChangeAspect="1"/>
          </p:cNvSpPr>
          <p:nvPr/>
        </p:nvSpPr>
        <p:spPr>
          <a:xfrm>
            <a:off x="8409175" y="2445611"/>
            <a:ext cx="3058892" cy="3058892"/>
          </a:xfrm>
          <a:prstGeom prst="ellipse">
            <a:avLst/>
          </a:prstGeom>
          <a:solidFill>
            <a:schemeClr val="accent1"/>
          </a:solid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ctr"/>
            <a:endParaRPr lang="en-NL" sz="3600" i="0">
              <a:solidFill>
                <a:schemeClr val="bg1"/>
              </a:solidFill>
              <a:latin typeface="Poppins" pitchFamily="2" charset="77"/>
              <a:cs typeface="Poppins" pitchFamily="2" charset="77"/>
            </a:endParaRPr>
          </a:p>
        </p:txBody>
      </p:sp>
      <p:sp>
        <p:nvSpPr>
          <p:cNvPr id="145" name="TextBox 144">
            <a:extLst>
              <a:ext uri="{FF2B5EF4-FFF2-40B4-BE49-F238E27FC236}">
                <a16:creationId xmlns:a16="http://schemas.microsoft.com/office/drawing/2014/main" id="{89CA7B37-EC23-DADE-A654-D2BED2B80667}"/>
              </a:ext>
            </a:extLst>
          </p:cNvPr>
          <p:cNvSpPr txBox="1"/>
          <p:nvPr/>
        </p:nvSpPr>
        <p:spPr>
          <a:xfrm rot="6851940">
            <a:off x="10585679" y="4343151"/>
            <a:ext cx="1284125" cy="446934"/>
          </a:xfrm>
          <a:prstGeom prst="rect">
            <a:avLst/>
          </a:prstGeom>
          <a:noFill/>
        </p:spPr>
        <p:txBody>
          <a:bodyPr wrap="none" lIns="0" tIns="0" rIns="0" bIns="0" rtlCol="0">
            <a:prstTxWarp prst="textArchUp">
              <a:avLst/>
            </a:prstTxWarp>
            <a:noAutofit/>
          </a:bodyPr>
          <a:lstStyle/>
          <a:p>
            <a:pPr algn="ctr"/>
            <a:r>
              <a:rPr lang="en-NL" sz="2800" b="1">
                <a:solidFill>
                  <a:schemeClr val="accent2"/>
                </a:solidFill>
                <a:latin typeface="Poppins" pitchFamily="2" charset="77"/>
                <a:cs typeface="Poppins" pitchFamily="2" charset="77"/>
              </a:rPr>
              <a:t>MINE</a:t>
            </a:r>
            <a:endParaRPr lang="en-NL" sz="1400" b="1">
              <a:solidFill>
                <a:schemeClr val="accent2"/>
              </a:solidFill>
              <a:latin typeface="Poppins" pitchFamily="2" charset="77"/>
              <a:cs typeface="Poppins" pitchFamily="2" charset="77"/>
            </a:endParaRPr>
          </a:p>
        </p:txBody>
      </p:sp>
      <p:sp>
        <p:nvSpPr>
          <p:cNvPr id="146" name="TextBox 145">
            <a:extLst>
              <a:ext uri="{FF2B5EF4-FFF2-40B4-BE49-F238E27FC236}">
                <a16:creationId xmlns:a16="http://schemas.microsoft.com/office/drawing/2014/main" id="{50EF41AD-5DEF-C4C9-257E-C4185AD1158A}"/>
              </a:ext>
            </a:extLst>
          </p:cNvPr>
          <p:cNvSpPr txBox="1"/>
          <p:nvPr/>
        </p:nvSpPr>
        <p:spPr>
          <a:xfrm rot="14745607">
            <a:off x="7958460" y="4339893"/>
            <a:ext cx="1396414" cy="446934"/>
          </a:xfrm>
          <a:prstGeom prst="rect">
            <a:avLst/>
          </a:prstGeom>
          <a:noFill/>
        </p:spPr>
        <p:txBody>
          <a:bodyPr wrap="none" lIns="0" tIns="0" rIns="0" bIns="0" rtlCol="0">
            <a:prstTxWarp prst="textArchUp">
              <a:avLst/>
            </a:prstTxWarp>
            <a:noAutofit/>
          </a:bodyPr>
          <a:lstStyle/>
          <a:p>
            <a:pPr algn="ctr"/>
            <a:r>
              <a:rPr lang="en-NL" sz="2800" b="1">
                <a:solidFill>
                  <a:schemeClr val="accent3"/>
                </a:solidFill>
                <a:latin typeface="Poppins" pitchFamily="2" charset="77"/>
                <a:cs typeface="Poppins" pitchFamily="2" charset="77"/>
              </a:rPr>
              <a:t>MASTER</a:t>
            </a:r>
            <a:endParaRPr lang="en-NL" sz="1400" b="1">
              <a:solidFill>
                <a:schemeClr val="accent3"/>
              </a:solidFill>
              <a:latin typeface="Poppins" pitchFamily="2" charset="77"/>
              <a:cs typeface="Poppins" pitchFamily="2" charset="77"/>
            </a:endParaRPr>
          </a:p>
        </p:txBody>
      </p:sp>
      <p:sp>
        <p:nvSpPr>
          <p:cNvPr id="147" name="TextBox 146">
            <a:extLst>
              <a:ext uri="{FF2B5EF4-FFF2-40B4-BE49-F238E27FC236}">
                <a16:creationId xmlns:a16="http://schemas.microsoft.com/office/drawing/2014/main" id="{B9A2F618-BDDC-EDCA-5723-F3D5785AC7B8}"/>
              </a:ext>
            </a:extLst>
          </p:cNvPr>
          <p:cNvSpPr txBox="1"/>
          <p:nvPr/>
        </p:nvSpPr>
        <p:spPr>
          <a:xfrm>
            <a:off x="9296561" y="2356947"/>
            <a:ext cx="1284125" cy="446934"/>
          </a:xfrm>
          <a:prstGeom prst="rect">
            <a:avLst/>
          </a:prstGeom>
          <a:noFill/>
        </p:spPr>
        <p:txBody>
          <a:bodyPr wrap="none" lIns="0" tIns="0" rIns="0" bIns="0" rtlCol="0">
            <a:prstTxWarp prst="textArchUp">
              <a:avLst/>
            </a:prstTxWarp>
            <a:noAutofit/>
          </a:bodyPr>
          <a:lstStyle/>
          <a:p>
            <a:pPr algn="ctr"/>
            <a:r>
              <a:rPr lang="en-NL" sz="2800" b="1" i="0">
                <a:solidFill>
                  <a:schemeClr val="accent1"/>
                </a:solidFill>
                <a:latin typeface="Poppins" pitchFamily="2" charset="77"/>
                <a:cs typeface="Poppins" pitchFamily="2" charset="77"/>
              </a:rPr>
              <a:t>MAP</a:t>
            </a:r>
            <a:endParaRPr lang="en-NL" sz="1400" b="1">
              <a:solidFill>
                <a:schemeClr val="accent1"/>
              </a:solidFill>
              <a:latin typeface="Poppins" pitchFamily="2" charset="77"/>
              <a:cs typeface="Poppins" pitchFamily="2" charset="77"/>
            </a:endParaRPr>
          </a:p>
        </p:txBody>
      </p:sp>
      <p:sp>
        <p:nvSpPr>
          <p:cNvPr id="148" name="Graphic 20">
            <a:extLst>
              <a:ext uri="{FF2B5EF4-FFF2-40B4-BE49-F238E27FC236}">
                <a16:creationId xmlns:a16="http://schemas.microsoft.com/office/drawing/2014/main" id="{A112F193-5D5A-1B87-25C1-54860C16DBD3}"/>
              </a:ext>
            </a:extLst>
          </p:cNvPr>
          <p:cNvSpPr/>
          <p:nvPr/>
        </p:nvSpPr>
        <p:spPr>
          <a:xfrm rot="21285426" flipV="1">
            <a:off x="8567316" y="4542340"/>
            <a:ext cx="2538869" cy="449160"/>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2">
                <a:alpha val="47000"/>
              </a:schemeClr>
            </a:solidFill>
            <a:prstDash val="dash"/>
            <a:miter/>
          </a:ln>
        </p:spPr>
        <p:txBody>
          <a:bodyPr rtlCol="0" anchor="ctr"/>
          <a:lstStyle/>
          <a:p>
            <a:endParaRPr lang="en-NL"/>
          </a:p>
        </p:txBody>
      </p:sp>
      <p:sp>
        <p:nvSpPr>
          <p:cNvPr id="149" name="Graphic 20">
            <a:extLst>
              <a:ext uri="{FF2B5EF4-FFF2-40B4-BE49-F238E27FC236}">
                <a16:creationId xmlns:a16="http://schemas.microsoft.com/office/drawing/2014/main" id="{7A12F9CF-A781-DCB9-C454-4FB9C23A8350}"/>
              </a:ext>
            </a:extLst>
          </p:cNvPr>
          <p:cNvSpPr/>
          <p:nvPr/>
        </p:nvSpPr>
        <p:spPr>
          <a:xfrm rot="6130507" flipV="1">
            <a:off x="8339513" y="3309953"/>
            <a:ext cx="2302796" cy="433908"/>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2">
                <a:alpha val="47000"/>
              </a:schemeClr>
            </a:solidFill>
            <a:prstDash val="dash"/>
            <a:miter/>
          </a:ln>
        </p:spPr>
        <p:txBody>
          <a:bodyPr rtlCol="0" anchor="ctr"/>
          <a:lstStyle/>
          <a:p>
            <a:endParaRPr lang="en-NL"/>
          </a:p>
        </p:txBody>
      </p:sp>
      <p:sp>
        <p:nvSpPr>
          <p:cNvPr id="150" name="Graphic 20">
            <a:extLst>
              <a:ext uri="{FF2B5EF4-FFF2-40B4-BE49-F238E27FC236}">
                <a16:creationId xmlns:a16="http://schemas.microsoft.com/office/drawing/2014/main" id="{6F26475D-6F49-9517-16DE-E140B472FC95}"/>
              </a:ext>
            </a:extLst>
          </p:cNvPr>
          <p:cNvSpPr/>
          <p:nvPr/>
        </p:nvSpPr>
        <p:spPr>
          <a:xfrm rot="5400000">
            <a:off x="9397825" y="3349091"/>
            <a:ext cx="1751044" cy="947106"/>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2">
                <a:alpha val="47000"/>
              </a:schemeClr>
            </a:solidFill>
            <a:prstDash val="dash"/>
            <a:miter/>
          </a:ln>
        </p:spPr>
        <p:txBody>
          <a:bodyPr rtlCol="0" anchor="ctr"/>
          <a:lstStyle/>
          <a:p>
            <a:endParaRPr lang="en-NL"/>
          </a:p>
        </p:txBody>
      </p:sp>
      <p:grpSp>
        <p:nvGrpSpPr>
          <p:cNvPr id="67" name="Group 66">
            <a:extLst>
              <a:ext uri="{FF2B5EF4-FFF2-40B4-BE49-F238E27FC236}">
                <a16:creationId xmlns:a16="http://schemas.microsoft.com/office/drawing/2014/main" id="{A9B0AF93-C3F4-EE6E-58A3-DD03AD82A327}"/>
              </a:ext>
            </a:extLst>
          </p:cNvPr>
          <p:cNvGrpSpPr/>
          <p:nvPr/>
        </p:nvGrpSpPr>
        <p:grpSpPr>
          <a:xfrm>
            <a:off x="8329959" y="2728249"/>
            <a:ext cx="3168364" cy="3182138"/>
            <a:chOff x="8329959" y="2728249"/>
            <a:chExt cx="3168364" cy="3182138"/>
          </a:xfrm>
        </p:grpSpPr>
        <p:grpSp>
          <p:nvGrpSpPr>
            <p:cNvPr id="152" name="Group 151">
              <a:extLst>
                <a:ext uri="{FF2B5EF4-FFF2-40B4-BE49-F238E27FC236}">
                  <a16:creationId xmlns:a16="http://schemas.microsoft.com/office/drawing/2014/main" id="{AC78FADD-BFE9-B83F-2348-8AB9554D8E70}"/>
                </a:ext>
              </a:extLst>
            </p:cNvPr>
            <p:cNvGrpSpPr>
              <a:grpSpLocks noChangeAspect="1"/>
            </p:cNvGrpSpPr>
            <p:nvPr/>
          </p:nvGrpSpPr>
          <p:grpSpPr>
            <a:xfrm rot="16200000" flipH="1">
              <a:off x="9747395" y="5575793"/>
              <a:ext cx="381600" cy="287588"/>
              <a:chOff x="1924702" y="2309895"/>
              <a:chExt cx="423801" cy="334225"/>
            </a:xfrm>
            <a:solidFill>
              <a:schemeClr val="accent2">
                <a:lumMod val="75000"/>
              </a:schemeClr>
            </a:solidFill>
          </p:grpSpPr>
          <p:sp>
            <p:nvSpPr>
              <p:cNvPr id="175" name="Oval 174">
                <a:extLst>
                  <a:ext uri="{FF2B5EF4-FFF2-40B4-BE49-F238E27FC236}">
                    <a16:creationId xmlns:a16="http://schemas.microsoft.com/office/drawing/2014/main" id="{507F0B9E-CF12-B350-12F0-7BFA0553B59F}"/>
                  </a:ext>
                </a:extLst>
              </p:cNvPr>
              <p:cNvSpPr/>
              <p:nvPr/>
            </p:nvSpPr>
            <p:spPr>
              <a:xfrm>
                <a:off x="2085619" y="2309895"/>
                <a:ext cx="101967" cy="1019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latin typeface="Arial" panose="020B0604020202020204" pitchFamily="34" charset="0"/>
                  <a:cs typeface="Arial" panose="020B0604020202020204" pitchFamily="34" charset="0"/>
                </a:endParaRPr>
              </a:p>
            </p:txBody>
          </p:sp>
          <p:grpSp>
            <p:nvGrpSpPr>
              <p:cNvPr id="176" name="Group 175">
                <a:extLst>
                  <a:ext uri="{FF2B5EF4-FFF2-40B4-BE49-F238E27FC236}">
                    <a16:creationId xmlns:a16="http://schemas.microsoft.com/office/drawing/2014/main" id="{C8217DB9-C53E-47AC-C2AF-04A0F0C181FF}"/>
                  </a:ext>
                </a:extLst>
              </p:cNvPr>
              <p:cNvGrpSpPr/>
              <p:nvPr/>
            </p:nvGrpSpPr>
            <p:grpSpPr>
              <a:xfrm>
                <a:off x="2009144" y="2438298"/>
                <a:ext cx="254918" cy="67978"/>
                <a:chOff x="6094412" y="2895600"/>
                <a:chExt cx="1143000" cy="304800"/>
              </a:xfrm>
              <a:grpFill/>
            </p:grpSpPr>
            <p:sp>
              <p:nvSpPr>
                <p:cNvPr id="183" name="Oval 182">
                  <a:extLst>
                    <a:ext uri="{FF2B5EF4-FFF2-40B4-BE49-F238E27FC236}">
                      <a16:creationId xmlns:a16="http://schemas.microsoft.com/office/drawing/2014/main" id="{315CDBAD-0FAD-72FA-72F2-8FED14749B89}"/>
                    </a:ext>
                  </a:extLst>
                </p:cNvPr>
                <p:cNvSpPr/>
                <p:nvPr/>
              </p:nvSpPr>
              <p:spPr>
                <a:xfrm>
                  <a:off x="6094412" y="2895600"/>
                  <a:ext cx="304800" cy="304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4" name="Oval 183">
                  <a:extLst>
                    <a:ext uri="{FF2B5EF4-FFF2-40B4-BE49-F238E27FC236}">
                      <a16:creationId xmlns:a16="http://schemas.microsoft.com/office/drawing/2014/main" id="{32A9A7D6-D12F-64F4-F5A5-A39CEAC163CD}"/>
                    </a:ext>
                  </a:extLst>
                </p:cNvPr>
                <p:cNvSpPr/>
                <p:nvPr/>
              </p:nvSpPr>
              <p:spPr>
                <a:xfrm>
                  <a:off x="6932612" y="2895600"/>
                  <a:ext cx="304800" cy="304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77" name="Group 176">
                <a:extLst>
                  <a:ext uri="{FF2B5EF4-FFF2-40B4-BE49-F238E27FC236}">
                    <a16:creationId xmlns:a16="http://schemas.microsoft.com/office/drawing/2014/main" id="{71757193-3D3D-FE71-D6A7-0FC67408BF02}"/>
                  </a:ext>
                </a:extLst>
              </p:cNvPr>
              <p:cNvGrpSpPr/>
              <p:nvPr/>
            </p:nvGrpSpPr>
            <p:grpSpPr>
              <a:xfrm>
                <a:off x="1958691" y="2532712"/>
                <a:ext cx="355823" cy="50983"/>
                <a:chOff x="5870574" y="3397250"/>
                <a:chExt cx="1595438" cy="228600"/>
              </a:xfrm>
              <a:grpFill/>
            </p:grpSpPr>
            <p:sp>
              <p:nvSpPr>
                <p:cNvPr id="181" name="Oval 180">
                  <a:extLst>
                    <a:ext uri="{FF2B5EF4-FFF2-40B4-BE49-F238E27FC236}">
                      <a16:creationId xmlns:a16="http://schemas.microsoft.com/office/drawing/2014/main" id="{E8B3E4D4-E95F-1BCA-B2AC-1F63527D44A4}"/>
                    </a:ext>
                  </a:extLst>
                </p:cNvPr>
                <p:cNvSpPr/>
                <p:nvPr/>
              </p:nvSpPr>
              <p:spPr>
                <a:xfrm>
                  <a:off x="5870574"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2" name="Oval 181">
                  <a:extLst>
                    <a:ext uri="{FF2B5EF4-FFF2-40B4-BE49-F238E27FC236}">
                      <a16:creationId xmlns:a16="http://schemas.microsoft.com/office/drawing/2014/main" id="{BA20F504-B001-F021-681E-5D043B3649F8}"/>
                    </a:ext>
                  </a:extLst>
                </p:cNvPr>
                <p:cNvSpPr/>
                <p:nvPr/>
              </p:nvSpPr>
              <p:spPr>
                <a:xfrm>
                  <a:off x="7237412"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78" name="Group 177">
                <a:extLst>
                  <a:ext uri="{FF2B5EF4-FFF2-40B4-BE49-F238E27FC236}">
                    <a16:creationId xmlns:a16="http://schemas.microsoft.com/office/drawing/2014/main" id="{C7610E06-F9C9-375D-4AB9-C22250D40CD5}"/>
                  </a:ext>
                </a:extLst>
              </p:cNvPr>
              <p:cNvGrpSpPr/>
              <p:nvPr/>
            </p:nvGrpSpPr>
            <p:grpSpPr>
              <a:xfrm>
                <a:off x="1924702" y="2610131"/>
                <a:ext cx="423801" cy="33989"/>
                <a:chOff x="5718174" y="3708400"/>
                <a:chExt cx="1900238" cy="152400"/>
              </a:xfrm>
              <a:grpFill/>
            </p:grpSpPr>
            <p:sp>
              <p:nvSpPr>
                <p:cNvPr id="179" name="Oval 178">
                  <a:extLst>
                    <a:ext uri="{FF2B5EF4-FFF2-40B4-BE49-F238E27FC236}">
                      <a16:creationId xmlns:a16="http://schemas.microsoft.com/office/drawing/2014/main" id="{F430A01C-2AB2-9627-BA01-7F557209E993}"/>
                    </a:ext>
                  </a:extLst>
                </p:cNvPr>
                <p:cNvSpPr/>
                <p:nvPr/>
              </p:nvSpPr>
              <p:spPr>
                <a:xfrm>
                  <a:off x="7466012" y="3708400"/>
                  <a:ext cx="152400" cy="152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0" name="Oval 179">
                  <a:extLst>
                    <a:ext uri="{FF2B5EF4-FFF2-40B4-BE49-F238E27FC236}">
                      <a16:creationId xmlns:a16="http://schemas.microsoft.com/office/drawing/2014/main" id="{B382FEDD-7BD6-1C21-992F-27FA830ADAB0}"/>
                    </a:ext>
                  </a:extLst>
                </p:cNvPr>
                <p:cNvSpPr/>
                <p:nvPr/>
              </p:nvSpPr>
              <p:spPr>
                <a:xfrm>
                  <a:off x="5718174" y="3708400"/>
                  <a:ext cx="152400" cy="152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53" name="Group 152">
              <a:extLst>
                <a:ext uri="{FF2B5EF4-FFF2-40B4-BE49-F238E27FC236}">
                  <a16:creationId xmlns:a16="http://schemas.microsoft.com/office/drawing/2014/main" id="{5B256058-D4C2-9F97-3486-7F172AF01114}"/>
                </a:ext>
              </a:extLst>
            </p:cNvPr>
            <p:cNvGrpSpPr>
              <a:grpSpLocks noChangeAspect="1"/>
            </p:cNvGrpSpPr>
            <p:nvPr/>
          </p:nvGrpSpPr>
          <p:grpSpPr>
            <a:xfrm rot="7951435" flipH="1">
              <a:off x="11163729" y="2775255"/>
              <a:ext cx="381600" cy="287588"/>
              <a:chOff x="1924702" y="2309895"/>
              <a:chExt cx="423801" cy="334225"/>
            </a:xfrm>
            <a:solidFill>
              <a:schemeClr val="accent1">
                <a:lumMod val="75000"/>
              </a:schemeClr>
            </a:solidFill>
          </p:grpSpPr>
          <p:sp>
            <p:nvSpPr>
              <p:cNvPr id="165" name="Oval 164">
                <a:extLst>
                  <a:ext uri="{FF2B5EF4-FFF2-40B4-BE49-F238E27FC236}">
                    <a16:creationId xmlns:a16="http://schemas.microsoft.com/office/drawing/2014/main" id="{06D0C522-ACAB-41C5-9737-4AB444628412}"/>
                  </a:ext>
                </a:extLst>
              </p:cNvPr>
              <p:cNvSpPr/>
              <p:nvPr/>
            </p:nvSpPr>
            <p:spPr>
              <a:xfrm>
                <a:off x="2085619" y="2309895"/>
                <a:ext cx="101967" cy="101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166" name="Group 165">
                <a:extLst>
                  <a:ext uri="{FF2B5EF4-FFF2-40B4-BE49-F238E27FC236}">
                    <a16:creationId xmlns:a16="http://schemas.microsoft.com/office/drawing/2014/main" id="{1E315279-B039-FF53-1BE1-458E8DE5B8E6}"/>
                  </a:ext>
                </a:extLst>
              </p:cNvPr>
              <p:cNvGrpSpPr/>
              <p:nvPr/>
            </p:nvGrpSpPr>
            <p:grpSpPr>
              <a:xfrm>
                <a:off x="2009144" y="2438298"/>
                <a:ext cx="254918" cy="67978"/>
                <a:chOff x="6094412" y="2895600"/>
                <a:chExt cx="1143000" cy="304800"/>
              </a:xfrm>
              <a:grpFill/>
            </p:grpSpPr>
            <p:sp>
              <p:nvSpPr>
                <p:cNvPr id="173" name="Oval 172">
                  <a:extLst>
                    <a:ext uri="{FF2B5EF4-FFF2-40B4-BE49-F238E27FC236}">
                      <a16:creationId xmlns:a16="http://schemas.microsoft.com/office/drawing/2014/main" id="{3F5FF11B-0FA2-D005-3C58-5FB86351ACCD}"/>
                    </a:ext>
                  </a:extLst>
                </p:cNvPr>
                <p:cNvSpPr/>
                <p:nvPr/>
              </p:nvSpPr>
              <p:spPr>
                <a:xfrm>
                  <a:off x="6094412" y="2895600"/>
                  <a:ext cx="304800" cy="304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4" name="Oval 173">
                  <a:extLst>
                    <a:ext uri="{FF2B5EF4-FFF2-40B4-BE49-F238E27FC236}">
                      <a16:creationId xmlns:a16="http://schemas.microsoft.com/office/drawing/2014/main" id="{FC94AE62-EF03-969F-DB1B-778CA00C9477}"/>
                    </a:ext>
                  </a:extLst>
                </p:cNvPr>
                <p:cNvSpPr/>
                <p:nvPr/>
              </p:nvSpPr>
              <p:spPr>
                <a:xfrm>
                  <a:off x="6932612" y="2895600"/>
                  <a:ext cx="304800" cy="304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67" name="Group 166">
                <a:extLst>
                  <a:ext uri="{FF2B5EF4-FFF2-40B4-BE49-F238E27FC236}">
                    <a16:creationId xmlns:a16="http://schemas.microsoft.com/office/drawing/2014/main" id="{3B361770-8536-093B-AD25-71CEC2C101BE}"/>
                  </a:ext>
                </a:extLst>
              </p:cNvPr>
              <p:cNvGrpSpPr/>
              <p:nvPr/>
            </p:nvGrpSpPr>
            <p:grpSpPr>
              <a:xfrm>
                <a:off x="1958691" y="2532712"/>
                <a:ext cx="355823" cy="50983"/>
                <a:chOff x="5870574" y="3397250"/>
                <a:chExt cx="1595438" cy="228600"/>
              </a:xfrm>
              <a:grpFill/>
            </p:grpSpPr>
            <p:sp>
              <p:nvSpPr>
                <p:cNvPr id="171" name="Oval 170">
                  <a:extLst>
                    <a:ext uri="{FF2B5EF4-FFF2-40B4-BE49-F238E27FC236}">
                      <a16:creationId xmlns:a16="http://schemas.microsoft.com/office/drawing/2014/main" id="{47BCA166-D140-7E36-E443-550734BD3242}"/>
                    </a:ext>
                  </a:extLst>
                </p:cNvPr>
                <p:cNvSpPr/>
                <p:nvPr/>
              </p:nvSpPr>
              <p:spPr>
                <a:xfrm>
                  <a:off x="5870574"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2" name="Oval 171">
                  <a:extLst>
                    <a:ext uri="{FF2B5EF4-FFF2-40B4-BE49-F238E27FC236}">
                      <a16:creationId xmlns:a16="http://schemas.microsoft.com/office/drawing/2014/main" id="{8A8CE2BE-0008-9ED8-1B3D-7468DDF03179}"/>
                    </a:ext>
                  </a:extLst>
                </p:cNvPr>
                <p:cNvSpPr/>
                <p:nvPr/>
              </p:nvSpPr>
              <p:spPr>
                <a:xfrm>
                  <a:off x="7237412"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68" name="Group 167">
                <a:extLst>
                  <a:ext uri="{FF2B5EF4-FFF2-40B4-BE49-F238E27FC236}">
                    <a16:creationId xmlns:a16="http://schemas.microsoft.com/office/drawing/2014/main" id="{2E92277B-4A76-DA69-AEBC-3A9E07EE7ECF}"/>
                  </a:ext>
                </a:extLst>
              </p:cNvPr>
              <p:cNvGrpSpPr/>
              <p:nvPr/>
            </p:nvGrpSpPr>
            <p:grpSpPr>
              <a:xfrm>
                <a:off x="1924702" y="2610131"/>
                <a:ext cx="423801" cy="33989"/>
                <a:chOff x="5718174" y="3708400"/>
                <a:chExt cx="1900238" cy="152400"/>
              </a:xfrm>
              <a:grpFill/>
            </p:grpSpPr>
            <p:sp>
              <p:nvSpPr>
                <p:cNvPr id="169" name="Oval 168">
                  <a:extLst>
                    <a:ext uri="{FF2B5EF4-FFF2-40B4-BE49-F238E27FC236}">
                      <a16:creationId xmlns:a16="http://schemas.microsoft.com/office/drawing/2014/main" id="{30AC5D98-BA8A-F75C-2C1B-9BEEA382064D}"/>
                    </a:ext>
                  </a:extLst>
                </p:cNvPr>
                <p:cNvSpPr/>
                <p:nvPr/>
              </p:nvSpPr>
              <p:spPr>
                <a:xfrm>
                  <a:off x="7466012" y="3708400"/>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0" name="Oval 169">
                  <a:extLst>
                    <a:ext uri="{FF2B5EF4-FFF2-40B4-BE49-F238E27FC236}">
                      <a16:creationId xmlns:a16="http://schemas.microsoft.com/office/drawing/2014/main" id="{6A0ECD9A-DDAB-B163-30BA-0EB15BA69BE1}"/>
                    </a:ext>
                  </a:extLst>
                </p:cNvPr>
                <p:cNvSpPr/>
                <p:nvPr/>
              </p:nvSpPr>
              <p:spPr>
                <a:xfrm>
                  <a:off x="5718174" y="3708400"/>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54" name="Group 153">
              <a:extLst>
                <a:ext uri="{FF2B5EF4-FFF2-40B4-BE49-F238E27FC236}">
                  <a16:creationId xmlns:a16="http://schemas.microsoft.com/office/drawing/2014/main" id="{E1AB5996-219D-37AE-5FE3-BEFF70D2EE7C}"/>
                </a:ext>
              </a:extLst>
            </p:cNvPr>
            <p:cNvGrpSpPr>
              <a:grpSpLocks noChangeAspect="1"/>
            </p:cNvGrpSpPr>
            <p:nvPr/>
          </p:nvGrpSpPr>
          <p:grpSpPr>
            <a:xfrm rot="1551450" flipH="1">
              <a:off x="8329959" y="2775049"/>
              <a:ext cx="382148" cy="288000"/>
              <a:chOff x="1924702" y="2309895"/>
              <a:chExt cx="423801" cy="334225"/>
            </a:xfrm>
            <a:solidFill>
              <a:schemeClr val="accent2">
                <a:lumMod val="75000"/>
              </a:schemeClr>
            </a:solidFill>
          </p:grpSpPr>
          <p:sp>
            <p:nvSpPr>
              <p:cNvPr id="155" name="Oval 154">
                <a:extLst>
                  <a:ext uri="{FF2B5EF4-FFF2-40B4-BE49-F238E27FC236}">
                    <a16:creationId xmlns:a16="http://schemas.microsoft.com/office/drawing/2014/main" id="{8C342B04-F6EC-C82C-6967-FDD38B0D236B}"/>
                  </a:ext>
                </a:extLst>
              </p:cNvPr>
              <p:cNvSpPr/>
              <p:nvPr/>
            </p:nvSpPr>
            <p:spPr>
              <a:xfrm>
                <a:off x="2085619" y="2309895"/>
                <a:ext cx="101967" cy="101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156" name="Group 155">
                <a:extLst>
                  <a:ext uri="{FF2B5EF4-FFF2-40B4-BE49-F238E27FC236}">
                    <a16:creationId xmlns:a16="http://schemas.microsoft.com/office/drawing/2014/main" id="{85DB846B-89B4-CE2D-1F5D-4C7E1BBB5E74}"/>
                  </a:ext>
                </a:extLst>
              </p:cNvPr>
              <p:cNvGrpSpPr/>
              <p:nvPr/>
            </p:nvGrpSpPr>
            <p:grpSpPr>
              <a:xfrm>
                <a:off x="2009144" y="2438298"/>
                <a:ext cx="254918" cy="67978"/>
                <a:chOff x="6094412" y="2895600"/>
                <a:chExt cx="1143000" cy="304800"/>
              </a:xfrm>
              <a:grpFill/>
            </p:grpSpPr>
            <p:sp>
              <p:nvSpPr>
                <p:cNvPr id="163" name="Oval 162">
                  <a:extLst>
                    <a:ext uri="{FF2B5EF4-FFF2-40B4-BE49-F238E27FC236}">
                      <a16:creationId xmlns:a16="http://schemas.microsoft.com/office/drawing/2014/main" id="{19D2177D-A42F-546A-0BB4-A3EE2E2AC99C}"/>
                    </a:ext>
                  </a:extLst>
                </p:cNvPr>
                <p:cNvSpPr/>
                <p:nvPr/>
              </p:nvSpPr>
              <p:spPr>
                <a:xfrm>
                  <a:off x="6094412" y="2895600"/>
                  <a:ext cx="304800" cy="3048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4" name="Oval 163">
                  <a:extLst>
                    <a:ext uri="{FF2B5EF4-FFF2-40B4-BE49-F238E27FC236}">
                      <a16:creationId xmlns:a16="http://schemas.microsoft.com/office/drawing/2014/main" id="{2FAF5C24-6F92-7091-37AA-51741D4366C2}"/>
                    </a:ext>
                  </a:extLst>
                </p:cNvPr>
                <p:cNvSpPr/>
                <p:nvPr/>
              </p:nvSpPr>
              <p:spPr>
                <a:xfrm>
                  <a:off x="6932612" y="2895600"/>
                  <a:ext cx="304800" cy="3048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57" name="Group 156">
                <a:extLst>
                  <a:ext uri="{FF2B5EF4-FFF2-40B4-BE49-F238E27FC236}">
                    <a16:creationId xmlns:a16="http://schemas.microsoft.com/office/drawing/2014/main" id="{9242A2B8-4C7D-B4F5-36BE-3F27A9E1F4C2}"/>
                  </a:ext>
                </a:extLst>
              </p:cNvPr>
              <p:cNvGrpSpPr/>
              <p:nvPr/>
            </p:nvGrpSpPr>
            <p:grpSpPr>
              <a:xfrm>
                <a:off x="1958691" y="2532712"/>
                <a:ext cx="355823" cy="50983"/>
                <a:chOff x="5870574" y="3397250"/>
                <a:chExt cx="1595438" cy="228600"/>
              </a:xfrm>
              <a:grpFill/>
            </p:grpSpPr>
            <p:sp>
              <p:nvSpPr>
                <p:cNvPr id="161" name="Oval 160">
                  <a:extLst>
                    <a:ext uri="{FF2B5EF4-FFF2-40B4-BE49-F238E27FC236}">
                      <a16:creationId xmlns:a16="http://schemas.microsoft.com/office/drawing/2014/main" id="{AD9EDC5D-2197-51A6-D065-F46C1A4FBEAF}"/>
                    </a:ext>
                  </a:extLst>
                </p:cNvPr>
                <p:cNvSpPr/>
                <p:nvPr/>
              </p:nvSpPr>
              <p:spPr>
                <a:xfrm>
                  <a:off x="5870574"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2" name="Oval 161">
                  <a:extLst>
                    <a:ext uri="{FF2B5EF4-FFF2-40B4-BE49-F238E27FC236}">
                      <a16:creationId xmlns:a16="http://schemas.microsoft.com/office/drawing/2014/main" id="{B51C1509-23E9-9B2B-6B60-82E84B0A61B5}"/>
                    </a:ext>
                  </a:extLst>
                </p:cNvPr>
                <p:cNvSpPr/>
                <p:nvPr/>
              </p:nvSpPr>
              <p:spPr>
                <a:xfrm>
                  <a:off x="7237412"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58" name="Group 157">
                <a:extLst>
                  <a:ext uri="{FF2B5EF4-FFF2-40B4-BE49-F238E27FC236}">
                    <a16:creationId xmlns:a16="http://schemas.microsoft.com/office/drawing/2014/main" id="{E134E515-FCC6-A978-89C1-99BEC59EEEBA}"/>
                  </a:ext>
                </a:extLst>
              </p:cNvPr>
              <p:cNvGrpSpPr/>
              <p:nvPr/>
            </p:nvGrpSpPr>
            <p:grpSpPr>
              <a:xfrm>
                <a:off x="1924702" y="2610131"/>
                <a:ext cx="423801" cy="33989"/>
                <a:chOff x="5718174" y="3708400"/>
                <a:chExt cx="1900238" cy="152400"/>
              </a:xfrm>
              <a:grpFill/>
            </p:grpSpPr>
            <p:sp>
              <p:nvSpPr>
                <p:cNvPr id="159" name="Oval 158">
                  <a:extLst>
                    <a:ext uri="{FF2B5EF4-FFF2-40B4-BE49-F238E27FC236}">
                      <a16:creationId xmlns:a16="http://schemas.microsoft.com/office/drawing/2014/main" id="{62E345A4-0E3C-4464-7337-1826C9484848}"/>
                    </a:ext>
                  </a:extLst>
                </p:cNvPr>
                <p:cNvSpPr/>
                <p:nvPr/>
              </p:nvSpPr>
              <p:spPr>
                <a:xfrm>
                  <a:off x="7466012" y="3708400"/>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0" name="Oval 159">
                  <a:extLst>
                    <a:ext uri="{FF2B5EF4-FFF2-40B4-BE49-F238E27FC236}">
                      <a16:creationId xmlns:a16="http://schemas.microsoft.com/office/drawing/2014/main" id="{CE81F7AF-4FAF-8A47-2748-DC1FD5F942D6}"/>
                    </a:ext>
                  </a:extLst>
                </p:cNvPr>
                <p:cNvSpPr/>
                <p:nvPr/>
              </p:nvSpPr>
              <p:spPr>
                <a:xfrm>
                  <a:off x="5718174" y="3708400"/>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pic>
        <p:nvPicPr>
          <p:cNvPr id="185" name="Picture 184" descr="A white text on a black background&#10;&#10;Description automatically generated">
            <a:extLst>
              <a:ext uri="{FF2B5EF4-FFF2-40B4-BE49-F238E27FC236}">
                <a16:creationId xmlns:a16="http://schemas.microsoft.com/office/drawing/2014/main" id="{D24060F6-EEE6-B6A7-0DF9-C2A30502B91D}"/>
              </a:ext>
            </a:extLst>
          </p:cNvPr>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8516230" y="3762786"/>
            <a:ext cx="2844783" cy="424543"/>
          </a:xfrm>
          <a:prstGeom prst="rect">
            <a:avLst/>
          </a:prstGeom>
        </p:spPr>
      </p:pic>
    </p:spTree>
    <p:extLst>
      <p:ext uri="{BB962C8B-B14F-4D97-AF65-F5344CB8AC3E}">
        <p14:creationId xmlns:p14="http://schemas.microsoft.com/office/powerpoint/2010/main" val="33733211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4"/>
                                        </p:tgtEl>
                                        <p:attrNameLst>
                                          <p:attrName>style.visibility</p:attrName>
                                        </p:attrNameLst>
                                      </p:cBhvr>
                                      <p:to>
                                        <p:strVal val="visible"/>
                                      </p:to>
                                    </p:set>
                                    <p:animEffect transition="in" filter="fade">
                                      <p:cBhvr>
                                        <p:cTn id="10" dur="500"/>
                                        <p:tgtEl>
                                          <p:spTgt spid="14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49"/>
                                        </p:tgtEl>
                                        <p:attrNameLst>
                                          <p:attrName>style.visibility</p:attrName>
                                        </p:attrNameLst>
                                      </p:cBhvr>
                                      <p:to>
                                        <p:strVal val="visible"/>
                                      </p:to>
                                    </p:set>
                                    <p:animEffect transition="in" filter="wheel(1)">
                                      <p:cBhvr>
                                        <p:cTn id="13" dur="2000"/>
                                        <p:tgtEl>
                                          <p:spTgt spid="14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48"/>
                                        </p:tgtEl>
                                        <p:attrNameLst>
                                          <p:attrName>style.visibility</p:attrName>
                                        </p:attrNameLst>
                                      </p:cBhvr>
                                      <p:to>
                                        <p:strVal val="visible"/>
                                      </p:to>
                                    </p:set>
                                    <p:animEffect transition="in" filter="wheel(1)">
                                      <p:cBhvr>
                                        <p:cTn id="16" dur="2000"/>
                                        <p:tgtEl>
                                          <p:spTgt spid="148"/>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50"/>
                                        </p:tgtEl>
                                        <p:attrNameLst>
                                          <p:attrName>style.visibility</p:attrName>
                                        </p:attrNameLst>
                                      </p:cBhvr>
                                      <p:to>
                                        <p:strVal val="visible"/>
                                      </p:to>
                                    </p:set>
                                    <p:animEffect transition="in" filter="wheel(1)">
                                      <p:cBhvr>
                                        <p:cTn id="19" dur="2000"/>
                                        <p:tgtEl>
                                          <p:spTgt spid="15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00"/>
                                        <p:tgtEl>
                                          <p:spTgt spid="10"/>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p:cTn id="32" dur="500" fill="hold"/>
                                        <p:tgtEl>
                                          <p:spTgt spid="67"/>
                                        </p:tgtEl>
                                        <p:attrNameLst>
                                          <p:attrName>ppt_w</p:attrName>
                                        </p:attrNameLst>
                                      </p:cBhvr>
                                      <p:tavLst>
                                        <p:tav tm="0">
                                          <p:val>
                                            <p:fltVal val="0"/>
                                          </p:val>
                                        </p:tav>
                                        <p:tav tm="100000">
                                          <p:val>
                                            <p:strVal val="#ppt_w"/>
                                          </p:val>
                                        </p:tav>
                                      </p:tavLst>
                                    </p:anim>
                                    <p:anim calcmode="lin" valueType="num">
                                      <p:cBhvr>
                                        <p:cTn id="33" dur="500" fill="hold"/>
                                        <p:tgtEl>
                                          <p:spTgt spid="67"/>
                                        </p:tgtEl>
                                        <p:attrNameLst>
                                          <p:attrName>ppt_h</p:attrName>
                                        </p:attrNameLst>
                                      </p:cBhvr>
                                      <p:tavLst>
                                        <p:tav tm="0">
                                          <p:val>
                                            <p:fltVal val="0"/>
                                          </p:val>
                                        </p:tav>
                                        <p:tav tm="100000">
                                          <p:val>
                                            <p:strVal val="#ppt_h"/>
                                          </p:val>
                                        </p:tav>
                                      </p:tavLst>
                                    </p:anim>
                                    <p:animEffect transition="in" filter="fade">
                                      <p:cBhvr>
                                        <p:cTn id="34"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44" grpId="0" animBg="1"/>
      <p:bldP spid="148" grpId="0" animBg="1"/>
      <p:bldP spid="149" grpId="0" animBg="1"/>
      <p:bldP spid="15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5B457-D813-5D08-3161-861BB870741A}"/>
              </a:ext>
            </a:extLst>
          </p:cNvPr>
          <p:cNvSpPr>
            <a:spLocks noGrp="1"/>
          </p:cNvSpPr>
          <p:nvPr>
            <p:ph type="title"/>
          </p:nvPr>
        </p:nvSpPr>
        <p:spPr/>
        <p:txBody>
          <a:bodyPr/>
          <a:lstStyle/>
          <a:p>
            <a:r>
              <a:rPr lang="en-NL" dirty="0"/>
              <a:t>Traditional product c</a:t>
            </a:r>
            <a:r>
              <a:rPr lang="en-GB" dirty="0"/>
              <a:t>a</a:t>
            </a:r>
            <a:r>
              <a:rPr lang="en-NL" dirty="0"/>
              <a:t>pabilities.</a:t>
            </a:r>
            <a:br>
              <a:rPr lang="en-NL" dirty="0"/>
            </a:br>
            <a:r>
              <a:rPr lang="en-NL" sz="1800" dirty="0">
                <a:solidFill>
                  <a:schemeClr val="tx2"/>
                </a:solidFill>
              </a:rPr>
              <a:t>Pro’s &amp; Con’s</a:t>
            </a:r>
            <a:endParaRPr lang="en-NL" dirty="0">
              <a:solidFill>
                <a:schemeClr val="tx2"/>
              </a:solidFill>
            </a:endParaRPr>
          </a:p>
        </p:txBody>
      </p:sp>
      <p:sp>
        <p:nvSpPr>
          <p:cNvPr id="3" name="Round Same-side Corner of Rectangle 2">
            <a:extLst>
              <a:ext uri="{FF2B5EF4-FFF2-40B4-BE49-F238E27FC236}">
                <a16:creationId xmlns:a16="http://schemas.microsoft.com/office/drawing/2014/main" id="{E48F7DFC-34F5-51CE-1D4C-6566265BAB13}"/>
              </a:ext>
            </a:extLst>
          </p:cNvPr>
          <p:cNvSpPr/>
          <p:nvPr/>
        </p:nvSpPr>
        <p:spPr>
          <a:xfrm>
            <a:off x="8432680" y="1047749"/>
            <a:ext cx="3492000" cy="5512862"/>
          </a:xfrm>
          <a:prstGeom prst="round2SameRect">
            <a:avLst/>
          </a:prstGeom>
          <a:solidFill>
            <a:schemeClr val="accent3"/>
          </a:solidFill>
          <a:ln>
            <a:noFill/>
          </a:ln>
          <a:effectLst>
            <a:outerShdw blurRad="164547" dist="381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dirty="0"/>
          </a:p>
        </p:txBody>
      </p:sp>
      <p:sp>
        <p:nvSpPr>
          <p:cNvPr id="4" name="Round Same-side Corner of Rectangle 3">
            <a:extLst>
              <a:ext uri="{FF2B5EF4-FFF2-40B4-BE49-F238E27FC236}">
                <a16:creationId xmlns:a16="http://schemas.microsoft.com/office/drawing/2014/main" id="{3D20C137-93F1-D0E2-1B9B-EE86435972AC}"/>
              </a:ext>
            </a:extLst>
          </p:cNvPr>
          <p:cNvSpPr/>
          <p:nvPr/>
        </p:nvSpPr>
        <p:spPr>
          <a:xfrm>
            <a:off x="487132" y="1047749"/>
            <a:ext cx="3492000" cy="5512864"/>
          </a:xfrm>
          <a:prstGeom prst="round2SameRect">
            <a:avLst/>
          </a:prstGeom>
          <a:solidFill>
            <a:schemeClr val="accent1"/>
          </a:solidFill>
          <a:ln>
            <a:noFill/>
          </a:ln>
          <a:effectLst>
            <a:outerShdw blurRad="164547" dist="381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a:p>
        </p:txBody>
      </p:sp>
      <p:sp>
        <p:nvSpPr>
          <p:cNvPr id="5" name="TextBox 4">
            <a:extLst>
              <a:ext uri="{FF2B5EF4-FFF2-40B4-BE49-F238E27FC236}">
                <a16:creationId xmlns:a16="http://schemas.microsoft.com/office/drawing/2014/main" id="{29130464-E9D7-28ED-74C4-C8D36E2647B7}"/>
              </a:ext>
            </a:extLst>
          </p:cNvPr>
          <p:cNvSpPr txBox="1"/>
          <p:nvPr/>
        </p:nvSpPr>
        <p:spPr>
          <a:xfrm>
            <a:off x="487132" y="1586943"/>
            <a:ext cx="3489772" cy="633188"/>
          </a:xfrm>
          <a:prstGeom prst="rect">
            <a:avLst/>
          </a:prstGeom>
          <a:solidFill>
            <a:schemeClr val="bg1"/>
          </a:solidFill>
        </p:spPr>
        <p:txBody>
          <a:bodyPr wrap="square" lIns="0" tIns="0" rIns="0" bIns="0" rtlCol="0" anchor="ctr">
            <a:noAutofit/>
          </a:bodyPr>
          <a:lstStyle/>
          <a:p>
            <a:pPr algn="ctr"/>
            <a:r>
              <a:rPr lang="en-IN" b="1" dirty="0">
                <a:solidFill>
                  <a:schemeClr val="accent1"/>
                </a:solidFill>
              </a:rPr>
              <a:t>Process Design</a:t>
            </a:r>
          </a:p>
        </p:txBody>
      </p:sp>
      <p:grpSp>
        <p:nvGrpSpPr>
          <p:cNvPr id="6" name="Group 5">
            <a:extLst>
              <a:ext uri="{FF2B5EF4-FFF2-40B4-BE49-F238E27FC236}">
                <a16:creationId xmlns:a16="http://schemas.microsoft.com/office/drawing/2014/main" id="{3A8E4E3F-5EE6-7968-A5C6-0A08755BB6D1}"/>
              </a:ext>
            </a:extLst>
          </p:cNvPr>
          <p:cNvGrpSpPr>
            <a:grpSpLocks noChangeAspect="1"/>
          </p:cNvGrpSpPr>
          <p:nvPr/>
        </p:nvGrpSpPr>
        <p:grpSpPr>
          <a:xfrm>
            <a:off x="1870268" y="5713479"/>
            <a:ext cx="729329" cy="729330"/>
            <a:chOff x="2085773" y="5384111"/>
            <a:chExt cx="1097999" cy="1098000"/>
          </a:xfrm>
        </p:grpSpPr>
        <p:sp>
          <p:nvSpPr>
            <p:cNvPr id="7" name="Oval 6">
              <a:extLst>
                <a:ext uri="{FF2B5EF4-FFF2-40B4-BE49-F238E27FC236}">
                  <a16:creationId xmlns:a16="http://schemas.microsoft.com/office/drawing/2014/main" id="{13AC9B82-FE8E-F386-C516-ECF2D90C6BAF}"/>
                </a:ext>
              </a:extLst>
            </p:cNvPr>
            <p:cNvSpPr>
              <a:spLocks noChangeAspect="1"/>
            </p:cNvSpPr>
            <p:nvPr/>
          </p:nvSpPr>
          <p:spPr>
            <a:xfrm>
              <a:off x="2085773" y="5384111"/>
              <a:ext cx="1097999" cy="1098000"/>
            </a:xfrm>
            <a:prstGeom prst="ellipse">
              <a:avLst/>
            </a:prstGeom>
            <a:solidFill>
              <a:schemeClr val="bg1">
                <a:alpha val="24000"/>
              </a:schemeClr>
            </a:solidFill>
            <a:ln w="38100">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8" name="Graphic 164" descr="Flowchart">
              <a:extLst>
                <a:ext uri="{FF2B5EF4-FFF2-40B4-BE49-F238E27FC236}">
                  <a16:creationId xmlns:a16="http://schemas.microsoft.com/office/drawing/2014/main" id="{422F3FA6-D84D-F9D3-9E1C-B72F5EEEF530}"/>
                </a:ext>
              </a:extLst>
            </p:cNvPr>
            <p:cNvGrpSpPr>
              <a:grpSpLocks noChangeAspect="1"/>
            </p:cNvGrpSpPr>
            <p:nvPr/>
          </p:nvGrpSpPr>
          <p:grpSpPr>
            <a:xfrm>
              <a:off x="2302003" y="5615885"/>
              <a:ext cx="665537" cy="600832"/>
              <a:chOff x="10110443" y="502249"/>
              <a:chExt cx="685800" cy="619125"/>
            </a:xfrm>
            <a:solidFill>
              <a:schemeClr val="bg1"/>
            </a:solidFill>
          </p:grpSpPr>
          <p:sp>
            <p:nvSpPr>
              <p:cNvPr id="12" name="Freeform: Shape 183">
                <a:extLst>
                  <a:ext uri="{FF2B5EF4-FFF2-40B4-BE49-F238E27FC236}">
                    <a16:creationId xmlns:a16="http://schemas.microsoft.com/office/drawing/2014/main" id="{8998EE0B-2949-5E11-3109-F85DED6A018A}"/>
                  </a:ext>
                </a:extLst>
              </p:cNvPr>
              <p:cNvSpPr/>
              <p:nvPr/>
            </p:nvSpPr>
            <p:spPr>
              <a:xfrm>
                <a:off x="10110443" y="1007074"/>
                <a:ext cx="114300" cy="114300"/>
              </a:xfrm>
              <a:custGeom>
                <a:avLst/>
                <a:gdLst>
                  <a:gd name="connsiteX0" fmla="*/ 114300 w 114300"/>
                  <a:gd name="connsiteY0" fmla="*/ 57150 h 114300"/>
                  <a:gd name="connsiteX1" fmla="*/ 57150 w 114300"/>
                  <a:gd name="connsiteY1" fmla="*/ 0 h 114300"/>
                  <a:gd name="connsiteX2" fmla="*/ 0 w 114300"/>
                  <a:gd name="connsiteY2" fmla="*/ 57150 h 114300"/>
                  <a:gd name="connsiteX3" fmla="*/ 57150 w 114300"/>
                  <a:gd name="connsiteY3" fmla="*/ 114300 h 114300"/>
                  <a:gd name="connsiteX4" fmla="*/ 114300 w 114300"/>
                  <a:gd name="connsiteY4" fmla="*/ 57150 h 114300"/>
                  <a:gd name="connsiteX5" fmla="*/ 19050 w 114300"/>
                  <a:gd name="connsiteY5" fmla="*/ 57150 h 114300"/>
                  <a:gd name="connsiteX6" fmla="*/ 57150 w 114300"/>
                  <a:gd name="connsiteY6" fmla="*/ 19050 h 114300"/>
                  <a:gd name="connsiteX7" fmla="*/ 95250 w 114300"/>
                  <a:gd name="connsiteY7" fmla="*/ 57150 h 114300"/>
                  <a:gd name="connsiteX8" fmla="*/ 57150 w 114300"/>
                  <a:gd name="connsiteY8" fmla="*/ 95250 h 114300"/>
                  <a:gd name="connsiteX9" fmla="*/ 19050 w 114300"/>
                  <a:gd name="connsiteY9" fmla="*/ 571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 h="114300">
                    <a:moveTo>
                      <a:pt x="114300" y="57150"/>
                    </a:moveTo>
                    <a:cubicBezTo>
                      <a:pt x="114300" y="25587"/>
                      <a:pt x="88713" y="0"/>
                      <a:pt x="57150" y="0"/>
                    </a:cubicBezTo>
                    <a:cubicBezTo>
                      <a:pt x="25587" y="0"/>
                      <a:pt x="0" y="25587"/>
                      <a:pt x="0" y="57150"/>
                    </a:cubicBezTo>
                    <a:cubicBezTo>
                      <a:pt x="0" y="88713"/>
                      <a:pt x="25587" y="114300"/>
                      <a:pt x="57150" y="114300"/>
                    </a:cubicBezTo>
                    <a:cubicBezTo>
                      <a:pt x="88713" y="114300"/>
                      <a:pt x="114300" y="88713"/>
                      <a:pt x="114300" y="57150"/>
                    </a:cubicBezTo>
                    <a:close/>
                    <a:moveTo>
                      <a:pt x="19050" y="57150"/>
                    </a:moveTo>
                    <a:cubicBezTo>
                      <a:pt x="19050" y="36108"/>
                      <a:pt x="36108" y="19050"/>
                      <a:pt x="57150" y="19050"/>
                    </a:cubicBezTo>
                    <a:cubicBezTo>
                      <a:pt x="78192" y="19050"/>
                      <a:pt x="95250" y="36108"/>
                      <a:pt x="95250" y="57150"/>
                    </a:cubicBezTo>
                    <a:cubicBezTo>
                      <a:pt x="95250" y="78192"/>
                      <a:pt x="78192" y="95250"/>
                      <a:pt x="57150" y="95250"/>
                    </a:cubicBezTo>
                    <a:cubicBezTo>
                      <a:pt x="36108" y="95250"/>
                      <a:pt x="19050" y="78192"/>
                      <a:pt x="19050" y="57150"/>
                    </a:cubicBezTo>
                    <a:close/>
                  </a:path>
                </a:pathLst>
              </a:custGeom>
              <a:grpFill/>
              <a:ln w="9525" cap="flat">
                <a:noFill/>
                <a:prstDash val="solid"/>
                <a:miter/>
              </a:ln>
            </p:spPr>
            <p:txBody>
              <a:bodyPr rtlCol="0" anchor="ctr"/>
              <a:lstStyle/>
              <a:p>
                <a:endParaRPr lang="es-UY">
                  <a:latin typeface="Segoe UI "/>
                </a:endParaRPr>
              </a:p>
            </p:txBody>
          </p:sp>
          <p:sp>
            <p:nvSpPr>
              <p:cNvPr id="13" name="Freeform: Shape 184">
                <a:extLst>
                  <a:ext uri="{FF2B5EF4-FFF2-40B4-BE49-F238E27FC236}">
                    <a16:creationId xmlns:a16="http://schemas.microsoft.com/office/drawing/2014/main" id="{38EA8DF7-B162-45A0-B776-8444A34A2A82}"/>
                  </a:ext>
                </a:extLst>
              </p:cNvPr>
              <p:cNvSpPr/>
              <p:nvPr/>
            </p:nvSpPr>
            <p:spPr>
              <a:xfrm>
                <a:off x="10396193" y="1007074"/>
                <a:ext cx="114300" cy="114300"/>
              </a:xfrm>
              <a:custGeom>
                <a:avLst/>
                <a:gdLst>
                  <a:gd name="connsiteX0" fmla="*/ 114300 w 114300"/>
                  <a:gd name="connsiteY0" fmla="*/ 57150 h 114300"/>
                  <a:gd name="connsiteX1" fmla="*/ 57150 w 114300"/>
                  <a:gd name="connsiteY1" fmla="*/ 0 h 114300"/>
                  <a:gd name="connsiteX2" fmla="*/ 0 w 114300"/>
                  <a:gd name="connsiteY2" fmla="*/ 57150 h 114300"/>
                  <a:gd name="connsiteX3" fmla="*/ 57150 w 114300"/>
                  <a:gd name="connsiteY3" fmla="*/ 114300 h 114300"/>
                  <a:gd name="connsiteX4" fmla="*/ 114300 w 114300"/>
                  <a:gd name="connsiteY4" fmla="*/ 57150 h 114300"/>
                  <a:gd name="connsiteX5" fmla="*/ 19050 w 114300"/>
                  <a:gd name="connsiteY5" fmla="*/ 57150 h 114300"/>
                  <a:gd name="connsiteX6" fmla="*/ 57150 w 114300"/>
                  <a:gd name="connsiteY6" fmla="*/ 19050 h 114300"/>
                  <a:gd name="connsiteX7" fmla="*/ 95250 w 114300"/>
                  <a:gd name="connsiteY7" fmla="*/ 57150 h 114300"/>
                  <a:gd name="connsiteX8" fmla="*/ 57150 w 114300"/>
                  <a:gd name="connsiteY8" fmla="*/ 95250 h 114300"/>
                  <a:gd name="connsiteX9" fmla="*/ 19050 w 114300"/>
                  <a:gd name="connsiteY9" fmla="*/ 571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 h="114300">
                    <a:moveTo>
                      <a:pt x="114300" y="57150"/>
                    </a:moveTo>
                    <a:cubicBezTo>
                      <a:pt x="114300" y="25587"/>
                      <a:pt x="88713" y="0"/>
                      <a:pt x="57150" y="0"/>
                    </a:cubicBezTo>
                    <a:cubicBezTo>
                      <a:pt x="25587" y="0"/>
                      <a:pt x="0" y="25587"/>
                      <a:pt x="0" y="57150"/>
                    </a:cubicBezTo>
                    <a:cubicBezTo>
                      <a:pt x="0" y="88713"/>
                      <a:pt x="25587" y="114300"/>
                      <a:pt x="57150" y="114300"/>
                    </a:cubicBezTo>
                    <a:cubicBezTo>
                      <a:pt x="88713" y="114300"/>
                      <a:pt x="114300" y="88713"/>
                      <a:pt x="114300" y="57150"/>
                    </a:cubicBezTo>
                    <a:close/>
                    <a:moveTo>
                      <a:pt x="19050" y="57150"/>
                    </a:moveTo>
                    <a:cubicBezTo>
                      <a:pt x="19050" y="36108"/>
                      <a:pt x="36108" y="19050"/>
                      <a:pt x="57150" y="19050"/>
                    </a:cubicBezTo>
                    <a:cubicBezTo>
                      <a:pt x="78192" y="19050"/>
                      <a:pt x="95250" y="36108"/>
                      <a:pt x="95250" y="57150"/>
                    </a:cubicBezTo>
                    <a:cubicBezTo>
                      <a:pt x="95250" y="78192"/>
                      <a:pt x="78192" y="95250"/>
                      <a:pt x="57150" y="95250"/>
                    </a:cubicBezTo>
                    <a:cubicBezTo>
                      <a:pt x="36108" y="95250"/>
                      <a:pt x="19050" y="78192"/>
                      <a:pt x="19050" y="57150"/>
                    </a:cubicBezTo>
                    <a:close/>
                  </a:path>
                </a:pathLst>
              </a:custGeom>
              <a:grpFill/>
              <a:ln w="9525" cap="flat">
                <a:noFill/>
                <a:prstDash val="solid"/>
                <a:miter/>
              </a:ln>
            </p:spPr>
            <p:txBody>
              <a:bodyPr rtlCol="0" anchor="ctr"/>
              <a:lstStyle/>
              <a:p>
                <a:endParaRPr lang="es-UY">
                  <a:latin typeface="Segoe UI "/>
                </a:endParaRPr>
              </a:p>
            </p:txBody>
          </p:sp>
          <p:sp>
            <p:nvSpPr>
              <p:cNvPr id="14" name="Freeform: Shape 185">
                <a:extLst>
                  <a:ext uri="{FF2B5EF4-FFF2-40B4-BE49-F238E27FC236}">
                    <a16:creationId xmlns:a16="http://schemas.microsoft.com/office/drawing/2014/main" id="{2ED9CECD-2777-8DCD-839E-02595E13BE8C}"/>
                  </a:ext>
                </a:extLst>
              </p:cNvPr>
              <p:cNvSpPr/>
              <p:nvPr/>
            </p:nvSpPr>
            <p:spPr>
              <a:xfrm>
                <a:off x="10681943" y="1007074"/>
                <a:ext cx="114300" cy="114300"/>
              </a:xfrm>
              <a:custGeom>
                <a:avLst/>
                <a:gdLst>
                  <a:gd name="connsiteX0" fmla="*/ 57150 w 114300"/>
                  <a:gd name="connsiteY0" fmla="*/ 0 h 114300"/>
                  <a:gd name="connsiteX1" fmla="*/ 0 w 114300"/>
                  <a:gd name="connsiteY1" fmla="*/ 57150 h 114300"/>
                  <a:gd name="connsiteX2" fmla="*/ 57150 w 114300"/>
                  <a:gd name="connsiteY2" fmla="*/ 114300 h 114300"/>
                  <a:gd name="connsiteX3" fmla="*/ 114300 w 114300"/>
                  <a:gd name="connsiteY3" fmla="*/ 57150 h 114300"/>
                  <a:gd name="connsiteX4" fmla="*/ 57150 w 114300"/>
                  <a:gd name="connsiteY4" fmla="*/ 0 h 114300"/>
                  <a:gd name="connsiteX5" fmla="*/ 57150 w 114300"/>
                  <a:gd name="connsiteY5" fmla="*/ 95250 h 114300"/>
                  <a:gd name="connsiteX6" fmla="*/ 19050 w 114300"/>
                  <a:gd name="connsiteY6" fmla="*/ 57150 h 114300"/>
                  <a:gd name="connsiteX7" fmla="*/ 57150 w 114300"/>
                  <a:gd name="connsiteY7" fmla="*/ 19050 h 114300"/>
                  <a:gd name="connsiteX8" fmla="*/ 95250 w 114300"/>
                  <a:gd name="connsiteY8" fmla="*/ 57150 h 114300"/>
                  <a:gd name="connsiteX9" fmla="*/ 57150 w 114300"/>
                  <a:gd name="connsiteY9" fmla="*/ 952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 h="114300">
                    <a:moveTo>
                      <a:pt x="57150" y="0"/>
                    </a:moveTo>
                    <a:cubicBezTo>
                      <a:pt x="25587" y="0"/>
                      <a:pt x="0" y="25587"/>
                      <a:pt x="0" y="57150"/>
                    </a:cubicBezTo>
                    <a:cubicBezTo>
                      <a:pt x="0" y="88713"/>
                      <a:pt x="25587" y="114300"/>
                      <a:pt x="57150" y="114300"/>
                    </a:cubicBezTo>
                    <a:cubicBezTo>
                      <a:pt x="88713" y="114300"/>
                      <a:pt x="114300" y="88713"/>
                      <a:pt x="114300" y="57150"/>
                    </a:cubicBezTo>
                    <a:cubicBezTo>
                      <a:pt x="114300" y="25587"/>
                      <a:pt x="88713" y="0"/>
                      <a:pt x="57150" y="0"/>
                    </a:cubicBezTo>
                    <a:close/>
                    <a:moveTo>
                      <a:pt x="57150" y="95250"/>
                    </a:moveTo>
                    <a:cubicBezTo>
                      <a:pt x="36108" y="95250"/>
                      <a:pt x="19050" y="78192"/>
                      <a:pt x="19050" y="57150"/>
                    </a:cubicBezTo>
                    <a:cubicBezTo>
                      <a:pt x="19050" y="36108"/>
                      <a:pt x="36108" y="19050"/>
                      <a:pt x="57150" y="19050"/>
                    </a:cubicBezTo>
                    <a:cubicBezTo>
                      <a:pt x="78192" y="19050"/>
                      <a:pt x="95250" y="36108"/>
                      <a:pt x="95250" y="57150"/>
                    </a:cubicBezTo>
                    <a:cubicBezTo>
                      <a:pt x="95250" y="78192"/>
                      <a:pt x="78192" y="95250"/>
                      <a:pt x="57150" y="95250"/>
                    </a:cubicBezTo>
                    <a:close/>
                  </a:path>
                </a:pathLst>
              </a:custGeom>
              <a:grpFill/>
              <a:ln w="9525" cap="flat">
                <a:noFill/>
                <a:prstDash val="solid"/>
                <a:miter/>
              </a:ln>
            </p:spPr>
            <p:txBody>
              <a:bodyPr rtlCol="0" anchor="ctr"/>
              <a:lstStyle/>
              <a:p>
                <a:endParaRPr lang="es-UY">
                  <a:latin typeface="Segoe UI "/>
                </a:endParaRPr>
              </a:p>
            </p:txBody>
          </p:sp>
          <p:sp>
            <p:nvSpPr>
              <p:cNvPr id="15" name="Freeform: Shape 186">
                <a:extLst>
                  <a:ext uri="{FF2B5EF4-FFF2-40B4-BE49-F238E27FC236}">
                    <a16:creationId xmlns:a16="http://schemas.microsoft.com/office/drawing/2014/main" id="{42B18945-54BC-FDE6-6F24-06F935762328}"/>
                  </a:ext>
                </a:extLst>
              </p:cNvPr>
              <p:cNvSpPr/>
              <p:nvPr/>
            </p:nvSpPr>
            <p:spPr>
              <a:xfrm>
                <a:off x="10291418" y="502249"/>
                <a:ext cx="323850" cy="133350"/>
              </a:xfrm>
              <a:custGeom>
                <a:avLst/>
                <a:gdLst>
                  <a:gd name="connsiteX0" fmla="*/ 0 w 323850"/>
                  <a:gd name="connsiteY0" fmla="*/ 133350 h 133350"/>
                  <a:gd name="connsiteX1" fmla="*/ 323850 w 323850"/>
                  <a:gd name="connsiteY1" fmla="*/ 133350 h 133350"/>
                  <a:gd name="connsiteX2" fmla="*/ 323850 w 323850"/>
                  <a:gd name="connsiteY2" fmla="*/ 0 h 133350"/>
                  <a:gd name="connsiteX3" fmla="*/ 0 w 323850"/>
                  <a:gd name="connsiteY3" fmla="*/ 0 h 133350"/>
                  <a:gd name="connsiteX4" fmla="*/ 19050 w 323850"/>
                  <a:gd name="connsiteY4" fmla="*/ 19050 h 133350"/>
                  <a:gd name="connsiteX5" fmla="*/ 304800 w 323850"/>
                  <a:gd name="connsiteY5" fmla="*/ 19050 h 133350"/>
                  <a:gd name="connsiteX6" fmla="*/ 304800 w 323850"/>
                  <a:gd name="connsiteY6" fmla="*/ 114300 h 133350"/>
                  <a:gd name="connsiteX7" fmla="*/ 19050 w 323850"/>
                  <a:gd name="connsiteY7" fmla="*/ 11430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133350">
                    <a:moveTo>
                      <a:pt x="0" y="133350"/>
                    </a:moveTo>
                    <a:lnTo>
                      <a:pt x="323850" y="133350"/>
                    </a:lnTo>
                    <a:lnTo>
                      <a:pt x="323850" y="0"/>
                    </a:lnTo>
                    <a:lnTo>
                      <a:pt x="0" y="0"/>
                    </a:lnTo>
                    <a:close/>
                    <a:moveTo>
                      <a:pt x="19050" y="19050"/>
                    </a:moveTo>
                    <a:lnTo>
                      <a:pt x="304800" y="19050"/>
                    </a:lnTo>
                    <a:lnTo>
                      <a:pt x="304800" y="114300"/>
                    </a:lnTo>
                    <a:lnTo>
                      <a:pt x="19050" y="114300"/>
                    </a:lnTo>
                    <a:close/>
                  </a:path>
                </a:pathLst>
              </a:custGeom>
              <a:grpFill/>
              <a:ln w="9525" cap="flat">
                <a:noFill/>
                <a:prstDash val="solid"/>
                <a:miter/>
              </a:ln>
            </p:spPr>
            <p:txBody>
              <a:bodyPr rtlCol="0" anchor="ctr"/>
              <a:lstStyle/>
              <a:p>
                <a:endParaRPr lang="es-UY">
                  <a:latin typeface="Segoe UI "/>
                </a:endParaRPr>
              </a:p>
            </p:txBody>
          </p:sp>
          <p:sp>
            <p:nvSpPr>
              <p:cNvPr id="16" name="Freeform: Shape 187">
                <a:extLst>
                  <a:ext uri="{FF2B5EF4-FFF2-40B4-BE49-F238E27FC236}">
                    <a16:creationId xmlns:a16="http://schemas.microsoft.com/office/drawing/2014/main" id="{A9471194-1475-DFE2-148E-46FF6F25A65D}"/>
                  </a:ext>
                </a:extLst>
              </p:cNvPr>
              <p:cNvSpPr/>
              <p:nvPr/>
            </p:nvSpPr>
            <p:spPr>
              <a:xfrm>
                <a:off x="10158068" y="664174"/>
                <a:ext cx="590550" cy="314325"/>
              </a:xfrm>
              <a:custGeom>
                <a:avLst/>
                <a:gdLst>
                  <a:gd name="connsiteX0" fmla="*/ 590550 w 590550"/>
                  <a:gd name="connsiteY0" fmla="*/ 314325 h 314325"/>
                  <a:gd name="connsiteX1" fmla="*/ 590550 w 590550"/>
                  <a:gd name="connsiteY1" fmla="*/ 152400 h 314325"/>
                  <a:gd name="connsiteX2" fmla="*/ 365893 w 590550"/>
                  <a:gd name="connsiteY2" fmla="*/ 152400 h 314325"/>
                  <a:gd name="connsiteX3" fmla="*/ 304800 w 590550"/>
                  <a:gd name="connsiteY3" fmla="*/ 91307 h 314325"/>
                  <a:gd name="connsiteX4" fmla="*/ 304800 w 590550"/>
                  <a:gd name="connsiteY4" fmla="*/ 0 h 314325"/>
                  <a:gd name="connsiteX5" fmla="*/ 285750 w 590550"/>
                  <a:gd name="connsiteY5" fmla="*/ 0 h 314325"/>
                  <a:gd name="connsiteX6" fmla="*/ 285750 w 590550"/>
                  <a:gd name="connsiteY6" fmla="*/ 91307 h 314325"/>
                  <a:gd name="connsiteX7" fmla="*/ 224657 w 590550"/>
                  <a:gd name="connsiteY7" fmla="*/ 152400 h 314325"/>
                  <a:gd name="connsiteX8" fmla="*/ 0 w 590550"/>
                  <a:gd name="connsiteY8" fmla="*/ 152400 h 314325"/>
                  <a:gd name="connsiteX9" fmla="*/ 0 w 590550"/>
                  <a:gd name="connsiteY9" fmla="*/ 314325 h 314325"/>
                  <a:gd name="connsiteX10" fmla="*/ 19050 w 590550"/>
                  <a:gd name="connsiteY10" fmla="*/ 314325 h 314325"/>
                  <a:gd name="connsiteX11" fmla="*/ 19050 w 590550"/>
                  <a:gd name="connsiteY11" fmla="*/ 171450 h 314325"/>
                  <a:gd name="connsiteX12" fmla="*/ 224657 w 590550"/>
                  <a:gd name="connsiteY12" fmla="*/ 171450 h 314325"/>
                  <a:gd name="connsiteX13" fmla="*/ 285750 w 590550"/>
                  <a:gd name="connsiteY13" fmla="*/ 232543 h 314325"/>
                  <a:gd name="connsiteX14" fmla="*/ 285750 w 590550"/>
                  <a:gd name="connsiteY14" fmla="*/ 314325 h 314325"/>
                  <a:gd name="connsiteX15" fmla="*/ 304800 w 590550"/>
                  <a:gd name="connsiteY15" fmla="*/ 314325 h 314325"/>
                  <a:gd name="connsiteX16" fmla="*/ 304800 w 590550"/>
                  <a:gd name="connsiteY16" fmla="*/ 232543 h 314325"/>
                  <a:gd name="connsiteX17" fmla="*/ 365893 w 590550"/>
                  <a:gd name="connsiteY17" fmla="*/ 171450 h 314325"/>
                  <a:gd name="connsiteX18" fmla="*/ 571500 w 590550"/>
                  <a:gd name="connsiteY18" fmla="*/ 171450 h 314325"/>
                  <a:gd name="connsiteX19" fmla="*/ 571500 w 590550"/>
                  <a:gd name="connsiteY19" fmla="*/ 314325 h 314325"/>
                  <a:gd name="connsiteX20" fmla="*/ 295275 w 590550"/>
                  <a:gd name="connsiteY20" fmla="*/ 215132 h 314325"/>
                  <a:gd name="connsiteX21" fmla="*/ 242068 w 590550"/>
                  <a:gd name="connsiteY21" fmla="*/ 161925 h 314325"/>
                  <a:gd name="connsiteX22" fmla="*/ 295275 w 590550"/>
                  <a:gd name="connsiteY22" fmla="*/ 108718 h 314325"/>
                  <a:gd name="connsiteX23" fmla="*/ 348482 w 590550"/>
                  <a:gd name="connsiteY23" fmla="*/ 16192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0550" h="314325">
                    <a:moveTo>
                      <a:pt x="590550" y="314325"/>
                    </a:moveTo>
                    <a:lnTo>
                      <a:pt x="590550" y="152400"/>
                    </a:lnTo>
                    <a:lnTo>
                      <a:pt x="365893" y="152400"/>
                    </a:lnTo>
                    <a:lnTo>
                      <a:pt x="304800" y="91307"/>
                    </a:lnTo>
                    <a:lnTo>
                      <a:pt x="304800" y="0"/>
                    </a:lnTo>
                    <a:lnTo>
                      <a:pt x="285750" y="0"/>
                    </a:lnTo>
                    <a:lnTo>
                      <a:pt x="285750" y="91307"/>
                    </a:lnTo>
                    <a:lnTo>
                      <a:pt x="224657" y="152400"/>
                    </a:lnTo>
                    <a:lnTo>
                      <a:pt x="0" y="152400"/>
                    </a:lnTo>
                    <a:lnTo>
                      <a:pt x="0" y="314325"/>
                    </a:lnTo>
                    <a:lnTo>
                      <a:pt x="19050" y="314325"/>
                    </a:lnTo>
                    <a:lnTo>
                      <a:pt x="19050" y="171450"/>
                    </a:lnTo>
                    <a:lnTo>
                      <a:pt x="224657" y="171450"/>
                    </a:lnTo>
                    <a:lnTo>
                      <a:pt x="285750" y="232543"/>
                    </a:lnTo>
                    <a:lnTo>
                      <a:pt x="285750" y="314325"/>
                    </a:lnTo>
                    <a:lnTo>
                      <a:pt x="304800" y="314325"/>
                    </a:lnTo>
                    <a:lnTo>
                      <a:pt x="304800" y="232543"/>
                    </a:lnTo>
                    <a:lnTo>
                      <a:pt x="365893" y="171450"/>
                    </a:lnTo>
                    <a:lnTo>
                      <a:pt x="571500" y="171450"/>
                    </a:lnTo>
                    <a:lnTo>
                      <a:pt x="571500" y="314325"/>
                    </a:lnTo>
                    <a:close/>
                    <a:moveTo>
                      <a:pt x="295275" y="215132"/>
                    </a:moveTo>
                    <a:lnTo>
                      <a:pt x="242068" y="161925"/>
                    </a:lnTo>
                    <a:lnTo>
                      <a:pt x="295275" y="108718"/>
                    </a:lnTo>
                    <a:lnTo>
                      <a:pt x="348482" y="161925"/>
                    </a:lnTo>
                    <a:close/>
                  </a:path>
                </a:pathLst>
              </a:custGeom>
              <a:grpFill/>
              <a:ln w="9525" cap="flat">
                <a:noFill/>
                <a:prstDash val="solid"/>
                <a:miter/>
              </a:ln>
            </p:spPr>
            <p:txBody>
              <a:bodyPr rtlCol="0" anchor="ctr"/>
              <a:lstStyle/>
              <a:p>
                <a:endParaRPr lang="es-UY">
                  <a:latin typeface="Segoe UI "/>
                </a:endParaRPr>
              </a:p>
            </p:txBody>
          </p:sp>
        </p:grpSp>
        <p:sp>
          <p:nvSpPr>
            <p:cNvPr id="9" name="Oval 8">
              <a:extLst>
                <a:ext uri="{FF2B5EF4-FFF2-40B4-BE49-F238E27FC236}">
                  <a16:creationId xmlns:a16="http://schemas.microsoft.com/office/drawing/2014/main" id="{0E25552B-2E07-47C6-6ADE-D8A0B9A2C6B0}"/>
                </a:ext>
              </a:extLst>
            </p:cNvPr>
            <p:cNvSpPr>
              <a:spLocks noChangeAspect="1"/>
            </p:cNvSpPr>
            <p:nvPr/>
          </p:nvSpPr>
          <p:spPr>
            <a:xfrm>
              <a:off x="2562771" y="6096070"/>
              <a:ext cx="144000" cy="144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0" name="Oval 9">
              <a:extLst>
                <a:ext uri="{FF2B5EF4-FFF2-40B4-BE49-F238E27FC236}">
                  <a16:creationId xmlns:a16="http://schemas.microsoft.com/office/drawing/2014/main" id="{27CB46DC-1ACE-A9C9-683D-B03916A5FCC6}"/>
                </a:ext>
              </a:extLst>
            </p:cNvPr>
            <p:cNvSpPr>
              <a:spLocks noChangeAspect="1"/>
            </p:cNvSpPr>
            <p:nvPr/>
          </p:nvSpPr>
          <p:spPr>
            <a:xfrm>
              <a:off x="2835316" y="6096070"/>
              <a:ext cx="144000" cy="1440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11" name="Oval 10">
              <a:extLst>
                <a:ext uri="{FF2B5EF4-FFF2-40B4-BE49-F238E27FC236}">
                  <a16:creationId xmlns:a16="http://schemas.microsoft.com/office/drawing/2014/main" id="{51ADE698-EBA3-3C3E-F3C7-98010C894C93}"/>
                </a:ext>
              </a:extLst>
            </p:cNvPr>
            <p:cNvSpPr>
              <a:spLocks noChangeAspect="1"/>
            </p:cNvSpPr>
            <p:nvPr/>
          </p:nvSpPr>
          <p:spPr>
            <a:xfrm>
              <a:off x="2289608" y="6096070"/>
              <a:ext cx="144000" cy="144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sp>
        <p:nvSpPr>
          <p:cNvPr id="17" name="Round Same-side Corner of Rectangle 16">
            <a:extLst>
              <a:ext uri="{FF2B5EF4-FFF2-40B4-BE49-F238E27FC236}">
                <a16:creationId xmlns:a16="http://schemas.microsoft.com/office/drawing/2014/main" id="{428B03E4-D81A-4CC4-C7E3-5F8EF8DCE53C}"/>
              </a:ext>
            </a:extLst>
          </p:cNvPr>
          <p:cNvSpPr/>
          <p:nvPr/>
        </p:nvSpPr>
        <p:spPr>
          <a:xfrm>
            <a:off x="4458792" y="1047749"/>
            <a:ext cx="3492000" cy="5512863"/>
          </a:xfrm>
          <a:prstGeom prst="round2SameRect">
            <a:avLst/>
          </a:prstGeom>
          <a:solidFill>
            <a:schemeClr val="accent2"/>
          </a:solidFill>
          <a:ln>
            <a:noFill/>
          </a:ln>
          <a:effectLst>
            <a:outerShdw blurRad="164547" dist="381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a:p>
        </p:txBody>
      </p:sp>
      <p:grpSp>
        <p:nvGrpSpPr>
          <p:cNvPr id="18" name="Group 17">
            <a:extLst>
              <a:ext uri="{FF2B5EF4-FFF2-40B4-BE49-F238E27FC236}">
                <a16:creationId xmlns:a16="http://schemas.microsoft.com/office/drawing/2014/main" id="{F1D9C8CA-F4C9-92F9-5CBD-D5C3B140DC01}"/>
              </a:ext>
            </a:extLst>
          </p:cNvPr>
          <p:cNvGrpSpPr>
            <a:grpSpLocks noChangeAspect="1"/>
          </p:cNvGrpSpPr>
          <p:nvPr/>
        </p:nvGrpSpPr>
        <p:grpSpPr>
          <a:xfrm>
            <a:off x="5839392" y="5707717"/>
            <a:ext cx="730800" cy="730800"/>
            <a:chOff x="5541415" y="5384111"/>
            <a:chExt cx="1098000" cy="1098000"/>
          </a:xfrm>
        </p:grpSpPr>
        <p:sp>
          <p:nvSpPr>
            <p:cNvPr id="19" name="Oval 18">
              <a:extLst>
                <a:ext uri="{FF2B5EF4-FFF2-40B4-BE49-F238E27FC236}">
                  <a16:creationId xmlns:a16="http://schemas.microsoft.com/office/drawing/2014/main" id="{1FE10CE4-312D-A955-3037-BB72C0B6B8EB}"/>
                </a:ext>
              </a:extLst>
            </p:cNvPr>
            <p:cNvSpPr>
              <a:spLocks noChangeAspect="1"/>
            </p:cNvSpPr>
            <p:nvPr/>
          </p:nvSpPr>
          <p:spPr>
            <a:xfrm>
              <a:off x="5541415" y="5384111"/>
              <a:ext cx="1098000" cy="1098000"/>
            </a:xfrm>
            <a:prstGeom prst="ellipse">
              <a:avLst/>
            </a:prstGeom>
            <a:solidFill>
              <a:schemeClr val="bg1">
                <a:alpha val="24000"/>
              </a:schemeClr>
            </a:solidFill>
            <a:ln w="3810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20" name="Group 19">
              <a:extLst>
                <a:ext uri="{FF2B5EF4-FFF2-40B4-BE49-F238E27FC236}">
                  <a16:creationId xmlns:a16="http://schemas.microsoft.com/office/drawing/2014/main" id="{38E98B9C-2781-5957-829F-35B340E2EC6C}"/>
                </a:ext>
              </a:extLst>
            </p:cNvPr>
            <p:cNvGrpSpPr>
              <a:grpSpLocks noChangeAspect="1"/>
            </p:cNvGrpSpPr>
            <p:nvPr/>
          </p:nvGrpSpPr>
          <p:grpSpPr>
            <a:xfrm>
              <a:off x="5788798" y="5548701"/>
              <a:ext cx="596019" cy="717351"/>
              <a:chOff x="5756336" y="5555338"/>
              <a:chExt cx="720465" cy="867130"/>
            </a:xfrm>
          </p:grpSpPr>
          <p:sp>
            <p:nvSpPr>
              <p:cNvPr id="25" name="Freeform: Shape 61">
                <a:extLst>
                  <a:ext uri="{FF2B5EF4-FFF2-40B4-BE49-F238E27FC236}">
                    <a16:creationId xmlns:a16="http://schemas.microsoft.com/office/drawing/2014/main" id="{B2E8032F-5E11-CC21-5F7C-270943CEEF92}"/>
                  </a:ext>
                </a:extLst>
              </p:cNvPr>
              <p:cNvSpPr>
                <a:spLocks noChangeAspect="1"/>
              </p:cNvSpPr>
              <p:nvPr/>
            </p:nvSpPr>
            <p:spPr>
              <a:xfrm rot="16200000">
                <a:off x="5609050" y="5829142"/>
                <a:ext cx="740612" cy="446040"/>
              </a:xfrm>
              <a:custGeom>
                <a:avLst/>
                <a:gdLst>
                  <a:gd name="connsiteX0" fmla="*/ 512525 w 7136582"/>
                  <a:gd name="connsiteY0" fmla="*/ 0 h 4298070"/>
                  <a:gd name="connsiteX1" fmla="*/ 1025050 w 7136582"/>
                  <a:gd name="connsiteY1" fmla="*/ 512525 h 4298070"/>
                  <a:gd name="connsiteX2" fmla="*/ 1014638 w 7136582"/>
                  <a:gd name="connsiteY2" fmla="*/ 615817 h 4298070"/>
                  <a:gd name="connsiteX3" fmla="*/ 991577 w 7136582"/>
                  <a:gd name="connsiteY3" fmla="*/ 690106 h 4298070"/>
                  <a:gd name="connsiteX4" fmla="*/ 1406990 w 7136582"/>
                  <a:gd name="connsiteY4" fmla="*/ 941047 h 4298070"/>
                  <a:gd name="connsiteX5" fmla="*/ 1486665 w 7136582"/>
                  <a:gd name="connsiteY5" fmla="*/ 875749 h 4298070"/>
                  <a:gd name="connsiteX6" fmla="*/ 1880488 w 7136582"/>
                  <a:gd name="connsiteY6" fmla="*/ 756875 h 4298070"/>
                  <a:gd name="connsiteX7" fmla="*/ 2566412 w 7136582"/>
                  <a:gd name="connsiteY7" fmla="*/ 1340412 h 4298070"/>
                  <a:gd name="connsiteX8" fmla="*/ 2957229 w 7136582"/>
                  <a:gd name="connsiteY8" fmla="*/ 1340412 h 4298070"/>
                  <a:gd name="connsiteX9" fmla="*/ 3691008 w 7136582"/>
                  <a:gd name="connsiteY9" fmla="*/ 900761 h 4298070"/>
                  <a:gd name="connsiteX10" fmla="*/ 4345030 w 7136582"/>
                  <a:gd name="connsiteY10" fmla="*/ 1228501 h 4298070"/>
                  <a:gd name="connsiteX11" fmla="*/ 4735846 w 7136582"/>
                  <a:gd name="connsiteY11" fmla="*/ 1012671 h 4298070"/>
                  <a:gd name="connsiteX12" fmla="*/ 4664064 w 7136582"/>
                  <a:gd name="connsiteY12" fmla="*/ 708912 h 4298070"/>
                  <a:gd name="connsiteX13" fmla="*/ 5365940 w 7136582"/>
                  <a:gd name="connsiteY13" fmla="*/ 5469 h 4298070"/>
                  <a:gd name="connsiteX14" fmla="*/ 6067815 w 7136582"/>
                  <a:gd name="connsiteY14" fmla="*/ 708912 h 4298070"/>
                  <a:gd name="connsiteX15" fmla="*/ 5860443 w 7136582"/>
                  <a:gd name="connsiteY15" fmla="*/ 1204520 h 4298070"/>
                  <a:gd name="connsiteX16" fmla="*/ 6418754 w 7136582"/>
                  <a:gd name="connsiteY16" fmla="*/ 1915956 h 4298070"/>
                  <a:gd name="connsiteX17" fmla="*/ 6578272 w 7136582"/>
                  <a:gd name="connsiteY17" fmla="*/ 1891976 h 4298070"/>
                  <a:gd name="connsiteX18" fmla="*/ 7136582 w 7136582"/>
                  <a:gd name="connsiteY18" fmla="*/ 2451532 h 4298070"/>
                  <a:gd name="connsiteX19" fmla="*/ 6578271 w 7136582"/>
                  <a:gd name="connsiteY19" fmla="*/ 3011088 h 4298070"/>
                  <a:gd name="connsiteX20" fmla="*/ 6011985 w 7136582"/>
                  <a:gd name="connsiteY20" fmla="*/ 2451532 h 4298070"/>
                  <a:gd name="connsiteX21" fmla="*/ 6211381 w 7136582"/>
                  <a:gd name="connsiteY21" fmla="*/ 2027867 h 4298070"/>
                  <a:gd name="connsiteX22" fmla="*/ 5669022 w 7136582"/>
                  <a:gd name="connsiteY22" fmla="*/ 1332419 h 4298070"/>
                  <a:gd name="connsiteX23" fmla="*/ 5365941 w 7136582"/>
                  <a:gd name="connsiteY23" fmla="*/ 1404362 h 4298070"/>
                  <a:gd name="connsiteX24" fmla="*/ 4871436 w 7136582"/>
                  <a:gd name="connsiteY24" fmla="*/ 1196526 h 4298070"/>
                  <a:gd name="connsiteX25" fmla="*/ 4456692 w 7136582"/>
                  <a:gd name="connsiteY25" fmla="*/ 1436336 h 4298070"/>
                  <a:gd name="connsiteX26" fmla="*/ 4504547 w 7136582"/>
                  <a:gd name="connsiteY26" fmla="*/ 1708121 h 4298070"/>
                  <a:gd name="connsiteX27" fmla="*/ 3802671 w 7136582"/>
                  <a:gd name="connsiteY27" fmla="*/ 2515482 h 4298070"/>
                  <a:gd name="connsiteX28" fmla="*/ 3802671 w 7136582"/>
                  <a:gd name="connsiteY28" fmla="*/ 3186950 h 4298070"/>
                  <a:gd name="connsiteX29" fmla="*/ 4249319 w 7136582"/>
                  <a:gd name="connsiteY29" fmla="*/ 3738513 h 4298070"/>
                  <a:gd name="connsiteX30" fmla="*/ 3691008 w 7136582"/>
                  <a:gd name="connsiteY30" fmla="*/ 4298070 h 4298070"/>
                  <a:gd name="connsiteX31" fmla="*/ 3124723 w 7136582"/>
                  <a:gd name="connsiteY31" fmla="*/ 3738512 h 4298070"/>
                  <a:gd name="connsiteX32" fmla="*/ 3571371 w 7136582"/>
                  <a:gd name="connsiteY32" fmla="*/ 3186950 h 4298070"/>
                  <a:gd name="connsiteX33" fmla="*/ 3571371 w 7136582"/>
                  <a:gd name="connsiteY33" fmla="*/ 2515482 h 4298070"/>
                  <a:gd name="connsiteX34" fmla="*/ 2869494 w 7136582"/>
                  <a:gd name="connsiteY34" fmla="*/ 1708121 h 4298070"/>
                  <a:gd name="connsiteX35" fmla="*/ 2885447 w 7136582"/>
                  <a:gd name="connsiteY35" fmla="*/ 1564235 h 4298070"/>
                  <a:gd name="connsiteX36" fmla="*/ 2566412 w 7136582"/>
                  <a:gd name="connsiteY36" fmla="*/ 1564235 h 4298070"/>
                  <a:gd name="connsiteX37" fmla="*/ 1880487 w 7136582"/>
                  <a:gd name="connsiteY37" fmla="*/ 2147773 h 4298070"/>
                  <a:gd name="connsiteX38" fmla="*/ 1489670 w 7136582"/>
                  <a:gd name="connsiteY38" fmla="*/ 2035861 h 4298070"/>
                  <a:gd name="connsiteX39" fmla="*/ 1250395 w 7136582"/>
                  <a:gd name="connsiteY39" fmla="*/ 2267678 h 4298070"/>
                  <a:gd name="connsiteX40" fmla="*/ 1330153 w 7136582"/>
                  <a:gd name="connsiteY40" fmla="*/ 2555450 h 4298070"/>
                  <a:gd name="connsiteX41" fmla="*/ 771843 w 7136582"/>
                  <a:gd name="connsiteY41" fmla="*/ 3115006 h 4298070"/>
                  <a:gd name="connsiteX42" fmla="*/ 205557 w 7136582"/>
                  <a:gd name="connsiteY42" fmla="*/ 2555450 h 4298070"/>
                  <a:gd name="connsiteX43" fmla="*/ 771843 w 7136582"/>
                  <a:gd name="connsiteY43" fmla="*/ 1995893 h 4298070"/>
                  <a:gd name="connsiteX44" fmla="*/ 1090877 w 7136582"/>
                  <a:gd name="connsiteY44" fmla="*/ 2099811 h 4298070"/>
                  <a:gd name="connsiteX45" fmla="*/ 1322178 w 7136582"/>
                  <a:gd name="connsiteY45" fmla="*/ 1875988 h 4298070"/>
                  <a:gd name="connsiteX46" fmla="*/ 1178612 w 7136582"/>
                  <a:gd name="connsiteY46" fmla="*/ 1452324 h 4298070"/>
                  <a:gd name="connsiteX47" fmla="*/ 1233322 w 7136582"/>
                  <a:gd name="connsiteY47" fmla="*/ 1181788 h 4298070"/>
                  <a:gd name="connsiteX48" fmla="*/ 1256273 w 7136582"/>
                  <a:gd name="connsiteY48" fmla="*/ 1139637 h 4298070"/>
                  <a:gd name="connsiteX49" fmla="*/ 850903 w 7136582"/>
                  <a:gd name="connsiteY49" fmla="*/ 894764 h 4298070"/>
                  <a:gd name="connsiteX50" fmla="*/ 799083 w 7136582"/>
                  <a:gd name="connsiteY50" fmla="*/ 937519 h 4298070"/>
                  <a:gd name="connsiteX51" fmla="*/ 512525 w 7136582"/>
                  <a:gd name="connsiteY51" fmla="*/ 1025050 h 4298070"/>
                  <a:gd name="connsiteX52" fmla="*/ 0 w 7136582"/>
                  <a:gd name="connsiteY52" fmla="*/ 512525 h 4298070"/>
                  <a:gd name="connsiteX53" fmla="*/ 512525 w 7136582"/>
                  <a:gd name="connsiteY53" fmla="*/ 0 h 42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7136582" h="4298070">
                    <a:moveTo>
                      <a:pt x="512525" y="0"/>
                    </a:moveTo>
                    <a:cubicBezTo>
                      <a:pt x="795585" y="0"/>
                      <a:pt x="1025050" y="229465"/>
                      <a:pt x="1025050" y="512525"/>
                    </a:cubicBezTo>
                    <a:cubicBezTo>
                      <a:pt x="1025050" y="547908"/>
                      <a:pt x="1021465" y="582453"/>
                      <a:pt x="1014638" y="615817"/>
                    </a:cubicBezTo>
                    <a:lnTo>
                      <a:pt x="991577" y="690106"/>
                    </a:lnTo>
                    <a:lnTo>
                      <a:pt x="1406990" y="941047"/>
                    </a:lnTo>
                    <a:lnTo>
                      <a:pt x="1486665" y="875749"/>
                    </a:lnTo>
                    <a:cubicBezTo>
                      <a:pt x="1598591" y="800715"/>
                      <a:pt x="1733931" y="756875"/>
                      <a:pt x="1880488" y="756875"/>
                    </a:cubicBezTo>
                    <a:cubicBezTo>
                      <a:pt x="2223450" y="756874"/>
                      <a:pt x="2510581" y="1004677"/>
                      <a:pt x="2566412" y="1340412"/>
                    </a:cubicBezTo>
                    <a:cubicBezTo>
                      <a:pt x="2566412" y="1340412"/>
                      <a:pt x="2566412" y="1340412"/>
                      <a:pt x="2957229" y="1340412"/>
                    </a:cubicBezTo>
                    <a:cubicBezTo>
                      <a:pt x="3100795" y="1076621"/>
                      <a:pt x="3371974" y="900761"/>
                      <a:pt x="3691008" y="900761"/>
                    </a:cubicBezTo>
                    <a:cubicBezTo>
                      <a:pt x="3962189" y="900761"/>
                      <a:pt x="4201464" y="1028659"/>
                      <a:pt x="4345030" y="1228501"/>
                    </a:cubicBezTo>
                    <a:cubicBezTo>
                      <a:pt x="4345030" y="1228501"/>
                      <a:pt x="4345030" y="1228501"/>
                      <a:pt x="4735846" y="1012671"/>
                    </a:cubicBezTo>
                    <a:cubicBezTo>
                      <a:pt x="4687992" y="916748"/>
                      <a:pt x="4664064" y="812830"/>
                      <a:pt x="4664064" y="708912"/>
                    </a:cubicBezTo>
                    <a:cubicBezTo>
                      <a:pt x="4664064" y="317223"/>
                      <a:pt x="4975123" y="5470"/>
                      <a:pt x="5365940" y="5469"/>
                    </a:cubicBezTo>
                    <a:cubicBezTo>
                      <a:pt x="5748782" y="5470"/>
                      <a:pt x="6067815" y="317223"/>
                      <a:pt x="6067815" y="708912"/>
                    </a:cubicBezTo>
                    <a:cubicBezTo>
                      <a:pt x="6067815" y="900761"/>
                      <a:pt x="5988057" y="1076621"/>
                      <a:pt x="5860443" y="1204520"/>
                    </a:cubicBezTo>
                    <a:cubicBezTo>
                      <a:pt x="5860443" y="1204520"/>
                      <a:pt x="5860443" y="1204520"/>
                      <a:pt x="6418754" y="1915956"/>
                    </a:cubicBezTo>
                    <a:cubicBezTo>
                      <a:pt x="6466609" y="1899969"/>
                      <a:pt x="6522439" y="1891975"/>
                      <a:pt x="6578272" y="1891976"/>
                    </a:cubicBezTo>
                    <a:cubicBezTo>
                      <a:pt x="6881353" y="1891976"/>
                      <a:pt x="7136581" y="2147773"/>
                      <a:pt x="7136582" y="2451532"/>
                    </a:cubicBezTo>
                    <a:cubicBezTo>
                      <a:pt x="7136581" y="2763285"/>
                      <a:pt x="6881353" y="3011088"/>
                      <a:pt x="6578271" y="3011088"/>
                    </a:cubicBezTo>
                    <a:cubicBezTo>
                      <a:pt x="6267212" y="3011089"/>
                      <a:pt x="6011985" y="2763286"/>
                      <a:pt x="6011985" y="2451532"/>
                    </a:cubicBezTo>
                    <a:cubicBezTo>
                      <a:pt x="6011985" y="2283665"/>
                      <a:pt x="6091744" y="2131785"/>
                      <a:pt x="6211381" y="2027867"/>
                    </a:cubicBezTo>
                    <a:cubicBezTo>
                      <a:pt x="6211381" y="2027867"/>
                      <a:pt x="6211381" y="2027867"/>
                      <a:pt x="5669022" y="1332419"/>
                    </a:cubicBezTo>
                    <a:cubicBezTo>
                      <a:pt x="5573313" y="1380381"/>
                      <a:pt x="5477602" y="1404362"/>
                      <a:pt x="5365941" y="1404362"/>
                    </a:cubicBezTo>
                    <a:cubicBezTo>
                      <a:pt x="5174519" y="1404362"/>
                      <a:pt x="4999050" y="1324425"/>
                      <a:pt x="4871436" y="1196526"/>
                    </a:cubicBezTo>
                    <a:cubicBezTo>
                      <a:pt x="4871436" y="1196526"/>
                      <a:pt x="4871436" y="1196526"/>
                      <a:pt x="4456692" y="1436336"/>
                    </a:cubicBezTo>
                    <a:cubicBezTo>
                      <a:pt x="4488596" y="1516273"/>
                      <a:pt x="4504546" y="1612197"/>
                      <a:pt x="4504547" y="1708121"/>
                    </a:cubicBezTo>
                    <a:cubicBezTo>
                      <a:pt x="4504547" y="2123792"/>
                      <a:pt x="4201464" y="2459526"/>
                      <a:pt x="3802671" y="2515482"/>
                    </a:cubicBezTo>
                    <a:cubicBezTo>
                      <a:pt x="3802671" y="2515482"/>
                      <a:pt x="3802671" y="2515482"/>
                      <a:pt x="3802671" y="3186950"/>
                    </a:cubicBezTo>
                    <a:cubicBezTo>
                      <a:pt x="4057899" y="3242906"/>
                      <a:pt x="4249319" y="3466729"/>
                      <a:pt x="4249319" y="3738513"/>
                    </a:cubicBezTo>
                    <a:cubicBezTo>
                      <a:pt x="4249319" y="4042272"/>
                      <a:pt x="3994091" y="4298070"/>
                      <a:pt x="3691008" y="4298070"/>
                    </a:cubicBezTo>
                    <a:cubicBezTo>
                      <a:pt x="3379950" y="4298070"/>
                      <a:pt x="3124722" y="4042272"/>
                      <a:pt x="3124723" y="3738512"/>
                    </a:cubicBezTo>
                    <a:cubicBezTo>
                      <a:pt x="3124723" y="3466728"/>
                      <a:pt x="3316143" y="3242906"/>
                      <a:pt x="3571371" y="3186950"/>
                    </a:cubicBezTo>
                    <a:cubicBezTo>
                      <a:pt x="3571371" y="3186950"/>
                      <a:pt x="3571371" y="3186950"/>
                      <a:pt x="3571371" y="2515482"/>
                    </a:cubicBezTo>
                    <a:cubicBezTo>
                      <a:pt x="3172577" y="2459526"/>
                      <a:pt x="2869494" y="2123792"/>
                      <a:pt x="2869494" y="1708121"/>
                    </a:cubicBezTo>
                    <a:cubicBezTo>
                      <a:pt x="2869494" y="1660159"/>
                      <a:pt x="2869495" y="1612197"/>
                      <a:pt x="2885447" y="1564235"/>
                    </a:cubicBezTo>
                    <a:cubicBezTo>
                      <a:pt x="2885447" y="1564235"/>
                      <a:pt x="2885447" y="1564235"/>
                      <a:pt x="2566412" y="1564235"/>
                    </a:cubicBezTo>
                    <a:cubicBezTo>
                      <a:pt x="2510581" y="1899969"/>
                      <a:pt x="2223450" y="2147773"/>
                      <a:pt x="1880487" y="2147773"/>
                    </a:cubicBezTo>
                    <a:cubicBezTo>
                      <a:pt x="1736923" y="2147773"/>
                      <a:pt x="1601332" y="2107804"/>
                      <a:pt x="1489670" y="2035861"/>
                    </a:cubicBezTo>
                    <a:cubicBezTo>
                      <a:pt x="1489670" y="2035861"/>
                      <a:pt x="1489670" y="2035861"/>
                      <a:pt x="1250395" y="2267678"/>
                    </a:cubicBezTo>
                    <a:cubicBezTo>
                      <a:pt x="1298250" y="2347615"/>
                      <a:pt x="1330153" y="2451532"/>
                      <a:pt x="1330153" y="2555450"/>
                    </a:cubicBezTo>
                    <a:cubicBezTo>
                      <a:pt x="1330153" y="2867203"/>
                      <a:pt x="1082901" y="3115007"/>
                      <a:pt x="771843" y="3115006"/>
                    </a:cubicBezTo>
                    <a:cubicBezTo>
                      <a:pt x="460784" y="3115007"/>
                      <a:pt x="205557" y="2867202"/>
                      <a:pt x="205557" y="2555450"/>
                    </a:cubicBezTo>
                    <a:cubicBezTo>
                      <a:pt x="205557" y="2251690"/>
                      <a:pt x="460785" y="1995893"/>
                      <a:pt x="771843" y="1995893"/>
                    </a:cubicBezTo>
                    <a:cubicBezTo>
                      <a:pt x="891481" y="1995893"/>
                      <a:pt x="995167" y="2035861"/>
                      <a:pt x="1090877" y="2099811"/>
                    </a:cubicBezTo>
                    <a:cubicBezTo>
                      <a:pt x="1090877" y="2099811"/>
                      <a:pt x="1090877" y="2099811"/>
                      <a:pt x="1322178" y="1875988"/>
                    </a:cubicBezTo>
                    <a:cubicBezTo>
                      <a:pt x="1234443" y="1756083"/>
                      <a:pt x="1178612" y="1612197"/>
                      <a:pt x="1178612" y="1452324"/>
                    </a:cubicBezTo>
                    <a:cubicBezTo>
                      <a:pt x="1178611" y="1356399"/>
                      <a:pt x="1198053" y="1264972"/>
                      <a:pt x="1233322" y="1181788"/>
                    </a:cubicBezTo>
                    <a:lnTo>
                      <a:pt x="1256273" y="1139637"/>
                    </a:lnTo>
                    <a:lnTo>
                      <a:pt x="850903" y="894764"/>
                    </a:lnTo>
                    <a:lnTo>
                      <a:pt x="799083" y="937519"/>
                    </a:lnTo>
                    <a:cubicBezTo>
                      <a:pt x="717283" y="992782"/>
                      <a:pt x="618673" y="1025050"/>
                      <a:pt x="512525" y="1025050"/>
                    </a:cubicBezTo>
                    <a:cubicBezTo>
                      <a:pt x="229465" y="1025050"/>
                      <a:pt x="0" y="795585"/>
                      <a:pt x="0" y="512525"/>
                    </a:cubicBezTo>
                    <a:cubicBezTo>
                      <a:pt x="0" y="229465"/>
                      <a:pt x="229465" y="0"/>
                      <a:pt x="512525"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s-UY" sz="2800">
                  <a:solidFill>
                    <a:schemeClr val="tx1"/>
                  </a:solidFill>
                  <a:latin typeface="Segoe UI "/>
                </a:endParaRPr>
              </a:p>
            </p:txBody>
          </p:sp>
          <p:sp>
            <p:nvSpPr>
              <p:cNvPr id="26" name="Freeform: Shape 61">
                <a:extLst>
                  <a:ext uri="{FF2B5EF4-FFF2-40B4-BE49-F238E27FC236}">
                    <a16:creationId xmlns:a16="http://schemas.microsoft.com/office/drawing/2014/main" id="{CB2AD78C-11DF-E63E-B475-976763090251}"/>
                  </a:ext>
                </a:extLst>
              </p:cNvPr>
              <p:cNvSpPr>
                <a:spLocks noChangeAspect="1"/>
              </p:cNvSpPr>
              <p:nvPr/>
            </p:nvSpPr>
            <p:spPr>
              <a:xfrm rot="2803246">
                <a:off x="5883475" y="5702624"/>
                <a:ext cx="740612" cy="446040"/>
              </a:xfrm>
              <a:custGeom>
                <a:avLst/>
                <a:gdLst>
                  <a:gd name="connsiteX0" fmla="*/ 512525 w 7136582"/>
                  <a:gd name="connsiteY0" fmla="*/ 0 h 4298070"/>
                  <a:gd name="connsiteX1" fmla="*/ 1025050 w 7136582"/>
                  <a:gd name="connsiteY1" fmla="*/ 512525 h 4298070"/>
                  <a:gd name="connsiteX2" fmla="*/ 1014638 w 7136582"/>
                  <a:gd name="connsiteY2" fmla="*/ 615817 h 4298070"/>
                  <a:gd name="connsiteX3" fmla="*/ 991577 w 7136582"/>
                  <a:gd name="connsiteY3" fmla="*/ 690106 h 4298070"/>
                  <a:gd name="connsiteX4" fmla="*/ 1406990 w 7136582"/>
                  <a:gd name="connsiteY4" fmla="*/ 941047 h 4298070"/>
                  <a:gd name="connsiteX5" fmla="*/ 1486665 w 7136582"/>
                  <a:gd name="connsiteY5" fmla="*/ 875749 h 4298070"/>
                  <a:gd name="connsiteX6" fmla="*/ 1880488 w 7136582"/>
                  <a:gd name="connsiteY6" fmla="*/ 756875 h 4298070"/>
                  <a:gd name="connsiteX7" fmla="*/ 2566412 w 7136582"/>
                  <a:gd name="connsiteY7" fmla="*/ 1340412 h 4298070"/>
                  <a:gd name="connsiteX8" fmla="*/ 2957229 w 7136582"/>
                  <a:gd name="connsiteY8" fmla="*/ 1340412 h 4298070"/>
                  <a:gd name="connsiteX9" fmla="*/ 3691008 w 7136582"/>
                  <a:gd name="connsiteY9" fmla="*/ 900761 h 4298070"/>
                  <a:gd name="connsiteX10" fmla="*/ 4345030 w 7136582"/>
                  <a:gd name="connsiteY10" fmla="*/ 1228501 h 4298070"/>
                  <a:gd name="connsiteX11" fmla="*/ 4735846 w 7136582"/>
                  <a:gd name="connsiteY11" fmla="*/ 1012671 h 4298070"/>
                  <a:gd name="connsiteX12" fmla="*/ 4664064 w 7136582"/>
                  <a:gd name="connsiteY12" fmla="*/ 708912 h 4298070"/>
                  <a:gd name="connsiteX13" fmla="*/ 5365940 w 7136582"/>
                  <a:gd name="connsiteY13" fmla="*/ 5469 h 4298070"/>
                  <a:gd name="connsiteX14" fmla="*/ 6067815 w 7136582"/>
                  <a:gd name="connsiteY14" fmla="*/ 708912 h 4298070"/>
                  <a:gd name="connsiteX15" fmla="*/ 5860443 w 7136582"/>
                  <a:gd name="connsiteY15" fmla="*/ 1204520 h 4298070"/>
                  <a:gd name="connsiteX16" fmla="*/ 6418754 w 7136582"/>
                  <a:gd name="connsiteY16" fmla="*/ 1915956 h 4298070"/>
                  <a:gd name="connsiteX17" fmla="*/ 6578272 w 7136582"/>
                  <a:gd name="connsiteY17" fmla="*/ 1891976 h 4298070"/>
                  <a:gd name="connsiteX18" fmla="*/ 7136582 w 7136582"/>
                  <a:gd name="connsiteY18" fmla="*/ 2451532 h 4298070"/>
                  <a:gd name="connsiteX19" fmla="*/ 6578271 w 7136582"/>
                  <a:gd name="connsiteY19" fmla="*/ 3011088 h 4298070"/>
                  <a:gd name="connsiteX20" fmla="*/ 6011985 w 7136582"/>
                  <a:gd name="connsiteY20" fmla="*/ 2451532 h 4298070"/>
                  <a:gd name="connsiteX21" fmla="*/ 6211381 w 7136582"/>
                  <a:gd name="connsiteY21" fmla="*/ 2027867 h 4298070"/>
                  <a:gd name="connsiteX22" fmla="*/ 5669022 w 7136582"/>
                  <a:gd name="connsiteY22" fmla="*/ 1332419 h 4298070"/>
                  <a:gd name="connsiteX23" fmla="*/ 5365941 w 7136582"/>
                  <a:gd name="connsiteY23" fmla="*/ 1404362 h 4298070"/>
                  <a:gd name="connsiteX24" fmla="*/ 4871436 w 7136582"/>
                  <a:gd name="connsiteY24" fmla="*/ 1196526 h 4298070"/>
                  <a:gd name="connsiteX25" fmla="*/ 4456692 w 7136582"/>
                  <a:gd name="connsiteY25" fmla="*/ 1436336 h 4298070"/>
                  <a:gd name="connsiteX26" fmla="*/ 4504547 w 7136582"/>
                  <a:gd name="connsiteY26" fmla="*/ 1708121 h 4298070"/>
                  <a:gd name="connsiteX27" fmla="*/ 3802671 w 7136582"/>
                  <a:gd name="connsiteY27" fmla="*/ 2515482 h 4298070"/>
                  <a:gd name="connsiteX28" fmla="*/ 3802671 w 7136582"/>
                  <a:gd name="connsiteY28" fmla="*/ 3186950 h 4298070"/>
                  <a:gd name="connsiteX29" fmla="*/ 4249319 w 7136582"/>
                  <a:gd name="connsiteY29" fmla="*/ 3738513 h 4298070"/>
                  <a:gd name="connsiteX30" fmla="*/ 3691008 w 7136582"/>
                  <a:gd name="connsiteY30" fmla="*/ 4298070 h 4298070"/>
                  <a:gd name="connsiteX31" fmla="*/ 3124723 w 7136582"/>
                  <a:gd name="connsiteY31" fmla="*/ 3738512 h 4298070"/>
                  <a:gd name="connsiteX32" fmla="*/ 3571371 w 7136582"/>
                  <a:gd name="connsiteY32" fmla="*/ 3186950 h 4298070"/>
                  <a:gd name="connsiteX33" fmla="*/ 3571371 w 7136582"/>
                  <a:gd name="connsiteY33" fmla="*/ 2515482 h 4298070"/>
                  <a:gd name="connsiteX34" fmla="*/ 2869494 w 7136582"/>
                  <a:gd name="connsiteY34" fmla="*/ 1708121 h 4298070"/>
                  <a:gd name="connsiteX35" fmla="*/ 2885447 w 7136582"/>
                  <a:gd name="connsiteY35" fmla="*/ 1564235 h 4298070"/>
                  <a:gd name="connsiteX36" fmla="*/ 2566412 w 7136582"/>
                  <a:gd name="connsiteY36" fmla="*/ 1564235 h 4298070"/>
                  <a:gd name="connsiteX37" fmla="*/ 1880487 w 7136582"/>
                  <a:gd name="connsiteY37" fmla="*/ 2147773 h 4298070"/>
                  <a:gd name="connsiteX38" fmla="*/ 1489670 w 7136582"/>
                  <a:gd name="connsiteY38" fmla="*/ 2035861 h 4298070"/>
                  <a:gd name="connsiteX39" fmla="*/ 1250395 w 7136582"/>
                  <a:gd name="connsiteY39" fmla="*/ 2267678 h 4298070"/>
                  <a:gd name="connsiteX40" fmla="*/ 1330153 w 7136582"/>
                  <a:gd name="connsiteY40" fmla="*/ 2555450 h 4298070"/>
                  <a:gd name="connsiteX41" fmla="*/ 771843 w 7136582"/>
                  <a:gd name="connsiteY41" fmla="*/ 3115006 h 4298070"/>
                  <a:gd name="connsiteX42" fmla="*/ 205557 w 7136582"/>
                  <a:gd name="connsiteY42" fmla="*/ 2555450 h 4298070"/>
                  <a:gd name="connsiteX43" fmla="*/ 771843 w 7136582"/>
                  <a:gd name="connsiteY43" fmla="*/ 1995893 h 4298070"/>
                  <a:gd name="connsiteX44" fmla="*/ 1090877 w 7136582"/>
                  <a:gd name="connsiteY44" fmla="*/ 2099811 h 4298070"/>
                  <a:gd name="connsiteX45" fmla="*/ 1322178 w 7136582"/>
                  <a:gd name="connsiteY45" fmla="*/ 1875988 h 4298070"/>
                  <a:gd name="connsiteX46" fmla="*/ 1178612 w 7136582"/>
                  <a:gd name="connsiteY46" fmla="*/ 1452324 h 4298070"/>
                  <a:gd name="connsiteX47" fmla="*/ 1233322 w 7136582"/>
                  <a:gd name="connsiteY47" fmla="*/ 1181788 h 4298070"/>
                  <a:gd name="connsiteX48" fmla="*/ 1256273 w 7136582"/>
                  <a:gd name="connsiteY48" fmla="*/ 1139637 h 4298070"/>
                  <a:gd name="connsiteX49" fmla="*/ 850903 w 7136582"/>
                  <a:gd name="connsiteY49" fmla="*/ 894764 h 4298070"/>
                  <a:gd name="connsiteX50" fmla="*/ 799083 w 7136582"/>
                  <a:gd name="connsiteY50" fmla="*/ 937519 h 4298070"/>
                  <a:gd name="connsiteX51" fmla="*/ 512525 w 7136582"/>
                  <a:gd name="connsiteY51" fmla="*/ 1025050 h 4298070"/>
                  <a:gd name="connsiteX52" fmla="*/ 0 w 7136582"/>
                  <a:gd name="connsiteY52" fmla="*/ 512525 h 4298070"/>
                  <a:gd name="connsiteX53" fmla="*/ 512525 w 7136582"/>
                  <a:gd name="connsiteY53" fmla="*/ 0 h 42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7136582" h="4298070">
                    <a:moveTo>
                      <a:pt x="512525" y="0"/>
                    </a:moveTo>
                    <a:cubicBezTo>
                      <a:pt x="795585" y="0"/>
                      <a:pt x="1025050" y="229465"/>
                      <a:pt x="1025050" y="512525"/>
                    </a:cubicBezTo>
                    <a:cubicBezTo>
                      <a:pt x="1025050" y="547908"/>
                      <a:pt x="1021465" y="582453"/>
                      <a:pt x="1014638" y="615817"/>
                    </a:cubicBezTo>
                    <a:lnTo>
                      <a:pt x="991577" y="690106"/>
                    </a:lnTo>
                    <a:lnTo>
                      <a:pt x="1406990" y="941047"/>
                    </a:lnTo>
                    <a:lnTo>
                      <a:pt x="1486665" y="875749"/>
                    </a:lnTo>
                    <a:cubicBezTo>
                      <a:pt x="1598591" y="800715"/>
                      <a:pt x="1733931" y="756875"/>
                      <a:pt x="1880488" y="756875"/>
                    </a:cubicBezTo>
                    <a:cubicBezTo>
                      <a:pt x="2223450" y="756874"/>
                      <a:pt x="2510581" y="1004677"/>
                      <a:pt x="2566412" y="1340412"/>
                    </a:cubicBezTo>
                    <a:cubicBezTo>
                      <a:pt x="2566412" y="1340412"/>
                      <a:pt x="2566412" y="1340412"/>
                      <a:pt x="2957229" y="1340412"/>
                    </a:cubicBezTo>
                    <a:cubicBezTo>
                      <a:pt x="3100795" y="1076621"/>
                      <a:pt x="3371974" y="900761"/>
                      <a:pt x="3691008" y="900761"/>
                    </a:cubicBezTo>
                    <a:cubicBezTo>
                      <a:pt x="3962189" y="900761"/>
                      <a:pt x="4201464" y="1028659"/>
                      <a:pt x="4345030" y="1228501"/>
                    </a:cubicBezTo>
                    <a:cubicBezTo>
                      <a:pt x="4345030" y="1228501"/>
                      <a:pt x="4345030" y="1228501"/>
                      <a:pt x="4735846" y="1012671"/>
                    </a:cubicBezTo>
                    <a:cubicBezTo>
                      <a:pt x="4687992" y="916748"/>
                      <a:pt x="4664064" y="812830"/>
                      <a:pt x="4664064" y="708912"/>
                    </a:cubicBezTo>
                    <a:cubicBezTo>
                      <a:pt x="4664064" y="317223"/>
                      <a:pt x="4975123" y="5470"/>
                      <a:pt x="5365940" y="5469"/>
                    </a:cubicBezTo>
                    <a:cubicBezTo>
                      <a:pt x="5748782" y="5470"/>
                      <a:pt x="6067815" y="317223"/>
                      <a:pt x="6067815" y="708912"/>
                    </a:cubicBezTo>
                    <a:cubicBezTo>
                      <a:pt x="6067815" y="900761"/>
                      <a:pt x="5988057" y="1076621"/>
                      <a:pt x="5860443" y="1204520"/>
                    </a:cubicBezTo>
                    <a:cubicBezTo>
                      <a:pt x="5860443" y="1204520"/>
                      <a:pt x="5860443" y="1204520"/>
                      <a:pt x="6418754" y="1915956"/>
                    </a:cubicBezTo>
                    <a:cubicBezTo>
                      <a:pt x="6466609" y="1899969"/>
                      <a:pt x="6522439" y="1891975"/>
                      <a:pt x="6578272" y="1891976"/>
                    </a:cubicBezTo>
                    <a:cubicBezTo>
                      <a:pt x="6881353" y="1891976"/>
                      <a:pt x="7136581" y="2147773"/>
                      <a:pt x="7136582" y="2451532"/>
                    </a:cubicBezTo>
                    <a:cubicBezTo>
                      <a:pt x="7136581" y="2763285"/>
                      <a:pt x="6881353" y="3011088"/>
                      <a:pt x="6578271" y="3011088"/>
                    </a:cubicBezTo>
                    <a:cubicBezTo>
                      <a:pt x="6267212" y="3011089"/>
                      <a:pt x="6011985" y="2763286"/>
                      <a:pt x="6011985" y="2451532"/>
                    </a:cubicBezTo>
                    <a:cubicBezTo>
                      <a:pt x="6011985" y="2283665"/>
                      <a:pt x="6091744" y="2131785"/>
                      <a:pt x="6211381" y="2027867"/>
                    </a:cubicBezTo>
                    <a:cubicBezTo>
                      <a:pt x="6211381" y="2027867"/>
                      <a:pt x="6211381" y="2027867"/>
                      <a:pt x="5669022" y="1332419"/>
                    </a:cubicBezTo>
                    <a:cubicBezTo>
                      <a:pt x="5573313" y="1380381"/>
                      <a:pt x="5477602" y="1404362"/>
                      <a:pt x="5365941" y="1404362"/>
                    </a:cubicBezTo>
                    <a:cubicBezTo>
                      <a:pt x="5174519" y="1404362"/>
                      <a:pt x="4999050" y="1324425"/>
                      <a:pt x="4871436" y="1196526"/>
                    </a:cubicBezTo>
                    <a:cubicBezTo>
                      <a:pt x="4871436" y="1196526"/>
                      <a:pt x="4871436" y="1196526"/>
                      <a:pt x="4456692" y="1436336"/>
                    </a:cubicBezTo>
                    <a:cubicBezTo>
                      <a:pt x="4488596" y="1516273"/>
                      <a:pt x="4504546" y="1612197"/>
                      <a:pt x="4504547" y="1708121"/>
                    </a:cubicBezTo>
                    <a:cubicBezTo>
                      <a:pt x="4504547" y="2123792"/>
                      <a:pt x="4201464" y="2459526"/>
                      <a:pt x="3802671" y="2515482"/>
                    </a:cubicBezTo>
                    <a:cubicBezTo>
                      <a:pt x="3802671" y="2515482"/>
                      <a:pt x="3802671" y="2515482"/>
                      <a:pt x="3802671" y="3186950"/>
                    </a:cubicBezTo>
                    <a:cubicBezTo>
                      <a:pt x="4057899" y="3242906"/>
                      <a:pt x="4249319" y="3466729"/>
                      <a:pt x="4249319" y="3738513"/>
                    </a:cubicBezTo>
                    <a:cubicBezTo>
                      <a:pt x="4249319" y="4042272"/>
                      <a:pt x="3994091" y="4298070"/>
                      <a:pt x="3691008" y="4298070"/>
                    </a:cubicBezTo>
                    <a:cubicBezTo>
                      <a:pt x="3379950" y="4298070"/>
                      <a:pt x="3124722" y="4042272"/>
                      <a:pt x="3124723" y="3738512"/>
                    </a:cubicBezTo>
                    <a:cubicBezTo>
                      <a:pt x="3124723" y="3466728"/>
                      <a:pt x="3316143" y="3242906"/>
                      <a:pt x="3571371" y="3186950"/>
                    </a:cubicBezTo>
                    <a:cubicBezTo>
                      <a:pt x="3571371" y="3186950"/>
                      <a:pt x="3571371" y="3186950"/>
                      <a:pt x="3571371" y="2515482"/>
                    </a:cubicBezTo>
                    <a:cubicBezTo>
                      <a:pt x="3172577" y="2459526"/>
                      <a:pt x="2869494" y="2123792"/>
                      <a:pt x="2869494" y="1708121"/>
                    </a:cubicBezTo>
                    <a:cubicBezTo>
                      <a:pt x="2869494" y="1660159"/>
                      <a:pt x="2869495" y="1612197"/>
                      <a:pt x="2885447" y="1564235"/>
                    </a:cubicBezTo>
                    <a:cubicBezTo>
                      <a:pt x="2885447" y="1564235"/>
                      <a:pt x="2885447" y="1564235"/>
                      <a:pt x="2566412" y="1564235"/>
                    </a:cubicBezTo>
                    <a:cubicBezTo>
                      <a:pt x="2510581" y="1899969"/>
                      <a:pt x="2223450" y="2147773"/>
                      <a:pt x="1880487" y="2147773"/>
                    </a:cubicBezTo>
                    <a:cubicBezTo>
                      <a:pt x="1736923" y="2147773"/>
                      <a:pt x="1601332" y="2107804"/>
                      <a:pt x="1489670" y="2035861"/>
                    </a:cubicBezTo>
                    <a:cubicBezTo>
                      <a:pt x="1489670" y="2035861"/>
                      <a:pt x="1489670" y="2035861"/>
                      <a:pt x="1250395" y="2267678"/>
                    </a:cubicBezTo>
                    <a:cubicBezTo>
                      <a:pt x="1298250" y="2347615"/>
                      <a:pt x="1330153" y="2451532"/>
                      <a:pt x="1330153" y="2555450"/>
                    </a:cubicBezTo>
                    <a:cubicBezTo>
                      <a:pt x="1330153" y="2867203"/>
                      <a:pt x="1082901" y="3115007"/>
                      <a:pt x="771843" y="3115006"/>
                    </a:cubicBezTo>
                    <a:cubicBezTo>
                      <a:pt x="460784" y="3115007"/>
                      <a:pt x="205557" y="2867202"/>
                      <a:pt x="205557" y="2555450"/>
                    </a:cubicBezTo>
                    <a:cubicBezTo>
                      <a:pt x="205557" y="2251690"/>
                      <a:pt x="460785" y="1995893"/>
                      <a:pt x="771843" y="1995893"/>
                    </a:cubicBezTo>
                    <a:cubicBezTo>
                      <a:pt x="891481" y="1995893"/>
                      <a:pt x="995167" y="2035861"/>
                      <a:pt x="1090877" y="2099811"/>
                    </a:cubicBezTo>
                    <a:cubicBezTo>
                      <a:pt x="1090877" y="2099811"/>
                      <a:pt x="1090877" y="2099811"/>
                      <a:pt x="1322178" y="1875988"/>
                    </a:cubicBezTo>
                    <a:cubicBezTo>
                      <a:pt x="1234443" y="1756083"/>
                      <a:pt x="1178612" y="1612197"/>
                      <a:pt x="1178612" y="1452324"/>
                    </a:cubicBezTo>
                    <a:cubicBezTo>
                      <a:pt x="1178611" y="1356399"/>
                      <a:pt x="1198053" y="1264972"/>
                      <a:pt x="1233322" y="1181788"/>
                    </a:cubicBezTo>
                    <a:lnTo>
                      <a:pt x="1256273" y="1139637"/>
                    </a:lnTo>
                    <a:lnTo>
                      <a:pt x="850903" y="894764"/>
                    </a:lnTo>
                    <a:lnTo>
                      <a:pt x="799083" y="937519"/>
                    </a:lnTo>
                    <a:cubicBezTo>
                      <a:pt x="717283" y="992782"/>
                      <a:pt x="618673" y="1025050"/>
                      <a:pt x="512525" y="1025050"/>
                    </a:cubicBezTo>
                    <a:cubicBezTo>
                      <a:pt x="229465" y="1025050"/>
                      <a:pt x="0" y="795585"/>
                      <a:pt x="0" y="512525"/>
                    </a:cubicBezTo>
                    <a:cubicBezTo>
                      <a:pt x="0" y="229465"/>
                      <a:pt x="229465" y="0"/>
                      <a:pt x="512525"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s-UY" sz="2800">
                  <a:solidFill>
                    <a:schemeClr val="tx1"/>
                  </a:solidFill>
                  <a:latin typeface="Segoe UI "/>
                </a:endParaRPr>
              </a:p>
            </p:txBody>
          </p:sp>
        </p:grpSp>
        <p:sp>
          <p:nvSpPr>
            <p:cNvPr id="21" name="Oval 20">
              <a:extLst>
                <a:ext uri="{FF2B5EF4-FFF2-40B4-BE49-F238E27FC236}">
                  <a16:creationId xmlns:a16="http://schemas.microsoft.com/office/drawing/2014/main" id="{06BD0F68-0DAC-A2CF-9886-6D382A9ED86B}"/>
                </a:ext>
              </a:extLst>
            </p:cNvPr>
            <p:cNvSpPr>
              <a:spLocks noChangeAspect="1"/>
            </p:cNvSpPr>
            <p:nvPr/>
          </p:nvSpPr>
          <p:spPr>
            <a:xfrm>
              <a:off x="6063721" y="5506439"/>
              <a:ext cx="108000" cy="1080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22" name="Oval 21">
              <a:extLst>
                <a:ext uri="{FF2B5EF4-FFF2-40B4-BE49-F238E27FC236}">
                  <a16:creationId xmlns:a16="http://schemas.microsoft.com/office/drawing/2014/main" id="{53EAB549-E5FF-2BB5-F201-E3BEAC456766}"/>
                </a:ext>
              </a:extLst>
            </p:cNvPr>
            <p:cNvSpPr>
              <a:spLocks noChangeAspect="1"/>
            </p:cNvSpPr>
            <p:nvPr/>
          </p:nvSpPr>
          <p:spPr>
            <a:xfrm>
              <a:off x="5945891" y="6150108"/>
              <a:ext cx="108000" cy="108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23" name="Oval 22">
              <a:extLst>
                <a:ext uri="{FF2B5EF4-FFF2-40B4-BE49-F238E27FC236}">
                  <a16:creationId xmlns:a16="http://schemas.microsoft.com/office/drawing/2014/main" id="{2EAC62E2-EA1D-3690-14A0-EE20FC0739F0}"/>
                </a:ext>
              </a:extLst>
            </p:cNvPr>
            <p:cNvSpPr>
              <a:spLocks noChangeAspect="1"/>
            </p:cNvSpPr>
            <p:nvPr/>
          </p:nvSpPr>
          <p:spPr>
            <a:xfrm>
              <a:off x="5951092" y="5654268"/>
              <a:ext cx="108000" cy="108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24" name="Oval 23">
              <a:extLst>
                <a:ext uri="{FF2B5EF4-FFF2-40B4-BE49-F238E27FC236}">
                  <a16:creationId xmlns:a16="http://schemas.microsoft.com/office/drawing/2014/main" id="{1E1D6712-7AFD-38AF-3FA5-6AD137A1F8D5}"/>
                </a:ext>
              </a:extLst>
            </p:cNvPr>
            <p:cNvSpPr>
              <a:spLocks noChangeAspect="1"/>
            </p:cNvSpPr>
            <p:nvPr/>
          </p:nvSpPr>
          <p:spPr>
            <a:xfrm>
              <a:off x="5862042" y="5879860"/>
              <a:ext cx="144000" cy="144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sp>
        <p:nvSpPr>
          <p:cNvPr id="27" name="TextBox 26">
            <a:extLst>
              <a:ext uri="{FF2B5EF4-FFF2-40B4-BE49-F238E27FC236}">
                <a16:creationId xmlns:a16="http://schemas.microsoft.com/office/drawing/2014/main" id="{57C0D2A1-C4F1-23D1-3CBE-AD8612231987}"/>
              </a:ext>
            </a:extLst>
          </p:cNvPr>
          <p:cNvSpPr txBox="1"/>
          <p:nvPr/>
        </p:nvSpPr>
        <p:spPr>
          <a:xfrm>
            <a:off x="8432800" y="1581998"/>
            <a:ext cx="3491880" cy="633188"/>
          </a:xfrm>
          <a:prstGeom prst="rect">
            <a:avLst/>
          </a:prstGeom>
          <a:solidFill>
            <a:schemeClr val="bg1"/>
          </a:solidFill>
          <a:ln>
            <a:noFill/>
          </a:ln>
        </p:spPr>
        <p:txBody>
          <a:bodyPr wrap="square" lIns="0" tIns="0" rIns="0" bIns="0" rtlCol="0" anchor="ctr">
            <a:noAutofit/>
          </a:bodyPr>
          <a:lstStyle/>
          <a:p>
            <a:pPr algn="ctr"/>
            <a:r>
              <a:rPr lang="en-IN" b="1">
                <a:solidFill>
                  <a:schemeClr val="accent3"/>
                </a:solidFill>
              </a:rPr>
              <a:t>Process Simulation</a:t>
            </a:r>
            <a:endParaRPr lang="en-IN" sz="1800" b="1">
              <a:solidFill>
                <a:schemeClr val="accent3"/>
              </a:solidFill>
            </a:endParaRPr>
          </a:p>
        </p:txBody>
      </p:sp>
      <p:grpSp>
        <p:nvGrpSpPr>
          <p:cNvPr id="28" name="Group 27">
            <a:extLst>
              <a:ext uri="{FF2B5EF4-FFF2-40B4-BE49-F238E27FC236}">
                <a16:creationId xmlns:a16="http://schemas.microsoft.com/office/drawing/2014/main" id="{CE616497-4469-2D86-4380-81705128E24C}"/>
              </a:ext>
            </a:extLst>
          </p:cNvPr>
          <p:cNvGrpSpPr>
            <a:grpSpLocks noChangeAspect="1"/>
          </p:cNvGrpSpPr>
          <p:nvPr/>
        </p:nvGrpSpPr>
        <p:grpSpPr>
          <a:xfrm>
            <a:off x="9819566" y="5720196"/>
            <a:ext cx="730800" cy="730800"/>
            <a:chOff x="9711227" y="5303830"/>
            <a:chExt cx="1098000" cy="1098000"/>
          </a:xfrm>
        </p:grpSpPr>
        <p:sp>
          <p:nvSpPr>
            <p:cNvPr id="29" name="Oval 28">
              <a:extLst>
                <a:ext uri="{FF2B5EF4-FFF2-40B4-BE49-F238E27FC236}">
                  <a16:creationId xmlns:a16="http://schemas.microsoft.com/office/drawing/2014/main" id="{13F47C31-F965-CA87-8DAA-C25146F24240}"/>
                </a:ext>
              </a:extLst>
            </p:cNvPr>
            <p:cNvSpPr>
              <a:spLocks noChangeAspect="1"/>
            </p:cNvSpPr>
            <p:nvPr/>
          </p:nvSpPr>
          <p:spPr>
            <a:xfrm>
              <a:off x="9711227" y="5303830"/>
              <a:ext cx="1098000" cy="1098000"/>
            </a:xfrm>
            <a:prstGeom prst="ellipse">
              <a:avLst/>
            </a:prstGeom>
            <a:solidFill>
              <a:schemeClr val="bg1">
                <a:alpha val="24000"/>
              </a:schemeClr>
            </a:solidFill>
            <a:ln w="38100">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sp>
          <p:nvSpPr>
            <p:cNvPr id="30" name="Freeform 6">
              <a:extLst>
                <a:ext uri="{FF2B5EF4-FFF2-40B4-BE49-F238E27FC236}">
                  <a16:creationId xmlns:a16="http://schemas.microsoft.com/office/drawing/2014/main" id="{06156EEA-3F15-0B22-CF65-1882F203F5E8}"/>
                </a:ext>
              </a:extLst>
            </p:cNvPr>
            <p:cNvSpPr>
              <a:spLocks noChangeAspect="1" noEditPoints="1"/>
            </p:cNvSpPr>
            <p:nvPr/>
          </p:nvSpPr>
          <p:spPr bwMode="auto">
            <a:xfrm rot="9025047">
              <a:off x="9907994" y="5458213"/>
              <a:ext cx="704466" cy="789235"/>
            </a:xfrm>
            <a:custGeom>
              <a:avLst/>
              <a:gdLst>
                <a:gd name="T0" fmla="*/ 1027 w 2891"/>
                <a:gd name="T1" fmla="*/ 2861 h 3239"/>
                <a:gd name="T2" fmla="*/ 1486 w 2891"/>
                <a:gd name="T3" fmla="*/ 3174 h 3239"/>
                <a:gd name="T4" fmla="*/ 1904 w 2891"/>
                <a:gd name="T5" fmla="*/ 2771 h 3239"/>
                <a:gd name="T6" fmla="*/ 2246 w 2891"/>
                <a:gd name="T7" fmla="*/ 1951 h 3239"/>
                <a:gd name="T8" fmla="*/ 2216 w 2891"/>
                <a:gd name="T9" fmla="*/ 1977 h 3239"/>
                <a:gd name="T10" fmla="*/ 121 w 2891"/>
                <a:gd name="T11" fmla="*/ 2146 h 3239"/>
                <a:gd name="T12" fmla="*/ 181 w 2891"/>
                <a:gd name="T13" fmla="*/ 2546 h 3239"/>
                <a:gd name="T14" fmla="*/ 695 w 2891"/>
                <a:gd name="T15" fmla="*/ 2679 h 3239"/>
                <a:gd name="T16" fmla="*/ 605 w 2891"/>
                <a:gd name="T17" fmla="*/ 1937 h 3239"/>
                <a:gd name="T18" fmla="*/ 385 w 2891"/>
                <a:gd name="T19" fmla="*/ 1702 h 3239"/>
                <a:gd name="T20" fmla="*/ 698 w 2891"/>
                <a:gd name="T21" fmla="*/ 1811 h 3239"/>
                <a:gd name="T22" fmla="*/ 2263 w 2891"/>
                <a:gd name="T23" fmla="*/ 1526 h 3239"/>
                <a:gd name="T24" fmla="*/ 2238 w 2891"/>
                <a:gd name="T25" fmla="*/ 1790 h 3239"/>
                <a:gd name="T26" fmla="*/ 2101 w 2891"/>
                <a:gd name="T27" fmla="*/ 2641 h 3239"/>
                <a:gd name="T28" fmla="*/ 2686 w 2891"/>
                <a:gd name="T29" fmla="*/ 2549 h 3239"/>
                <a:gd name="T30" fmla="*/ 2803 w 2891"/>
                <a:gd name="T31" fmla="*/ 2149 h 3239"/>
                <a:gd name="T32" fmla="*/ 2405 w 2891"/>
                <a:gd name="T33" fmla="*/ 1802 h 3239"/>
                <a:gd name="T34" fmla="*/ 2496 w 2891"/>
                <a:gd name="T35" fmla="*/ 1653 h 3239"/>
                <a:gd name="T36" fmla="*/ 871 w 2891"/>
                <a:gd name="T37" fmla="*/ 1251 h 3239"/>
                <a:gd name="T38" fmla="*/ 790 w 2891"/>
                <a:gd name="T39" fmla="*/ 2075 h 3239"/>
                <a:gd name="T40" fmla="*/ 894 w 2891"/>
                <a:gd name="T41" fmla="*/ 2561 h 3239"/>
                <a:gd name="T42" fmla="*/ 1075 w 2891"/>
                <a:gd name="T43" fmla="*/ 2267 h 3239"/>
                <a:gd name="T44" fmla="*/ 1535 w 2891"/>
                <a:gd name="T45" fmla="*/ 2258 h 3239"/>
                <a:gd name="T46" fmla="*/ 1789 w 2891"/>
                <a:gd name="T47" fmla="*/ 2189 h 3239"/>
                <a:gd name="T48" fmla="*/ 1790 w 2891"/>
                <a:gd name="T49" fmla="*/ 2438 h 3239"/>
                <a:gd name="T50" fmla="*/ 1465 w 2891"/>
                <a:gd name="T51" fmla="*/ 2463 h 3239"/>
                <a:gd name="T52" fmla="*/ 2090 w 2891"/>
                <a:gd name="T53" fmla="*/ 2139 h 3239"/>
                <a:gd name="T54" fmla="*/ 2000 w 2891"/>
                <a:gd name="T55" fmla="*/ 1621 h 3239"/>
                <a:gd name="T56" fmla="*/ 1950 w 2891"/>
                <a:gd name="T57" fmla="*/ 1193 h 3239"/>
                <a:gd name="T58" fmla="*/ 783 w 2891"/>
                <a:gd name="T59" fmla="*/ 1170 h 3239"/>
                <a:gd name="T60" fmla="*/ 882 w 2891"/>
                <a:gd name="T61" fmla="*/ 716 h 3239"/>
                <a:gd name="T62" fmla="*/ 2013 w 2891"/>
                <a:gd name="T63" fmla="*/ 1092 h 3239"/>
                <a:gd name="T64" fmla="*/ 349 w 2891"/>
                <a:gd name="T65" fmla="*/ 696 h 3239"/>
                <a:gd name="T66" fmla="*/ 60 w 2891"/>
                <a:gd name="T67" fmla="*/ 955 h 3239"/>
                <a:gd name="T68" fmla="*/ 164 w 2891"/>
                <a:gd name="T69" fmla="*/ 1298 h 3239"/>
                <a:gd name="T70" fmla="*/ 345 w 2891"/>
                <a:gd name="T71" fmla="*/ 1488 h 3239"/>
                <a:gd name="T72" fmla="*/ 644 w 2891"/>
                <a:gd name="T73" fmla="*/ 1285 h 3239"/>
                <a:gd name="T74" fmla="*/ 2294 w 2891"/>
                <a:gd name="T75" fmla="*/ 645 h 3239"/>
                <a:gd name="T76" fmla="*/ 2379 w 2891"/>
                <a:gd name="T77" fmla="*/ 1382 h 3239"/>
                <a:gd name="T78" fmla="*/ 2803 w 2891"/>
                <a:gd name="T79" fmla="*/ 1128 h 3239"/>
                <a:gd name="T80" fmla="*/ 2687 w 2891"/>
                <a:gd name="T81" fmla="*/ 733 h 3239"/>
                <a:gd name="T82" fmla="*/ 1309 w 2891"/>
                <a:gd name="T83" fmla="*/ 89 h 3239"/>
                <a:gd name="T84" fmla="*/ 915 w 2891"/>
                <a:gd name="T85" fmla="*/ 617 h 3239"/>
                <a:gd name="T86" fmla="*/ 1803 w 2891"/>
                <a:gd name="T87" fmla="*/ 634 h 3239"/>
                <a:gd name="T88" fmla="*/ 1624 w 2891"/>
                <a:gd name="T89" fmla="*/ 117 h 3239"/>
                <a:gd name="T90" fmla="*/ 1721 w 2891"/>
                <a:gd name="T91" fmla="*/ 117 h 3239"/>
                <a:gd name="T92" fmla="*/ 2287 w 2891"/>
                <a:gd name="T93" fmla="*/ 557 h 3239"/>
                <a:gd name="T94" fmla="*/ 2788 w 2891"/>
                <a:gd name="T95" fmla="*/ 742 h 3239"/>
                <a:gd name="T96" fmla="*/ 2824 w 2891"/>
                <a:gd name="T97" fmla="*/ 1207 h 3239"/>
                <a:gd name="T98" fmla="*/ 2763 w 2891"/>
                <a:gd name="T99" fmla="*/ 1852 h 3239"/>
                <a:gd name="T100" fmla="*/ 2854 w 2891"/>
                <a:gd name="T101" fmla="*/ 2437 h 3239"/>
                <a:gd name="T102" fmla="*/ 2406 w 2891"/>
                <a:gd name="T103" fmla="*/ 2683 h 3239"/>
                <a:gd name="T104" fmla="*/ 1807 w 2891"/>
                <a:gd name="T105" fmla="*/ 3031 h 3239"/>
                <a:gd name="T106" fmla="*/ 1300 w 2891"/>
                <a:gd name="T107" fmla="*/ 3209 h 3239"/>
                <a:gd name="T108" fmla="*/ 876 w 2891"/>
                <a:gd name="T109" fmla="*/ 2677 h 3239"/>
                <a:gd name="T110" fmla="*/ 174 w 2891"/>
                <a:gd name="T111" fmla="*/ 2614 h 3239"/>
                <a:gd name="T112" fmla="*/ 37 w 2891"/>
                <a:gd name="T113" fmla="*/ 2158 h 3239"/>
                <a:gd name="T114" fmla="*/ 215 w 2891"/>
                <a:gd name="T115" fmla="*/ 1616 h 3239"/>
                <a:gd name="T116" fmla="*/ 29 w 2891"/>
                <a:gd name="T117" fmla="*/ 1428 h 3239"/>
                <a:gd name="T118" fmla="*/ 0 w 2891"/>
                <a:gd name="T119" fmla="*/ 1028 h 3239"/>
                <a:gd name="T120" fmla="*/ 236 w 2891"/>
                <a:gd name="T121" fmla="*/ 657 h 3239"/>
                <a:gd name="T122" fmla="*/ 888 w 2891"/>
                <a:gd name="T123" fmla="*/ 530 h 3239"/>
                <a:gd name="T124" fmla="*/ 1342 w 2891"/>
                <a:gd name="T125" fmla="*/ 14 h 3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1" h="3239">
                  <a:moveTo>
                    <a:pt x="1460" y="2465"/>
                  </a:moveTo>
                  <a:lnTo>
                    <a:pt x="1368" y="2508"/>
                  </a:lnTo>
                  <a:lnTo>
                    <a:pt x="1274" y="2548"/>
                  </a:lnTo>
                  <a:lnTo>
                    <a:pt x="1180" y="2585"/>
                  </a:lnTo>
                  <a:lnTo>
                    <a:pt x="1085" y="2619"/>
                  </a:lnTo>
                  <a:lnTo>
                    <a:pt x="987" y="2648"/>
                  </a:lnTo>
                  <a:lnTo>
                    <a:pt x="960" y="2656"/>
                  </a:lnTo>
                  <a:lnTo>
                    <a:pt x="931" y="2663"/>
                  </a:lnTo>
                  <a:lnTo>
                    <a:pt x="962" y="2733"/>
                  </a:lnTo>
                  <a:lnTo>
                    <a:pt x="993" y="2800"/>
                  </a:lnTo>
                  <a:lnTo>
                    <a:pt x="1027" y="2861"/>
                  </a:lnTo>
                  <a:lnTo>
                    <a:pt x="1062" y="2919"/>
                  </a:lnTo>
                  <a:lnTo>
                    <a:pt x="1099" y="2970"/>
                  </a:lnTo>
                  <a:lnTo>
                    <a:pt x="1138" y="3017"/>
                  </a:lnTo>
                  <a:lnTo>
                    <a:pt x="1178" y="3058"/>
                  </a:lnTo>
                  <a:lnTo>
                    <a:pt x="1219" y="3093"/>
                  </a:lnTo>
                  <a:lnTo>
                    <a:pt x="1261" y="3123"/>
                  </a:lnTo>
                  <a:lnTo>
                    <a:pt x="1305" y="3146"/>
                  </a:lnTo>
                  <a:lnTo>
                    <a:pt x="1349" y="3164"/>
                  </a:lnTo>
                  <a:lnTo>
                    <a:pt x="1394" y="3174"/>
                  </a:lnTo>
                  <a:lnTo>
                    <a:pt x="1441" y="3177"/>
                  </a:lnTo>
                  <a:lnTo>
                    <a:pt x="1486" y="3174"/>
                  </a:lnTo>
                  <a:lnTo>
                    <a:pt x="1529" y="3165"/>
                  </a:lnTo>
                  <a:lnTo>
                    <a:pt x="1572" y="3149"/>
                  </a:lnTo>
                  <a:lnTo>
                    <a:pt x="1613" y="3128"/>
                  </a:lnTo>
                  <a:lnTo>
                    <a:pt x="1654" y="3101"/>
                  </a:lnTo>
                  <a:lnTo>
                    <a:pt x="1694" y="3068"/>
                  </a:lnTo>
                  <a:lnTo>
                    <a:pt x="1732" y="3031"/>
                  </a:lnTo>
                  <a:lnTo>
                    <a:pt x="1769" y="2988"/>
                  </a:lnTo>
                  <a:lnTo>
                    <a:pt x="1804" y="2941"/>
                  </a:lnTo>
                  <a:lnTo>
                    <a:pt x="1839" y="2889"/>
                  </a:lnTo>
                  <a:lnTo>
                    <a:pt x="1872" y="2831"/>
                  </a:lnTo>
                  <a:lnTo>
                    <a:pt x="1904" y="2771"/>
                  </a:lnTo>
                  <a:lnTo>
                    <a:pt x="1934" y="2705"/>
                  </a:lnTo>
                  <a:lnTo>
                    <a:pt x="1961" y="2637"/>
                  </a:lnTo>
                  <a:lnTo>
                    <a:pt x="1938" y="2631"/>
                  </a:lnTo>
                  <a:lnTo>
                    <a:pt x="1840" y="2606"/>
                  </a:lnTo>
                  <a:lnTo>
                    <a:pt x="1743" y="2575"/>
                  </a:lnTo>
                  <a:lnTo>
                    <a:pt x="1648" y="2542"/>
                  </a:lnTo>
                  <a:lnTo>
                    <a:pt x="1553" y="2505"/>
                  </a:lnTo>
                  <a:lnTo>
                    <a:pt x="1460" y="2465"/>
                  </a:lnTo>
                  <a:close/>
                  <a:moveTo>
                    <a:pt x="2283" y="1916"/>
                  </a:moveTo>
                  <a:lnTo>
                    <a:pt x="2264" y="1934"/>
                  </a:lnTo>
                  <a:lnTo>
                    <a:pt x="2246" y="1951"/>
                  </a:lnTo>
                  <a:lnTo>
                    <a:pt x="2231" y="1966"/>
                  </a:lnTo>
                  <a:lnTo>
                    <a:pt x="2217" y="1978"/>
                  </a:lnTo>
                  <a:lnTo>
                    <a:pt x="2205" y="1990"/>
                  </a:lnTo>
                  <a:lnTo>
                    <a:pt x="2196" y="1998"/>
                  </a:lnTo>
                  <a:lnTo>
                    <a:pt x="2190" y="2003"/>
                  </a:lnTo>
                  <a:lnTo>
                    <a:pt x="2186" y="2006"/>
                  </a:lnTo>
                  <a:lnTo>
                    <a:pt x="2185" y="2006"/>
                  </a:lnTo>
                  <a:lnTo>
                    <a:pt x="2187" y="2004"/>
                  </a:lnTo>
                  <a:lnTo>
                    <a:pt x="2193" y="1998"/>
                  </a:lnTo>
                  <a:lnTo>
                    <a:pt x="2202" y="1988"/>
                  </a:lnTo>
                  <a:lnTo>
                    <a:pt x="2216" y="1977"/>
                  </a:lnTo>
                  <a:lnTo>
                    <a:pt x="2249" y="1946"/>
                  </a:lnTo>
                  <a:lnTo>
                    <a:pt x="2283" y="1916"/>
                  </a:lnTo>
                  <a:close/>
                  <a:moveTo>
                    <a:pt x="373" y="1718"/>
                  </a:moveTo>
                  <a:lnTo>
                    <a:pt x="329" y="1773"/>
                  </a:lnTo>
                  <a:lnTo>
                    <a:pt x="287" y="1830"/>
                  </a:lnTo>
                  <a:lnTo>
                    <a:pt x="248" y="1887"/>
                  </a:lnTo>
                  <a:lnTo>
                    <a:pt x="211" y="1946"/>
                  </a:lnTo>
                  <a:lnTo>
                    <a:pt x="178" y="2007"/>
                  </a:lnTo>
                  <a:lnTo>
                    <a:pt x="149" y="2069"/>
                  </a:lnTo>
                  <a:lnTo>
                    <a:pt x="134" y="2107"/>
                  </a:lnTo>
                  <a:lnTo>
                    <a:pt x="121" y="2146"/>
                  </a:lnTo>
                  <a:lnTo>
                    <a:pt x="110" y="2185"/>
                  </a:lnTo>
                  <a:lnTo>
                    <a:pt x="100" y="2224"/>
                  </a:lnTo>
                  <a:lnTo>
                    <a:pt x="94" y="2264"/>
                  </a:lnTo>
                  <a:lnTo>
                    <a:pt x="92" y="2304"/>
                  </a:lnTo>
                  <a:lnTo>
                    <a:pt x="92" y="2343"/>
                  </a:lnTo>
                  <a:lnTo>
                    <a:pt x="97" y="2381"/>
                  </a:lnTo>
                  <a:lnTo>
                    <a:pt x="107" y="2419"/>
                  </a:lnTo>
                  <a:lnTo>
                    <a:pt x="120" y="2456"/>
                  </a:lnTo>
                  <a:lnTo>
                    <a:pt x="138" y="2491"/>
                  </a:lnTo>
                  <a:lnTo>
                    <a:pt x="158" y="2520"/>
                  </a:lnTo>
                  <a:lnTo>
                    <a:pt x="181" y="2546"/>
                  </a:lnTo>
                  <a:lnTo>
                    <a:pt x="207" y="2571"/>
                  </a:lnTo>
                  <a:lnTo>
                    <a:pt x="237" y="2592"/>
                  </a:lnTo>
                  <a:lnTo>
                    <a:pt x="269" y="2611"/>
                  </a:lnTo>
                  <a:lnTo>
                    <a:pt x="302" y="2627"/>
                  </a:lnTo>
                  <a:lnTo>
                    <a:pt x="343" y="2644"/>
                  </a:lnTo>
                  <a:lnTo>
                    <a:pt x="388" y="2656"/>
                  </a:lnTo>
                  <a:lnTo>
                    <a:pt x="432" y="2666"/>
                  </a:lnTo>
                  <a:lnTo>
                    <a:pt x="477" y="2673"/>
                  </a:lnTo>
                  <a:lnTo>
                    <a:pt x="522" y="2678"/>
                  </a:lnTo>
                  <a:lnTo>
                    <a:pt x="608" y="2682"/>
                  </a:lnTo>
                  <a:lnTo>
                    <a:pt x="695" y="2679"/>
                  </a:lnTo>
                  <a:lnTo>
                    <a:pt x="781" y="2670"/>
                  </a:lnTo>
                  <a:lnTo>
                    <a:pt x="867" y="2657"/>
                  </a:lnTo>
                  <a:lnTo>
                    <a:pt x="839" y="2577"/>
                  </a:lnTo>
                  <a:lnTo>
                    <a:pt x="812" y="2494"/>
                  </a:lnTo>
                  <a:lnTo>
                    <a:pt x="788" y="2407"/>
                  </a:lnTo>
                  <a:lnTo>
                    <a:pt x="767" y="2317"/>
                  </a:lnTo>
                  <a:lnTo>
                    <a:pt x="747" y="2223"/>
                  </a:lnTo>
                  <a:lnTo>
                    <a:pt x="731" y="2127"/>
                  </a:lnTo>
                  <a:lnTo>
                    <a:pt x="718" y="2027"/>
                  </a:lnTo>
                  <a:lnTo>
                    <a:pt x="688" y="2004"/>
                  </a:lnTo>
                  <a:lnTo>
                    <a:pt x="605" y="1937"/>
                  </a:lnTo>
                  <a:lnTo>
                    <a:pt x="525" y="1867"/>
                  </a:lnTo>
                  <a:lnTo>
                    <a:pt x="448" y="1794"/>
                  </a:lnTo>
                  <a:lnTo>
                    <a:pt x="373" y="1718"/>
                  </a:lnTo>
                  <a:close/>
                  <a:moveTo>
                    <a:pt x="701" y="1388"/>
                  </a:moveTo>
                  <a:lnTo>
                    <a:pt x="620" y="1459"/>
                  </a:lnTo>
                  <a:lnTo>
                    <a:pt x="542" y="1533"/>
                  </a:lnTo>
                  <a:lnTo>
                    <a:pt x="468" y="1610"/>
                  </a:lnTo>
                  <a:lnTo>
                    <a:pt x="396" y="1690"/>
                  </a:lnTo>
                  <a:lnTo>
                    <a:pt x="393" y="1694"/>
                  </a:lnTo>
                  <a:lnTo>
                    <a:pt x="389" y="1698"/>
                  </a:lnTo>
                  <a:lnTo>
                    <a:pt x="385" y="1702"/>
                  </a:lnTo>
                  <a:lnTo>
                    <a:pt x="437" y="1749"/>
                  </a:lnTo>
                  <a:lnTo>
                    <a:pt x="485" y="1791"/>
                  </a:lnTo>
                  <a:lnTo>
                    <a:pt x="529" y="1830"/>
                  </a:lnTo>
                  <a:lnTo>
                    <a:pt x="569" y="1865"/>
                  </a:lnTo>
                  <a:lnTo>
                    <a:pt x="605" y="1897"/>
                  </a:lnTo>
                  <a:lnTo>
                    <a:pt x="638" y="1927"/>
                  </a:lnTo>
                  <a:lnTo>
                    <a:pt x="666" y="1953"/>
                  </a:lnTo>
                  <a:lnTo>
                    <a:pt x="692" y="1976"/>
                  </a:lnTo>
                  <a:lnTo>
                    <a:pt x="714" y="1997"/>
                  </a:lnTo>
                  <a:lnTo>
                    <a:pt x="705" y="1905"/>
                  </a:lnTo>
                  <a:lnTo>
                    <a:pt x="698" y="1811"/>
                  </a:lnTo>
                  <a:lnTo>
                    <a:pt x="694" y="1716"/>
                  </a:lnTo>
                  <a:lnTo>
                    <a:pt x="692" y="1619"/>
                  </a:lnTo>
                  <a:lnTo>
                    <a:pt x="694" y="1540"/>
                  </a:lnTo>
                  <a:lnTo>
                    <a:pt x="697" y="1463"/>
                  </a:lnTo>
                  <a:lnTo>
                    <a:pt x="701" y="1388"/>
                  </a:lnTo>
                  <a:close/>
                  <a:moveTo>
                    <a:pt x="2180" y="1361"/>
                  </a:moveTo>
                  <a:lnTo>
                    <a:pt x="2184" y="1426"/>
                  </a:lnTo>
                  <a:lnTo>
                    <a:pt x="2187" y="1491"/>
                  </a:lnTo>
                  <a:lnTo>
                    <a:pt x="2215" y="1498"/>
                  </a:lnTo>
                  <a:lnTo>
                    <a:pt x="2240" y="1511"/>
                  </a:lnTo>
                  <a:lnTo>
                    <a:pt x="2263" y="1526"/>
                  </a:lnTo>
                  <a:lnTo>
                    <a:pt x="2282" y="1545"/>
                  </a:lnTo>
                  <a:lnTo>
                    <a:pt x="2299" y="1568"/>
                  </a:lnTo>
                  <a:lnTo>
                    <a:pt x="2311" y="1594"/>
                  </a:lnTo>
                  <a:lnTo>
                    <a:pt x="2318" y="1620"/>
                  </a:lnTo>
                  <a:lnTo>
                    <a:pt x="2321" y="1650"/>
                  </a:lnTo>
                  <a:lnTo>
                    <a:pt x="2318" y="1679"/>
                  </a:lnTo>
                  <a:lnTo>
                    <a:pt x="2310" y="1706"/>
                  </a:lnTo>
                  <a:lnTo>
                    <a:pt x="2298" y="1732"/>
                  </a:lnTo>
                  <a:lnTo>
                    <a:pt x="2281" y="1755"/>
                  </a:lnTo>
                  <a:lnTo>
                    <a:pt x="2262" y="1774"/>
                  </a:lnTo>
                  <a:lnTo>
                    <a:pt x="2238" y="1790"/>
                  </a:lnTo>
                  <a:lnTo>
                    <a:pt x="2213" y="1802"/>
                  </a:lnTo>
                  <a:lnTo>
                    <a:pt x="2184" y="1808"/>
                  </a:lnTo>
                  <a:lnTo>
                    <a:pt x="2177" y="1923"/>
                  </a:lnTo>
                  <a:lnTo>
                    <a:pt x="2164" y="2035"/>
                  </a:lnTo>
                  <a:lnTo>
                    <a:pt x="2149" y="2143"/>
                  </a:lnTo>
                  <a:lnTo>
                    <a:pt x="2131" y="2249"/>
                  </a:lnTo>
                  <a:lnTo>
                    <a:pt x="2109" y="2350"/>
                  </a:lnTo>
                  <a:lnTo>
                    <a:pt x="2084" y="2448"/>
                  </a:lnTo>
                  <a:lnTo>
                    <a:pt x="2056" y="2541"/>
                  </a:lnTo>
                  <a:lnTo>
                    <a:pt x="2025" y="2630"/>
                  </a:lnTo>
                  <a:lnTo>
                    <a:pt x="2101" y="2641"/>
                  </a:lnTo>
                  <a:lnTo>
                    <a:pt x="2177" y="2648"/>
                  </a:lnTo>
                  <a:lnTo>
                    <a:pt x="2253" y="2652"/>
                  </a:lnTo>
                  <a:lnTo>
                    <a:pt x="2328" y="2651"/>
                  </a:lnTo>
                  <a:lnTo>
                    <a:pt x="2404" y="2645"/>
                  </a:lnTo>
                  <a:lnTo>
                    <a:pt x="2449" y="2639"/>
                  </a:lnTo>
                  <a:lnTo>
                    <a:pt x="2494" y="2629"/>
                  </a:lnTo>
                  <a:lnTo>
                    <a:pt x="2539" y="2618"/>
                  </a:lnTo>
                  <a:lnTo>
                    <a:pt x="2582" y="2604"/>
                  </a:lnTo>
                  <a:lnTo>
                    <a:pt x="2623" y="2586"/>
                  </a:lnTo>
                  <a:lnTo>
                    <a:pt x="2655" y="2569"/>
                  </a:lnTo>
                  <a:lnTo>
                    <a:pt x="2686" y="2549"/>
                  </a:lnTo>
                  <a:lnTo>
                    <a:pt x="2715" y="2526"/>
                  </a:lnTo>
                  <a:lnTo>
                    <a:pt x="2741" y="2501"/>
                  </a:lnTo>
                  <a:lnTo>
                    <a:pt x="2763" y="2474"/>
                  </a:lnTo>
                  <a:lnTo>
                    <a:pt x="2782" y="2444"/>
                  </a:lnTo>
                  <a:lnTo>
                    <a:pt x="2800" y="2405"/>
                  </a:lnTo>
                  <a:lnTo>
                    <a:pt x="2812" y="2364"/>
                  </a:lnTo>
                  <a:lnTo>
                    <a:pt x="2820" y="2322"/>
                  </a:lnTo>
                  <a:lnTo>
                    <a:pt x="2822" y="2280"/>
                  </a:lnTo>
                  <a:lnTo>
                    <a:pt x="2820" y="2236"/>
                  </a:lnTo>
                  <a:lnTo>
                    <a:pt x="2812" y="2193"/>
                  </a:lnTo>
                  <a:lnTo>
                    <a:pt x="2803" y="2149"/>
                  </a:lnTo>
                  <a:lnTo>
                    <a:pt x="2790" y="2106"/>
                  </a:lnTo>
                  <a:lnTo>
                    <a:pt x="2773" y="2064"/>
                  </a:lnTo>
                  <a:lnTo>
                    <a:pt x="2756" y="2023"/>
                  </a:lnTo>
                  <a:lnTo>
                    <a:pt x="2724" y="1962"/>
                  </a:lnTo>
                  <a:lnTo>
                    <a:pt x="2689" y="1902"/>
                  </a:lnTo>
                  <a:lnTo>
                    <a:pt x="2650" y="1845"/>
                  </a:lnTo>
                  <a:lnTo>
                    <a:pt x="2608" y="1789"/>
                  </a:lnTo>
                  <a:lnTo>
                    <a:pt x="2565" y="1733"/>
                  </a:lnTo>
                  <a:lnTo>
                    <a:pt x="2519" y="1680"/>
                  </a:lnTo>
                  <a:lnTo>
                    <a:pt x="2463" y="1741"/>
                  </a:lnTo>
                  <a:lnTo>
                    <a:pt x="2405" y="1802"/>
                  </a:lnTo>
                  <a:lnTo>
                    <a:pt x="2345" y="1859"/>
                  </a:lnTo>
                  <a:lnTo>
                    <a:pt x="2283" y="1916"/>
                  </a:lnTo>
                  <a:lnTo>
                    <a:pt x="2316" y="1882"/>
                  </a:lnTo>
                  <a:lnTo>
                    <a:pt x="2352" y="1846"/>
                  </a:lnTo>
                  <a:lnTo>
                    <a:pt x="2390" y="1805"/>
                  </a:lnTo>
                  <a:lnTo>
                    <a:pt x="2430" y="1762"/>
                  </a:lnTo>
                  <a:lnTo>
                    <a:pt x="2470" y="1717"/>
                  </a:lnTo>
                  <a:lnTo>
                    <a:pt x="2510" y="1670"/>
                  </a:lnTo>
                  <a:lnTo>
                    <a:pt x="2505" y="1663"/>
                  </a:lnTo>
                  <a:lnTo>
                    <a:pt x="2501" y="1658"/>
                  </a:lnTo>
                  <a:lnTo>
                    <a:pt x="2496" y="1653"/>
                  </a:lnTo>
                  <a:lnTo>
                    <a:pt x="2436" y="1591"/>
                  </a:lnTo>
                  <a:lnTo>
                    <a:pt x="2376" y="1530"/>
                  </a:lnTo>
                  <a:lnTo>
                    <a:pt x="2312" y="1472"/>
                  </a:lnTo>
                  <a:lnTo>
                    <a:pt x="2246" y="1416"/>
                  </a:lnTo>
                  <a:lnTo>
                    <a:pt x="2180" y="1361"/>
                  </a:lnTo>
                  <a:close/>
                  <a:moveTo>
                    <a:pt x="1432" y="906"/>
                  </a:moveTo>
                  <a:lnTo>
                    <a:pt x="1317" y="965"/>
                  </a:lnTo>
                  <a:lnTo>
                    <a:pt x="1205" y="1028"/>
                  </a:lnTo>
                  <a:lnTo>
                    <a:pt x="1094" y="1095"/>
                  </a:lnTo>
                  <a:lnTo>
                    <a:pt x="981" y="1171"/>
                  </a:lnTo>
                  <a:lnTo>
                    <a:pt x="871" y="1251"/>
                  </a:lnTo>
                  <a:lnTo>
                    <a:pt x="765" y="1335"/>
                  </a:lnTo>
                  <a:lnTo>
                    <a:pt x="759" y="1428"/>
                  </a:lnTo>
                  <a:lnTo>
                    <a:pt x="755" y="1523"/>
                  </a:lnTo>
                  <a:lnTo>
                    <a:pt x="753" y="1619"/>
                  </a:lnTo>
                  <a:lnTo>
                    <a:pt x="755" y="1734"/>
                  </a:lnTo>
                  <a:lnTo>
                    <a:pt x="761" y="1846"/>
                  </a:lnTo>
                  <a:lnTo>
                    <a:pt x="770" y="1957"/>
                  </a:lnTo>
                  <a:lnTo>
                    <a:pt x="782" y="2063"/>
                  </a:lnTo>
                  <a:lnTo>
                    <a:pt x="786" y="2068"/>
                  </a:lnTo>
                  <a:lnTo>
                    <a:pt x="789" y="2072"/>
                  </a:lnTo>
                  <a:lnTo>
                    <a:pt x="790" y="2075"/>
                  </a:lnTo>
                  <a:lnTo>
                    <a:pt x="791" y="2077"/>
                  </a:lnTo>
                  <a:lnTo>
                    <a:pt x="791" y="2078"/>
                  </a:lnTo>
                  <a:lnTo>
                    <a:pt x="790" y="2078"/>
                  </a:lnTo>
                  <a:lnTo>
                    <a:pt x="789" y="2078"/>
                  </a:lnTo>
                  <a:lnTo>
                    <a:pt x="786" y="2077"/>
                  </a:lnTo>
                  <a:lnTo>
                    <a:pt x="783" y="2075"/>
                  </a:lnTo>
                  <a:lnTo>
                    <a:pt x="800" y="2179"/>
                  </a:lnTo>
                  <a:lnTo>
                    <a:pt x="819" y="2281"/>
                  </a:lnTo>
                  <a:lnTo>
                    <a:pt x="841" y="2378"/>
                  </a:lnTo>
                  <a:lnTo>
                    <a:pt x="866" y="2471"/>
                  </a:lnTo>
                  <a:lnTo>
                    <a:pt x="894" y="2561"/>
                  </a:lnTo>
                  <a:lnTo>
                    <a:pt x="925" y="2645"/>
                  </a:lnTo>
                  <a:lnTo>
                    <a:pt x="983" y="2632"/>
                  </a:lnTo>
                  <a:lnTo>
                    <a:pt x="1080" y="2606"/>
                  </a:lnTo>
                  <a:lnTo>
                    <a:pt x="1176" y="2576"/>
                  </a:lnTo>
                  <a:lnTo>
                    <a:pt x="1269" y="2542"/>
                  </a:lnTo>
                  <a:lnTo>
                    <a:pt x="1363" y="2504"/>
                  </a:lnTo>
                  <a:lnTo>
                    <a:pt x="1455" y="2463"/>
                  </a:lnTo>
                  <a:lnTo>
                    <a:pt x="1357" y="2418"/>
                  </a:lnTo>
                  <a:lnTo>
                    <a:pt x="1262" y="2371"/>
                  </a:lnTo>
                  <a:lnTo>
                    <a:pt x="1168" y="2321"/>
                  </a:lnTo>
                  <a:lnTo>
                    <a:pt x="1075" y="2267"/>
                  </a:lnTo>
                  <a:lnTo>
                    <a:pt x="1169" y="2321"/>
                  </a:lnTo>
                  <a:lnTo>
                    <a:pt x="1264" y="2371"/>
                  </a:lnTo>
                  <a:lnTo>
                    <a:pt x="1362" y="2417"/>
                  </a:lnTo>
                  <a:lnTo>
                    <a:pt x="1460" y="2460"/>
                  </a:lnTo>
                  <a:lnTo>
                    <a:pt x="1558" y="2411"/>
                  </a:lnTo>
                  <a:lnTo>
                    <a:pt x="1544" y="2390"/>
                  </a:lnTo>
                  <a:lnTo>
                    <a:pt x="1534" y="2367"/>
                  </a:lnTo>
                  <a:lnTo>
                    <a:pt x="1528" y="2341"/>
                  </a:lnTo>
                  <a:lnTo>
                    <a:pt x="1525" y="2315"/>
                  </a:lnTo>
                  <a:lnTo>
                    <a:pt x="1528" y="2286"/>
                  </a:lnTo>
                  <a:lnTo>
                    <a:pt x="1535" y="2258"/>
                  </a:lnTo>
                  <a:lnTo>
                    <a:pt x="1547" y="2233"/>
                  </a:lnTo>
                  <a:lnTo>
                    <a:pt x="1563" y="2210"/>
                  </a:lnTo>
                  <a:lnTo>
                    <a:pt x="1582" y="2190"/>
                  </a:lnTo>
                  <a:lnTo>
                    <a:pt x="1605" y="2175"/>
                  </a:lnTo>
                  <a:lnTo>
                    <a:pt x="1630" y="2163"/>
                  </a:lnTo>
                  <a:lnTo>
                    <a:pt x="1658" y="2156"/>
                  </a:lnTo>
                  <a:lnTo>
                    <a:pt x="1687" y="2153"/>
                  </a:lnTo>
                  <a:lnTo>
                    <a:pt x="1715" y="2155"/>
                  </a:lnTo>
                  <a:lnTo>
                    <a:pt x="1742" y="2163"/>
                  </a:lnTo>
                  <a:lnTo>
                    <a:pt x="1767" y="2174"/>
                  </a:lnTo>
                  <a:lnTo>
                    <a:pt x="1789" y="2189"/>
                  </a:lnTo>
                  <a:lnTo>
                    <a:pt x="1809" y="2209"/>
                  </a:lnTo>
                  <a:lnTo>
                    <a:pt x="1824" y="2230"/>
                  </a:lnTo>
                  <a:lnTo>
                    <a:pt x="1836" y="2255"/>
                  </a:lnTo>
                  <a:lnTo>
                    <a:pt x="1842" y="2274"/>
                  </a:lnTo>
                  <a:lnTo>
                    <a:pt x="1847" y="2294"/>
                  </a:lnTo>
                  <a:lnTo>
                    <a:pt x="1848" y="2315"/>
                  </a:lnTo>
                  <a:lnTo>
                    <a:pt x="1845" y="2343"/>
                  </a:lnTo>
                  <a:lnTo>
                    <a:pt x="1837" y="2371"/>
                  </a:lnTo>
                  <a:lnTo>
                    <a:pt x="1826" y="2396"/>
                  </a:lnTo>
                  <a:lnTo>
                    <a:pt x="1810" y="2418"/>
                  </a:lnTo>
                  <a:lnTo>
                    <a:pt x="1790" y="2438"/>
                  </a:lnTo>
                  <a:lnTo>
                    <a:pt x="1768" y="2454"/>
                  </a:lnTo>
                  <a:lnTo>
                    <a:pt x="1743" y="2465"/>
                  </a:lnTo>
                  <a:lnTo>
                    <a:pt x="1715" y="2474"/>
                  </a:lnTo>
                  <a:lnTo>
                    <a:pt x="1687" y="2476"/>
                  </a:lnTo>
                  <a:lnTo>
                    <a:pt x="1656" y="2474"/>
                  </a:lnTo>
                  <a:lnTo>
                    <a:pt x="1628" y="2465"/>
                  </a:lnTo>
                  <a:lnTo>
                    <a:pt x="1602" y="2452"/>
                  </a:lnTo>
                  <a:lnTo>
                    <a:pt x="1580" y="2436"/>
                  </a:lnTo>
                  <a:lnTo>
                    <a:pt x="1560" y="2414"/>
                  </a:lnTo>
                  <a:lnTo>
                    <a:pt x="1512" y="2439"/>
                  </a:lnTo>
                  <a:lnTo>
                    <a:pt x="1465" y="2463"/>
                  </a:lnTo>
                  <a:lnTo>
                    <a:pt x="1558" y="2500"/>
                  </a:lnTo>
                  <a:lnTo>
                    <a:pt x="1653" y="2535"/>
                  </a:lnTo>
                  <a:lnTo>
                    <a:pt x="1747" y="2566"/>
                  </a:lnTo>
                  <a:lnTo>
                    <a:pt x="1843" y="2592"/>
                  </a:lnTo>
                  <a:lnTo>
                    <a:pt x="1942" y="2615"/>
                  </a:lnTo>
                  <a:lnTo>
                    <a:pt x="1967" y="2620"/>
                  </a:lnTo>
                  <a:lnTo>
                    <a:pt x="1998" y="2533"/>
                  </a:lnTo>
                  <a:lnTo>
                    <a:pt x="2025" y="2441"/>
                  </a:lnTo>
                  <a:lnTo>
                    <a:pt x="2050" y="2344"/>
                  </a:lnTo>
                  <a:lnTo>
                    <a:pt x="2071" y="2244"/>
                  </a:lnTo>
                  <a:lnTo>
                    <a:pt x="2090" y="2139"/>
                  </a:lnTo>
                  <a:lnTo>
                    <a:pt x="2104" y="2032"/>
                  </a:lnTo>
                  <a:lnTo>
                    <a:pt x="2116" y="1921"/>
                  </a:lnTo>
                  <a:lnTo>
                    <a:pt x="2123" y="1807"/>
                  </a:lnTo>
                  <a:lnTo>
                    <a:pt x="2095" y="1797"/>
                  </a:lnTo>
                  <a:lnTo>
                    <a:pt x="2068" y="1781"/>
                  </a:lnTo>
                  <a:lnTo>
                    <a:pt x="2044" y="1762"/>
                  </a:lnTo>
                  <a:lnTo>
                    <a:pt x="2025" y="1738"/>
                  </a:lnTo>
                  <a:lnTo>
                    <a:pt x="2011" y="1712"/>
                  </a:lnTo>
                  <a:lnTo>
                    <a:pt x="2001" y="1682"/>
                  </a:lnTo>
                  <a:lnTo>
                    <a:pt x="1998" y="1650"/>
                  </a:lnTo>
                  <a:lnTo>
                    <a:pt x="2000" y="1621"/>
                  </a:lnTo>
                  <a:lnTo>
                    <a:pt x="2007" y="1595"/>
                  </a:lnTo>
                  <a:lnTo>
                    <a:pt x="2020" y="1569"/>
                  </a:lnTo>
                  <a:lnTo>
                    <a:pt x="2035" y="1548"/>
                  </a:lnTo>
                  <a:lnTo>
                    <a:pt x="2054" y="1528"/>
                  </a:lnTo>
                  <a:lnTo>
                    <a:pt x="2075" y="1512"/>
                  </a:lnTo>
                  <a:lnTo>
                    <a:pt x="2100" y="1499"/>
                  </a:lnTo>
                  <a:lnTo>
                    <a:pt x="2126" y="1492"/>
                  </a:lnTo>
                  <a:lnTo>
                    <a:pt x="2122" y="1401"/>
                  </a:lnTo>
                  <a:lnTo>
                    <a:pt x="2116" y="1312"/>
                  </a:lnTo>
                  <a:lnTo>
                    <a:pt x="2034" y="1251"/>
                  </a:lnTo>
                  <a:lnTo>
                    <a:pt x="1950" y="1193"/>
                  </a:lnTo>
                  <a:lnTo>
                    <a:pt x="1864" y="1137"/>
                  </a:lnTo>
                  <a:lnTo>
                    <a:pt x="1777" y="1084"/>
                  </a:lnTo>
                  <a:lnTo>
                    <a:pt x="1664" y="1020"/>
                  </a:lnTo>
                  <a:lnTo>
                    <a:pt x="1549" y="961"/>
                  </a:lnTo>
                  <a:lnTo>
                    <a:pt x="1432" y="906"/>
                  </a:lnTo>
                  <a:close/>
                  <a:moveTo>
                    <a:pt x="882" y="716"/>
                  </a:moveTo>
                  <a:lnTo>
                    <a:pt x="857" y="800"/>
                  </a:lnTo>
                  <a:lnTo>
                    <a:pt x="835" y="887"/>
                  </a:lnTo>
                  <a:lnTo>
                    <a:pt x="815" y="978"/>
                  </a:lnTo>
                  <a:lnTo>
                    <a:pt x="798" y="1073"/>
                  </a:lnTo>
                  <a:lnTo>
                    <a:pt x="783" y="1170"/>
                  </a:lnTo>
                  <a:lnTo>
                    <a:pt x="863" y="1109"/>
                  </a:lnTo>
                  <a:lnTo>
                    <a:pt x="945" y="1050"/>
                  </a:lnTo>
                  <a:lnTo>
                    <a:pt x="1029" y="994"/>
                  </a:lnTo>
                  <a:lnTo>
                    <a:pt x="1114" y="941"/>
                  </a:lnTo>
                  <a:lnTo>
                    <a:pt x="1202" y="892"/>
                  </a:lnTo>
                  <a:lnTo>
                    <a:pt x="1290" y="844"/>
                  </a:lnTo>
                  <a:lnTo>
                    <a:pt x="1202" y="811"/>
                  </a:lnTo>
                  <a:lnTo>
                    <a:pt x="1112" y="779"/>
                  </a:lnTo>
                  <a:lnTo>
                    <a:pt x="1022" y="752"/>
                  </a:lnTo>
                  <a:lnTo>
                    <a:pt x="931" y="726"/>
                  </a:lnTo>
                  <a:lnTo>
                    <a:pt x="882" y="716"/>
                  </a:lnTo>
                  <a:close/>
                  <a:moveTo>
                    <a:pt x="1993" y="692"/>
                  </a:moveTo>
                  <a:lnTo>
                    <a:pt x="1926" y="710"/>
                  </a:lnTo>
                  <a:lnTo>
                    <a:pt x="1836" y="737"/>
                  </a:lnTo>
                  <a:lnTo>
                    <a:pt x="1747" y="768"/>
                  </a:lnTo>
                  <a:lnTo>
                    <a:pt x="1659" y="803"/>
                  </a:lnTo>
                  <a:lnTo>
                    <a:pt x="1573" y="840"/>
                  </a:lnTo>
                  <a:lnTo>
                    <a:pt x="1662" y="884"/>
                  </a:lnTo>
                  <a:lnTo>
                    <a:pt x="1751" y="930"/>
                  </a:lnTo>
                  <a:lnTo>
                    <a:pt x="1838" y="978"/>
                  </a:lnTo>
                  <a:lnTo>
                    <a:pt x="1926" y="1035"/>
                  </a:lnTo>
                  <a:lnTo>
                    <a:pt x="2013" y="1092"/>
                  </a:lnTo>
                  <a:lnTo>
                    <a:pt x="2098" y="1153"/>
                  </a:lnTo>
                  <a:lnTo>
                    <a:pt x="2082" y="1053"/>
                  </a:lnTo>
                  <a:lnTo>
                    <a:pt x="2064" y="958"/>
                  </a:lnTo>
                  <a:lnTo>
                    <a:pt x="2043" y="866"/>
                  </a:lnTo>
                  <a:lnTo>
                    <a:pt x="2019" y="777"/>
                  </a:lnTo>
                  <a:lnTo>
                    <a:pt x="1993" y="692"/>
                  </a:lnTo>
                  <a:close/>
                  <a:moveTo>
                    <a:pt x="567" y="675"/>
                  </a:moveTo>
                  <a:lnTo>
                    <a:pt x="481" y="677"/>
                  </a:lnTo>
                  <a:lnTo>
                    <a:pt x="437" y="681"/>
                  </a:lnTo>
                  <a:lnTo>
                    <a:pt x="393" y="687"/>
                  </a:lnTo>
                  <a:lnTo>
                    <a:pt x="349" y="696"/>
                  </a:lnTo>
                  <a:lnTo>
                    <a:pt x="307" y="709"/>
                  </a:lnTo>
                  <a:lnTo>
                    <a:pt x="266" y="723"/>
                  </a:lnTo>
                  <a:lnTo>
                    <a:pt x="233" y="738"/>
                  </a:lnTo>
                  <a:lnTo>
                    <a:pt x="201" y="757"/>
                  </a:lnTo>
                  <a:lnTo>
                    <a:pt x="172" y="777"/>
                  </a:lnTo>
                  <a:lnTo>
                    <a:pt x="146" y="801"/>
                  </a:lnTo>
                  <a:lnTo>
                    <a:pt x="122" y="827"/>
                  </a:lnTo>
                  <a:lnTo>
                    <a:pt x="101" y="856"/>
                  </a:lnTo>
                  <a:lnTo>
                    <a:pt x="84" y="887"/>
                  </a:lnTo>
                  <a:lnTo>
                    <a:pt x="71" y="920"/>
                  </a:lnTo>
                  <a:lnTo>
                    <a:pt x="60" y="955"/>
                  </a:lnTo>
                  <a:lnTo>
                    <a:pt x="54" y="991"/>
                  </a:lnTo>
                  <a:lnTo>
                    <a:pt x="52" y="1028"/>
                  </a:lnTo>
                  <a:lnTo>
                    <a:pt x="52" y="1065"/>
                  </a:lnTo>
                  <a:lnTo>
                    <a:pt x="58" y="1120"/>
                  </a:lnTo>
                  <a:lnTo>
                    <a:pt x="70" y="1176"/>
                  </a:lnTo>
                  <a:lnTo>
                    <a:pt x="86" y="1231"/>
                  </a:lnTo>
                  <a:lnTo>
                    <a:pt x="107" y="1284"/>
                  </a:lnTo>
                  <a:lnTo>
                    <a:pt x="113" y="1298"/>
                  </a:lnTo>
                  <a:lnTo>
                    <a:pt x="119" y="1312"/>
                  </a:lnTo>
                  <a:lnTo>
                    <a:pt x="140" y="1303"/>
                  </a:lnTo>
                  <a:lnTo>
                    <a:pt x="164" y="1298"/>
                  </a:lnTo>
                  <a:lnTo>
                    <a:pt x="188" y="1296"/>
                  </a:lnTo>
                  <a:lnTo>
                    <a:pt x="216" y="1298"/>
                  </a:lnTo>
                  <a:lnTo>
                    <a:pt x="244" y="1307"/>
                  </a:lnTo>
                  <a:lnTo>
                    <a:pt x="269" y="1318"/>
                  </a:lnTo>
                  <a:lnTo>
                    <a:pt x="291" y="1334"/>
                  </a:lnTo>
                  <a:lnTo>
                    <a:pt x="311" y="1354"/>
                  </a:lnTo>
                  <a:lnTo>
                    <a:pt x="327" y="1376"/>
                  </a:lnTo>
                  <a:lnTo>
                    <a:pt x="338" y="1401"/>
                  </a:lnTo>
                  <a:lnTo>
                    <a:pt x="347" y="1429"/>
                  </a:lnTo>
                  <a:lnTo>
                    <a:pt x="349" y="1457"/>
                  </a:lnTo>
                  <a:lnTo>
                    <a:pt x="345" y="1488"/>
                  </a:lnTo>
                  <a:lnTo>
                    <a:pt x="337" y="1518"/>
                  </a:lnTo>
                  <a:lnTo>
                    <a:pt x="324" y="1543"/>
                  </a:lnTo>
                  <a:lnTo>
                    <a:pt x="306" y="1567"/>
                  </a:lnTo>
                  <a:lnTo>
                    <a:pt x="283" y="1588"/>
                  </a:lnTo>
                  <a:lnTo>
                    <a:pt x="314" y="1624"/>
                  </a:lnTo>
                  <a:lnTo>
                    <a:pt x="315" y="1623"/>
                  </a:lnTo>
                  <a:lnTo>
                    <a:pt x="376" y="1551"/>
                  </a:lnTo>
                  <a:lnTo>
                    <a:pt x="440" y="1481"/>
                  </a:lnTo>
                  <a:lnTo>
                    <a:pt x="505" y="1413"/>
                  </a:lnTo>
                  <a:lnTo>
                    <a:pt x="574" y="1348"/>
                  </a:lnTo>
                  <a:lnTo>
                    <a:pt x="644" y="1285"/>
                  </a:lnTo>
                  <a:lnTo>
                    <a:pt x="716" y="1223"/>
                  </a:lnTo>
                  <a:lnTo>
                    <a:pt x="731" y="1113"/>
                  </a:lnTo>
                  <a:lnTo>
                    <a:pt x="749" y="1004"/>
                  </a:lnTo>
                  <a:lnTo>
                    <a:pt x="771" y="899"/>
                  </a:lnTo>
                  <a:lnTo>
                    <a:pt x="797" y="800"/>
                  </a:lnTo>
                  <a:lnTo>
                    <a:pt x="824" y="704"/>
                  </a:lnTo>
                  <a:lnTo>
                    <a:pt x="739" y="689"/>
                  </a:lnTo>
                  <a:lnTo>
                    <a:pt x="653" y="680"/>
                  </a:lnTo>
                  <a:lnTo>
                    <a:pt x="567" y="675"/>
                  </a:lnTo>
                  <a:close/>
                  <a:moveTo>
                    <a:pt x="2375" y="644"/>
                  </a:moveTo>
                  <a:lnTo>
                    <a:pt x="2294" y="645"/>
                  </a:lnTo>
                  <a:lnTo>
                    <a:pt x="2212" y="651"/>
                  </a:lnTo>
                  <a:lnTo>
                    <a:pt x="2131" y="664"/>
                  </a:lnTo>
                  <a:lnTo>
                    <a:pt x="2050" y="679"/>
                  </a:lnTo>
                  <a:lnTo>
                    <a:pt x="2079" y="775"/>
                  </a:lnTo>
                  <a:lnTo>
                    <a:pt x="2105" y="876"/>
                  </a:lnTo>
                  <a:lnTo>
                    <a:pt x="2128" y="980"/>
                  </a:lnTo>
                  <a:lnTo>
                    <a:pt x="2148" y="1089"/>
                  </a:lnTo>
                  <a:lnTo>
                    <a:pt x="2164" y="1202"/>
                  </a:lnTo>
                  <a:lnTo>
                    <a:pt x="2237" y="1260"/>
                  </a:lnTo>
                  <a:lnTo>
                    <a:pt x="2309" y="1320"/>
                  </a:lnTo>
                  <a:lnTo>
                    <a:pt x="2379" y="1382"/>
                  </a:lnTo>
                  <a:lnTo>
                    <a:pt x="2446" y="1447"/>
                  </a:lnTo>
                  <a:lnTo>
                    <a:pt x="2511" y="1514"/>
                  </a:lnTo>
                  <a:lnTo>
                    <a:pt x="2573" y="1583"/>
                  </a:lnTo>
                  <a:lnTo>
                    <a:pt x="2574" y="1585"/>
                  </a:lnTo>
                  <a:lnTo>
                    <a:pt x="2622" y="1520"/>
                  </a:lnTo>
                  <a:lnTo>
                    <a:pt x="2665" y="1452"/>
                  </a:lnTo>
                  <a:lnTo>
                    <a:pt x="2705" y="1382"/>
                  </a:lnTo>
                  <a:lnTo>
                    <a:pt x="2740" y="1311"/>
                  </a:lnTo>
                  <a:lnTo>
                    <a:pt x="2770" y="1237"/>
                  </a:lnTo>
                  <a:lnTo>
                    <a:pt x="2789" y="1182"/>
                  </a:lnTo>
                  <a:lnTo>
                    <a:pt x="2803" y="1128"/>
                  </a:lnTo>
                  <a:lnTo>
                    <a:pt x="2812" y="1072"/>
                  </a:lnTo>
                  <a:lnTo>
                    <a:pt x="2816" y="1015"/>
                  </a:lnTo>
                  <a:lnTo>
                    <a:pt x="2815" y="978"/>
                  </a:lnTo>
                  <a:lnTo>
                    <a:pt x="2811" y="943"/>
                  </a:lnTo>
                  <a:lnTo>
                    <a:pt x="2804" y="907"/>
                  </a:lnTo>
                  <a:lnTo>
                    <a:pt x="2793" y="873"/>
                  </a:lnTo>
                  <a:lnTo>
                    <a:pt x="2778" y="839"/>
                  </a:lnTo>
                  <a:lnTo>
                    <a:pt x="2760" y="808"/>
                  </a:lnTo>
                  <a:lnTo>
                    <a:pt x="2739" y="780"/>
                  </a:lnTo>
                  <a:lnTo>
                    <a:pt x="2714" y="756"/>
                  </a:lnTo>
                  <a:lnTo>
                    <a:pt x="2687" y="733"/>
                  </a:lnTo>
                  <a:lnTo>
                    <a:pt x="2656" y="714"/>
                  </a:lnTo>
                  <a:lnTo>
                    <a:pt x="2625" y="696"/>
                  </a:lnTo>
                  <a:lnTo>
                    <a:pt x="2592" y="683"/>
                  </a:lnTo>
                  <a:lnTo>
                    <a:pt x="2540" y="666"/>
                  </a:lnTo>
                  <a:lnTo>
                    <a:pt x="2485" y="654"/>
                  </a:lnTo>
                  <a:lnTo>
                    <a:pt x="2430" y="647"/>
                  </a:lnTo>
                  <a:lnTo>
                    <a:pt x="2375" y="644"/>
                  </a:lnTo>
                  <a:close/>
                  <a:moveTo>
                    <a:pt x="1442" y="61"/>
                  </a:moveTo>
                  <a:lnTo>
                    <a:pt x="1396" y="64"/>
                  </a:lnTo>
                  <a:lnTo>
                    <a:pt x="1352" y="74"/>
                  </a:lnTo>
                  <a:lnTo>
                    <a:pt x="1309" y="89"/>
                  </a:lnTo>
                  <a:lnTo>
                    <a:pt x="1266" y="112"/>
                  </a:lnTo>
                  <a:lnTo>
                    <a:pt x="1225" y="140"/>
                  </a:lnTo>
                  <a:lnTo>
                    <a:pt x="1185" y="173"/>
                  </a:lnTo>
                  <a:lnTo>
                    <a:pt x="1146" y="211"/>
                  </a:lnTo>
                  <a:lnTo>
                    <a:pt x="1108" y="255"/>
                  </a:lnTo>
                  <a:lnTo>
                    <a:pt x="1072" y="305"/>
                  </a:lnTo>
                  <a:lnTo>
                    <a:pt x="1038" y="359"/>
                  </a:lnTo>
                  <a:lnTo>
                    <a:pt x="1005" y="417"/>
                  </a:lnTo>
                  <a:lnTo>
                    <a:pt x="973" y="480"/>
                  </a:lnTo>
                  <a:lnTo>
                    <a:pt x="943" y="547"/>
                  </a:lnTo>
                  <a:lnTo>
                    <a:pt x="915" y="617"/>
                  </a:lnTo>
                  <a:lnTo>
                    <a:pt x="935" y="622"/>
                  </a:lnTo>
                  <a:lnTo>
                    <a:pt x="955" y="625"/>
                  </a:lnTo>
                  <a:lnTo>
                    <a:pt x="1052" y="647"/>
                  </a:lnTo>
                  <a:lnTo>
                    <a:pt x="1148" y="674"/>
                  </a:lnTo>
                  <a:lnTo>
                    <a:pt x="1243" y="705"/>
                  </a:lnTo>
                  <a:lnTo>
                    <a:pt x="1337" y="738"/>
                  </a:lnTo>
                  <a:lnTo>
                    <a:pt x="1430" y="775"/>
                  </a:lnTo>
                  <a:lnTo>
                    <a:pt x="1521" y="735"/>
                  </a:lnTo>
                  <a:lnTo>
                    <a:pt x="1614" y="697"/>
                  </a:lnTo>
                  <a:lnTo>
                    <a:pt x="1708" y="664"/>
                  </a:lnTo>
                  <a:lnTo>
                    <a:pt x="1803" y="634"/>
                  </a:lnTo>
                  <a:lnTo>
                    <a:pt x="1900" y="607"/>
                  </a:lnTo>
                  <a:lnTo>
                    <a:pt x="1958" y="596"/>
                  </a:lnTo>
                  <a:lnTo>
                    <a:pt x="1929" y="522"/>
                  </a:lnTo>
                  <a:lnTo>
                    <a:pt x="1897" y="453"/>
                  </a:lnTo>
                  <a:lnTo>
                    <a:pt x="1862" y="389"/>
                  </a:lnTo>
                  <a:lnTo>
                    <a:pt x="1826" y="330"/>
                  </a:lnTo>
                  <a:lnTo>
                    <a:pt x="1789" y="276"/>
                  </a:lnTo>
                  <a:lnTo>
                    <a:pt x="1750" y="228"/>
                  </a:lnTo>
                  <a:lnTo>
                    <a:pt x="1709" y="185"/>
                  </a:lnTo>
                  <a:lnTo>
                    <a:pt x="1668" y="148"/>
                  </a:lnTo>
                  <a:lnTo>
                    <a:pt x="1624" y="117"/>
                  </a:lnTo>
                  <a:lnTo>
                    <a:pt x="1580" y="92"/>
                  </a:lnTo>
                  <a:lnTo>
                    <a:pt x="1535" y="75"/>
                  </a:lnTo>
                  <a:lnTo>
                    <a:pt x="1489" y="65"/>
                  </a:lnTo>
                  <a:lnTo>
                    <a:pt x="1442" y="61"/>
                  </a:lnTo>
                  <a:close/>
                  <a:moveTo>
                    <a:pt x="1442" y="0"/>
                  </a:moveTo>
                  <a:lnTo>
                    <a:pt x="1491" y="3"/>
                  </a:lnTo>
                  <a:lnTo>
                    <a:pt x="1539" y="13"/>
                  </a:lnTo>
                  <a:lnTo>
                    <a:pt x="1586" y="31"/>
                  </a:lnTo>
                  <a:lnTo>
                    <a:pt x="1632" y="53"/>
                  </a:lnTo>
                  <a:lnTo>
                    <a:pt x="1677" y="82"/>
                  </a:lnTo>
                  <a:lnTo>
                    <a:pt x="1721" y="117"/>
                  </a:lnTo>
                  <a:lnTo>
                    <a:pt x="1763" y="158"/>
                  </a:lnTo>
                  <a:lnTo>
                    <a:pt x="1804" y="204"/>
                  </a:lnTo>
                  <a:lnTo>
                    <a:pt x="1844" y="255"/>
                  </a:lnTo>
                  <a:lnTo>
                    <a:pt x="1882" y="312"/>
                  </a:lnTo>
                  <a:lnTo>
                    <a:pt x="1918" y="373"/>
                  </a:lnTo>
                  <a:lnTo>
                    <a:pt x="1953" y="439"/>
                  </a:lnTo>
                  <a:lnTo>
                    <a:pt x="1985" y="509"/>
                  </a:lnTo>
                  <a:lnTo>
                    <a:pt x="2016" y="583"/>
                  </a:lnTo>
                  <a:lnTo>
                    <a:pt x="2106" y="569"/>
                  </a:lnTo>
                  <a:lnTo>
                    <a:pt x="2196" y="560"/>
                  </a:lnTo>
                  <a:lnTo>
                    <a:pt x="2287" y="557"/>
                  </a:lnTo>
                  <a:lnTo>
                    <a:pt x="2380" y="560"/>
                  </a:lnTo>
                  <a:lnTo>
                    <a:pt x="2428" y="565"/>
                  </a:lnTo>
                  <a:lnTo>
                    <a:pt x="2476" y="573"/>
                  </a:lnTo>
                  <a:lnTo>
                    <a:pt x="2525" y="584"/>
                  </a:lnTo>
                  <a:lnTo>
                    <a:pt x="2572" y="598"/>
                  </a:lnTo>
                  <a:lnTo>
                    <a:pt x="2620" y="615"/>
                  </a:lnTo>
                  <a:lnTo>
                    <a:pt x="2658" y="634"/>
                  </a:lnTo>
                  <a:lnTo>
                    <a:pt x="2693" y="655"/>
                  </a:lnTo>
                  <a:lnTo>
                    <a:pt x="2728" y="680"/>
                  </a:lnTo>
                  <a:lnTo>
                    <a:pt x="2760" y="709"/>
                  </a:lnTo>
                  <a:lnTo>
                    <a:pt x="2788" y="742"/>
                  </a:lnTo>
                  <a:lnTo>
                    <a:pt x="2812" y="776"/>
                  </a:lnTo>
                  <a:lnTo>
                    <a:pt x="2832" y="814"/>
                  </a:lnTo>
                  <a:lnTo>
                    <a:pt x="2847" y="853"/>
                  </a:lnTo>
                  <a:lnTo>
                    <a:pt x="2858" y="894"/>
                  </a:lnTo>
                  <a:lnTo>
                    <a:pt x="2865" y="935"/>
                  </a:lnTo>
                  <a:lnTo>
                    <a:pt x="2868" y="977"/>
                  </a:lnTo>
                  <a:lnTo>
                    <a:pt x="2866" y="1018"/>
                  </a:lnTo>
                  <a:lnTo>
                    <a:pt x="2861" y="1067"/>
                  </a:lnTo>
                  <a:lnTo>
                    <a:pt x="2851" y="1115"/>
                  </a:lnTo>
                  <a:lnTo>
                    <a:pt x="2839" y="1161"/>
                  </a:lnTo>
                  <a:lnTo>
                    <a:pt x="2824" y="1207"/>
                  </a:lnTo>
                  <a:lnTo>
                    <a:pt x="2806" y="1251"/>
                  </a:lnTo>
                  <a:lnTo>
                    <a:pt x="2776" y="1315"/>
                  </a:lnTo>
                  <a:lnTo>
                    <a:pt x="2745" y="1375"/>
                  </a:lnTo>
                  <a:lnTo>
                    <a:pt x="2709" y="1434"/>
                  </a:lnTo>
                  <a:lnTo>
                    <a:pt x="2670" y="1491"/>
                  </a:lnTo>
                  <a:lnTo>
                    <a:pt x="2630" y="1547"/>
                  </a:lnTo>
                  <a:lnTo>
                    <a:pt x="2588" y="1601"/>
                  </a:lnTo>
                  <a:lnTo>
                    <a:pt x="2635" y="1660"/>
                  </a:lnTo>
                  <a:lnTo>
                    <a:pt x="2681" y="1722"/>
                  </a:lnTo>
                  <a:lnTo>
                    <a:pt x="2724" y="1786"/>
                  </a:lnTo>
                  <a:lnTo>
                    <a:pt x="2763" y="1852"/>
                  </a:lnTo>
                  <a:lnTo>
                    <a:pt x="2800" y="1920"/>
                  </a:lnTo>
                  <a:lnTo>
                    <a:pt x="2832" y="1991"/>
                  </a:lnTo>
                  <a:lnTo>
                    <a:pt x="2853" y="2048"/>
                  </a:lnTo>
                  <a:lnTo>
                    <a:pt x="2871" y="2107"/>
                  </a:lnTo>
                  <a:lnTo>
                    <a:pt x="2884" y="2168"/>
                  </a:lnTo>
                  <a:lnTo>
                    <a:pt x="2891" y="2229"/>
                  </a:lnTo>
                  <a:lnTo>
                    <a:pt x="2891" y="2272"/>
                  </a:lnTo>
                  <a:lnTo>
                    <a:pt x="2888" y="2314"/>
                  </a:lnTo>
                  <a:lnTo>
                    <a:pt x="2881" y="2356"/>
                  </a:lnTo>
                  <a:lnTo>
                    <a:pt x="2870" y="2398"/>
                  </a:lnTo>
                  <a:lnTo>
                    <a:pt x="2854" y="2437"/>
                  </a:lnTo>
                  <a:lnTo>
                    <a:pt x="2834" y="2474"/>
                  </a:lnTo>
                  <a:lnTo>
                    <a:pt x="2809" y="2509"/>
                  </a:lnTo>
                  <a:lnTo>
                    <a:pt x="2781" y="2540"/>
                  </a:lnTo>
                  <a:lnTo>
                    <a:pt x="2750" y="2569"/>
                  </a:lnTo>
                  <a:lnTo>
                    <a:pt x="2716" y="2592"/>
                  </a:lnTo>
                  <a:lnTo>
                    <a:pt x="2680" y="2614"/>
                  </a:lnTo>
                  <a:lnTo>
                    <a:pt x="2642" y="2631"/>
                  </a:lnTo>
                  <a:lnTo>
                    <a:pt x="2585" y="2652"/>
                  </a:lnTo>
                  <a:lnTo>
                    <a:pt x="2526" y="2667"/>
                  </a:lnTo>
                  <a:lnTo>
                    <a:pt x="2467" y="2677"/>
                  </a:lnTo>
                  <a:lnTo>
                    <a:pt x="2406" y="2683"/>
                  </a:lnTo>
                  <a:lnTo>
                    <a:pt x="2328" y="2685"/>
                  </a:lnTo>
                  <a:lnTo>
                    <a:pt x="2249" y="2682"/>
                  </a:lnTo>
                  <a:lnTo>
                    <a:pt x="2173" y="2675"/>
                  </a:lnTo>
                  <a:lnTo>
                    <a:pt x="2095" y="2663"/>
                  </a:lnTo>
                  <a:lnTo>
                    <a:pt x="2019" y="2649"/>
                  </a:lnTo>
                  <a:lnTo>
                    <a:pt x="1988" y="2724"/>
                  </a:lnTo>
                  <a:lnTo>
                    <a:pt x="1955" y="2794"/>
                  </a:lnTo>
                  <a:lnTo>
                    <a:pt x="1920" y="2861"/>
                  </a:lnTo>
                  <a:lnTo>
                    <a:pt x="1884" y="2923"/>
                  </a:lnTo>
                  <a:lnTo>
                    <a:pt x="1847" y="2980"/>
                  </a:lnTo>
                  <a:lnTo>
                    <a:pt x="1807" y="3031"/>
                  </a:lnTo>
                  <a:lnTo>
                    <a:pt x="1766" y="3079"/>
                  </a:lnTo>
                  <a:lnTo>
                    <a:pt x="1722" y="3120"/>
                  </a:lnTo>
                  <a:lnTo>
                    <a:pt x="1678" y="3154"/>
                  </a:lnTo>
                  <a:lnTo>
                    <a:pt x="1633" y="3184"/>
                  </a:lnTo>
                  <a:lnTo>
                    <a:pt x="1587" y="3208"/>
                  </a:lnTo>
                  <a:lnTo>
                    <a:pt x="1539" y="3224"/>
                  </a:lnTo>
                  <a:lnTo>
                    <a:pt x="1491" y="3234"/>
                  </a:lnTo>
                  <a:lnTo>
                    <a:pt x="1442" y="3239"/>
                  </a:lnTo>
                  <a:lnTo>
                    <a:pt x="1393" y="3235"/>
                  </a:lnTo>
                  <a:lnTo>
                    <a:pt x="1346" y="3225"/>
                  </a:lnTo>
                  <a:lnTo>
                    <a:pt x="1300" y="3209"/>
                  </a:lnTo>
                  <a:lnTo>
                    <a:pt x="1255" y="3187"/>
                  </a:lnTo>
                  <a:lnTo>
                    <a:pt x="1210" y="3159"/>
                  </a:lnTo>
                  <a:lnTo>
                    <a:pt x="1167" y="3125"/>
                  </a:lnTo>
                  <a:lnTo>
                    <a:pt x="1126" y="3086"/>
                  </a:lnTo>
                  <a:lnTo>
                    <a:pt x="1085" y="3042"/>
                  </a:lnTo>
                  <a:lnTo>
                    <a:pt x="1046" y="2992"/>
                  </a:lnTo>
                  <a:lnTo>
                    <a:pt x="1009" y="2938"/>
                  </a:lnTo>
                  <a:lnTo>
                    <a:pt x="973" y="2879"/>
                  </a:lnTo>
                  <a:lnTo>
                    <a:pt x="938" y="2816"/>
                  </a:lnTo>
                  <a:lnTo>
                    <a:pt x="906" y="2748"/>
                  </a:lnTo>
                  <a:lnTo>
                    <a:pt x="876" y="2677"/>
                  </a:lnTo>
                  <a:lnTo>
                    <a:pt x="788" y="2694"/>
                  </a:lnTo>
                  <a:lnTo>
                    <a:pt x="699" y="2707"/>
                  </a:lnTo>
                  <a:lnTo>
                    <a:pt x="610" y="2716"/>
                  </a:lnTo>
                  <a:lnTo>
                    <a:pt x="520" y="2717"/>
                  </a:lnTo>
                  <a:lnTo>
                    <a:pt x="460" y="2712"/>
                  </a:lnTo>
                  <a:lnTo>
                    <a:pt x="401" y="2704"/>
                  </a:lnTo>
                  <a:lnTo>
                    <a:pt x="341" y="2692"/>
                  </a:lnTo>
                  <a:lnTo>
                    <a:pt x="283" y="2673"/>
                  </a:lnTo>
                  <a:lnTo>
                    <a:pt x="245" y="2657"/>
                  </a:lnTo>
                  <a:lnTo>
                    <a:pt x="209" y="2638"/>
                  </a:lnTo>
                  <a:lnTo>
                    <a:pt x="174" y="2614"/>
                  </a:lnTo>
                  <a:lnTo>
                    <a:pt x="141" y="2587"/>
                  </a:lnTo>
                  <a:lnTo>
                    <a:pt x="112" y="2557"/>
                  </a:lnTo>
                  <a:lnTo>
                    <a:pt x="85" y="2523"/>
                  </a:lnTo>
                  <a:lnTo>
                    <a:pt x="65" y="2486"/>
                  </a:lnTo>
                  <a:lnTo>
                    <a:pt x="47" y="2447"/>
                  </a:lnTo>
                  <a:lnTo>
                    <a:pt x="35" y="2406"/>
                  </a:lnTo>
                  <a:lnTo>
                    <a:pt x="27" y="2365"/>
                  </a:lnTo>
                  <a:lnTo>
                    <a:pt x="22" y="2323"/>
                  </a:lnTo>
                  <a:lnTo>
                    <a:pt x="22" y="2281"/>
                  </a:lnTo>
                  <a:lnTo>
                    <a:pt x="26" y="2218"/>
                  </a:lnTo>
                  <a:lnTo>
                    <a:pt x="37" y="2158"/>
                  </a:lnTo>
                  <a:lnTo>
                    <a:pt x="52" y="2097"/>
                  </a:lnTo>
                  <a:lnTo>
                    <a:pt x="72" y="2040"/>
                  </a:lnTo>
                  <a:lnTo>
                    <a:pt x="100" y="1968"/>
                  </a:lnTo>
                  <a:lnTo>
                    <a:pt x="134" y="1898"/>
                  </a:lnTo>
                  <a:lnTo>
                    <a:pt x="172" y="1831"/>
                  </a:lnTo>
                  <a:lnTo>
                    <a:pt x="213" y="1766"/>
                  </a:lnTo>
                  <a:lnTo>
                    <a:pt x="256" y="1702"/>
                  </a:lnTo>
                  <a:lnTo>
                    <a:pt x="302" y="1641"/>
                  </a:lnTo>
                  <a:lnTo>
                    <a:pt x="266" y="1599"/>
                  </a:lnTo>
                  <a:lnTo>
                    <a:pt x="241" y="1609"/>
                  </a:lnTo>
                  <a:lnTo>
                    <a:pt x="215" y="1616"/>
                  </a:lnTo>
                  <a:lnTo>
                    <a:pt x="188" y="1619"/>
                  </a:lnTo>
                  <a:lnTo>
                    <a:pt x="159" y="1616"/>
                  </a:lnTo>
                  <a:lnTo>
                    <a:pt x="131" y="1609"/>
                  </a:lnTo>
                  <a:lnTo>
                    <a:pt x="106" y="1597"/>
                  </a:lnTo>
                  <a:lnTo>
                    <a:pt x="83" y="1581"/>
                  </a:lnTo>
                  <a:lnTo>
                    <a:pt x="64" y="1562"/>
                  </a:lnTo>
                  <a:lnTo>
                    <a:pt x="48" y="1539"/>
                  </a:lnTo>
                  <a:lnTo>
                    <a:pt x="36" y="1514"/>
                  </a:lnTo>
                  <a:lnTo>
                    <a:pt x="29" y="1487"/>
                  </a:lnTo>
                  <a:lnTo>
                    <a:pt x="27" y="1457"/>
                  </a:lnTo>
                  <a:lnTo>
                    <a:pt x="29" y="1428"/>
                  </a:lnTo>
                  <a:lnTo>
                    <a:pt x="37" y="1400"/>
                  </a:lnTo>
                  <a:lnTo>
                    <a:pt x="50" y="1374"/>
                  </a:lnTo>
                  <a:lnTo>
                    <a:pt x="67" y="1351"/>
                  </a:lnTo>
                  <a:lnTo>
                    <a:pt x="88" y="1331"/>
                  </a:lnTo>
                  <a:lnTo>
                    <a:pt x="72" y="1300"/>
                  </a:lnTo>
                  <a:lnTo>
                    <a:pt x="52" y="1256"/>
                  </a:lnTo>
                  <a:lnTo>
                    <a:pt x="35" y="1210"/>
                  </a:lnTo>
                  <a:lnTo>
                    <a:pt x="22" y="1164"/>
                  </a:lnTo>
                  <a:lnTo>
                    <a:pt x="10" y="1117"/>
                  </a:lnTo>
                  <a:lnTo>
                    <a:pt x="3" y="1069"/>
                  </a:lnTo>
                  <a:lnTo>
                    <a:pt x="0" y="1028"/>
                  </a:lnTo>
                  <a:lnTo>
                    <a:pt x="1" y="986"/>
                  </a:lnTo>
                  <a:lnTo>
                    <a:pt x="6" y="945"/>
                  </a:lnTo>
                  <a:lnTo>
                    <a:pt x="15" y="904"/>
                  </a:lnTo>
                  <a:lnTo>
                    <a:pt x="30" y="864"/>
                  </a:lnTo>
                  <a:lnTo>
                    <a:pt x="48" y="825"/>
                  </a:lnTo>
                  <a:lnTo>
                    <a:pt x="72" y="789"/>
                  </a:lnTo>
                  <a:lnTo>
                    <a:pt x="98" y="756"/>
                  </a:lnTo>
                  <a:lnTo>
                    <a:pt x="129" y="726"/>
                  </a:lnTo>
                  <a:lnTo>
                    <a:pt x="163" y="701"/>
                  </a:lnTo>
                  <a:lnTo>
                    <a:pt x="198" y="677"/>
                  </a:lnTo>
                  <a:lnTo>
                    <a:pt x="236" y="657"/>
                  </a:lnTo>
                  <a:lnTo>
                    <a:pt x="282" y="638"/>
                  </a:lnTo>
                  <a:lnTo>
                    <a:pt x="329" y="623"/>
                  </a:lnTo>
                  <a:lnTo>
                    <a:pt x="376" y="610"/>
                  </a:lnTo>
                  <a:lnTo>
                    <a:pt x="424" y="601"/>
                  </a:lnTo>
                  <a:lnTo>
                    <a:pt x="474" y="594"/>
                  </a:lnTo>
                  <a:lnTo>
                    <a:pt x="551" y="588"/>
                  </a:lnTo>
                  <a:lnTo>
                    <a:pt x="628" y="587"/>
                  </a:lnTo>
                  <a:lnTo>
                    <a:pt x="705" y="591"/>
                  </a:lnTo>
                  <a:lnTo>
                    <a:pt x="781" y="597"/>
                  </a:lnTo>
                  <a:lnTo>
                    <a:pt x="858" y="607"/>
                  </a:lnTo>
                  <a:lnTo>
                    <a:pt x="888" y="530"/>
                  </a:lnTo>
                  <a:lnTo>
                    <a:pt x="921" y="457"/>
                  </a:lnTo>
                  <a:lnTo>
                    <a:pt x="956" y="389"/>
                  </a:lnTo>
                  <a:lnTo>
                    <a:pt x="992" y="325"/>
                  </a:lnTo>
                  <a:lnTo>
                    <a:pt x="1030" y="267"/>
                  </a:lnTo>
                  <a:lnTo>
                    <a:pt x="1070" y="213"/>
                  </a:lnTo>
                  <a:lnTo>
                    <a:pt x="1112" y="165"/>
                  </a:lnTo>
                  <a:lnTo>
                    <a:pt x="1155" y="123"/>
                  </a:lnTo>
                  <a:lnTo>
                    <a:pt x="1201" y="86"/>
                  </a:lnTo>
                  <a:lnTo>
                    <a:pt x="1247" y="56"/>
                  </a:lnTo>
                  <a:lnTo>
                    <a:pt x="1294" y="32"/>
                  </a:lnTo>
                  <a:lnTo>
                    <a:pt x="1342" y="14"/>
                  </a:lnTo>
                  <a:lnTo>
                    <a:pt x="1391" y="4"/>
                  </a:lnTo>
                  <a:lnTo>
                    <a:pt x="144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30">
              <a:extLst>
                <a:ext uri="{FF2B5EF4-FFF2-40B4-BE49-F238E27FC236}">
                  <a16:creationId xmlns:a16="http://schemas.microsoft.com/office/drawing/2014/main" id="{0DD4E0EF-8CFA-1BD4-3C57-51D9788241AA}"/>
                </a:ext>
              </a:extLst>
            </p:cNvPr>
            <p:cNvSpPr>
              <a:spLocks noChangeAspect="1"/>
            </p:cNvSpPr>
            <p:nvPr/>
          </p:nvSpPr>
          <p:spPr>
            <a:xfrm>
              <a:off x="10085938" y="5677615"/>
              <a:ext cx="108000" cy="108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32" name="Oval 31">
              <a:extLst>
                <a:ext uri="{FF2B5EF4-FFF2-40B4-BE49-F238E27FC236}">
                  <a16:creationId xmlns:a16="http://schemas.microsoft.com/office/drawing/2014/main" id="{2F8B7A78-6A93-DBCD-3255-12AF578FE51C}"/>
                </a:ext>
              </a:extLst>
            </p:cNvPr>
            <p:cNvSpPr>
              <a:spLocks noChangeAspect="1"/>
            </p:cNvSpPr>
            <p:nvPr/>
          </p:nvSpPr>
          <p:spPr>
            <a:xfrm>
              <a:off x="10503139" y="5677612"/>
              <a:ext cx="108000" cy="108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grpSp>
        <p:nvGrpSpPr>
          <p:cNvPr id="33" name="Group 16">
            <a:extLst>
              <a:ext uri="{FF2B5EF4-FFF2-40B4-BE49-F238E27FC236}">
                <a16:creationId xmlns:a16="http://schemas.microsoft.com/office/drawing/2014/main" id="{DF2D0ABA-31FF-78E8-44DC-6897DCB56D90}"/>
              </a:ext>
            </a:extLst>
          </p:cNvPr>
          <p:cNvGrpSpPr>
            <a:grpSpLocks noChangeAspect="1"/>
          </p:cNvGrpSpPr>
          <p:nvPr/>
        </p:nvGrpSpPr>
        <p:grpSpPr bwMode="auto">
          <a:xfrm>
            <a:off x="1171517" y="2362162"/>
            <a:ext cx="370794" cy="362529"/>
            <a:chOff x="3483" y="805"/>
            <a:chExt cx="2602" cy="2544"/>
          </a:xfrm>
          <a:solidFill>
            <a:schemeClr val="bg1"/>
          </a:solidFill>
        </p:grpSpPr>
        <p:sp>
          <p:nvSpPr>
            <p:cNvPr id="34" name="Freeform 18">
              <a:extLst>
                <a:ext uri="{FF2B5EF4-FFF2-40B4-BE49-F238E27FC236}">
                  <a16:creationId xmlns:a16="http://schemas.microsoft.com/office/drawing/2014/main" id="{992FABCE-6E7D-4E31-8D87-A90C45ED7E76}"/>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9">
              <a:extLst>
                <a:ext uri="{FF2B5EF4-FFF2-40B4-BE49-F238E27FC236}">
                  <a16:creationId xmlns:a16="http://schemas.microsoft.com/office/drawing/2014/main" id="{DB2543F5-0594-9767-93F5-A98A9809C8B9}"/>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2" name="Group 16">
            <a:extLst>
              <a:ext uri="{FF2B5EF4-FFF2-40B4-BE49-F238E27FC236}">
                <a16:creationId xmlns:a16="http://schemas.microsoft.com/office/drawing/2014/main" id="{54002492-88BE-4349-0509-1267CA85B782}"/>
              </a:ext>
            </a:extLst>
          </p:cNvPr>
          <p:cNvGrpSpPr>
            <a:grpSpLocks noChangeAspect="1"/>
          </p:cNvGrpSpPr>
          <p:nvPr/>
        </p:nvGrpSpPr>
        <p:grpSpPr bwMode="auto">
          <a:xfrm rot="10800000">
            <a:off x="2761710" y="2362162"/>
            <a:ext cx="370794" cy="362529"/>
            <a:chOff x="3483" y="805"/>
            <a:chExt cx="2602" cy="2544"/>
          </a:xfrm>
          <a:solidFill>
            <a:schemeClr val="accent1">
              <a:lumMod val="50000"/>
            </a:schemeClr>
          </a:solidFill>
        </p:grpSpPr>
        <p:sp>
          <p:nvSpPr>
            <p:cNvPr id="43" name="Freeform 18">
              <a:extLst>
                <a:ext uri="{FF2B5EF4-FFF2-40B4-BE49-F238E27FC236}">
                  <a16:creationId xmlns:a16="http://schemas.microsoft.com/office/drawing/2014/main" id="{2EAC0024-D6F9-01BE-A329-7BD4A764D10D}"/>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1">
                    <a:lumMod val="50000"/>
                  </a:schemeClr>
                </a:solidFill>
              </a:endParaRPr>
            </a:p>
          </p:txBody>
        </p:sp>
        <p:sp>
          <p:nvSpPr>
            <p:cNvPr id="44" name="Freeform 19">
              <a:extLst>
                <a:ext uri="{FF2B5EF4-FFF2-40B4-BE49-F238E27FC236}">
                  <a16:creationId xmlns:a16="http://schemas.microsoft.com/office/drawing/2014/main" id="{F79E3A80-F1B9-EA6C-F1B7-5AC12C116CB9}"/>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1">
                    <a:lumMod val="50000"/>
                  </a:schemeClr>
                </a:solidFill>
              </a:endParaRPr>
            </a:p>
          </p:txBody>
        </p:sp>
      </p:grpSp>
      <p:sp>
        <p:nvSpPr>
          <p:cNvPr id="47" name="TextBox 46">
            <a:extLst>
              <a:ext uri="{FF2B5EF4-FFF2-40B4-BE49-F238E27FC236}">
                <a16:creationId xmlns:a16="http://schemas.microsoft.com/office/drawing/2014/main" id="{202874B2-FBB4-59F4-0D02-845A637F9CA4}"/>
              </a:ext>
            </a:extLst>
          </p:cNvPr>
          <p:cNvSpPr txBox="1"/>
          <p:nvPr/>
        </p:nvSpPr>
        <p:spPr>
          <a:xfrm>
            <a:off x="616757" y="2886535"/>
            <a:ext cx="1584000" cy="2765510"/>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GB" sz="1050" i="0" dirty="0">
                <a:solidFill>
                  <a:schemeClr val="bg1"/>
                </a:solidFill>
                <a:effectLst/>
                <a:latin typeface="Poppins" pitchFamily="2" charset="77"/>
                <a:cs typeface="Poppins" pitchFamily="2" charset="77"/>
              </a:rPr>
              <a:t>Clarity and structure</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Familiarity and acceptance</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Ease of implementation</a:t>
            </a:r>
            <a:endParaRPr lang="en-NL" sz="1050" dirty="0">
              <a:solidFill>
                <a:schemeClr val="bg1"/>
              </a:solidFill>
              <a:latin typeface="Poppins" pitchFamily="2" charset="77"/>
              <a:cs typeface="Poppins" pitchFamily="2" charset="77"/>
            </a:endParaRP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Captures all process activities including non-digital activities</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Cost-effective</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Easy collaboration</a:t>
            </a:r>
          </a:p>
          <a:p>
            <a:pPr>
              <a:lnSpc>
                <a:spcPct val="150000"/>
              </a:lnSpc>
            </a:pPr>
            <a:endParaRPr lang="en-GB" sz="1050" dirty="0">
              <a:solidFill>
                <a:schemeClr val="bg1"/>
              </a:solidFill>
              <a:latin typeface="Poppins" pitchFamily="2" charset="77"/>
              <a:cs typeface="Poppins" pitchFamily="2" charset="77"/>
            </a:endParaRPr>
          </a:p>
          <a:p>
            <a:pPr marL="171450" indent="-171450">
              <a:lnSpc>
                <a:spcPct val="150000"/>
              </a:lnSpc>
              <a:buFont typeface="Arial" panose="020B0604020202020204" pitchFamily="34" charset="0"/>
              <a:buChar char="•"/>
            </a:pPr>
            <a:endParaRPr lang="en-GB" sz="1050" dirty="0">
              <a:solidFill>
                <a:schemeClr val="bg1"/>
              </a:solidFill>
              <a:latin typeface="Poppins" pitchFamily="2" charset="77"/>
              <a:cs typeface="Poppins" pitchFamily="2" charset="77"/>
            </a:endParaRPr>
          </a:p>
        </p:txBody>
      </p:sp>
      <p:sp>
        <p:nvSpPr>
          <p:cNvPr id="48" name="TextBox 47">
            <a:extLst>
              <a:ext uri="{FF2B5EF4-FFF2-40B4-BE49-F238E27FC236}">
                <a16:creationId xmlns:a16="http://schemas.microsoft.com/office/drawing/2014/main" id="{561B902E-23CF-D04D-D315-A9EA17C6043C}"/>
              </a:ext>
            </a:extLst>
          </p:cNvPr>
          <p:cNvSpPr txBox="1"/>
          <p:nvPr/>
        </p:nvSpPr>
        <p:spPr>
          <a:xfrm>
            <a:off x="2313590" y="2886535"/>
            <a:ext cx="1584000" cy="2765510"/>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GB" sz="1050" dirty="0">
                <a:solidFill>
                  <a:schemeClr val="accent1">
                    <a:lumMod val="50000"/>
                  </a:schemeClr>
                </a:solidFill>
                <a:latin typeface="Poppins" pitchFamily="2" charset="77"/>
                <a:cs typeface="Poppins" pitchFamily="2" charset="77"/>
              </a:rPr>
              <a:t>Quickly outdated models</a:t>
            </a:r>
          </a:p>
          <a:p>
            <a:pPr marL="171450" indent="-171450">
              <a:lnSpc>
                <a:spcPct val="150000"/>
              </a:lnSpc>
              <a:buFont typeface="Arial" panose="020B0604020202020204" pitchFamily="34" charset="0"/>
              <a:buChar char="•"/>
            </a:pPr>
            <a:r>
              <a:rPr lang="en-GB" sz="1050" dirty="0">
                <a:solidFill>
                  <a:schemeClr val="accent1">
                    <a:lumMod val="50000"/>
                  </a:schemeClr>
                </a:solidFill>
                <a:latin typeface="Poppins" pitchFamily="2" charset="77"/>
                <a:cs typeface="Poppins" pitchFamily="2" charset="77"/>
              </a:rPr>
              <a:t>Overlooking variations and exceptions</a:t>
            </a:r>
          </a:p>
          <a:p>
            <a:pPr marL="171450" indent="-171450">
              <a:lnSpc>
                <a:spcPct val="150000"/>
              </a:lnSpc>
              <a:buFont typeface="Arial" panose="020B0604020202020204" pitchFamily="34" charset="0"/>
              <a:buChar char="•"/>
            </a:pPr>
            <a:r>
              <a:rPr lang="en-GB" sz="1050" dirty="0">
                <a:solidFill>
                  <a:schemeClr val="accent1">
                    <a:lumMod val="50000"/>
                  </a:schemeClr>
                </a:solidFill>
                <a:latin typeface="Poppins" pitchFamily="2" charset="77"/>
                <a:cs typeface="Poppins" pitchFamily="2" charset="77"/>
              </a:rPr>
              <a:t>No quantitative insights</a:t>
            </a:r>
          </a:p>
          <a:p>
            <a:pPr marL="171450" indent="-171450">
              <a:lnSpc>
                <a:spcPct val="150000"/>
              </a:lnSpc>
              <a:buFont typeface="Arial" panose="020B0604020202020204" pitchFamily="34" charset="0"/>
              <a:buChar char="•"/>
            </a:pPr>
            <a:r>
              <a:rPr lang="en-GB" sz="1050" dirty="0">
                <a:solidFill>
                  <a:schemeClr val="accent1">
                    <a:lumMod val="50000"/>
                  </a:schemeClr>
                </a:solidFill>
                <a:latin typeface="Poppins" pitchFamily="2" charset="77"/>
                <a:cs typeface="Poppins" pitchFamily="2" charset="77"/>
              </a:rPr>
              <a:t>Fully manual and subjective model creation</a:t>
            </a:r>
          </a:p>
          <a:p>
            <a:pPr marL="171450" indent="-171450">
              <a:lnSpc>
                <a:spcPct val="150000"/>
              </a:lnSpc>
              <a:buFont typeface="Arial" panose="020B0604020202020204" pitchFamily="34" charset="0"/>
              <a:buChar char="•"/>
            </a:pPr>
            <a:endParaRPr lang="en-GB" sz="1050" dirty="0">
              <a:solidFill>
                <a:schemeClr val="accent6"/>
              </a:solidFill>
              <a:latin typeface="Poppins" pitchFamily="2" charset="77"/>
              <a:cs typeface="Poppins" pitchFamily="2" charset="77"/>
            </a:endParaRPr>
          </a:p>
          <a:p>
            <a:pPr marL="171450" indent="-171450">
              <a:lnSpc>
                <a:spcPct val="150000"/>
              </a:lnSpc>
              <a:buFont typeface="Arial" panose="020B0604020202020204" pitchFamily="34" charset="0"/>
              <a:buChar char="•"/>
            </a:pPr>
            <a:endParaRPr lang="en-GB" sz="1050" dirty="0">
              <a:solidFill>
                <a:schemeClr val="accent2"/>
              </a:solidFill>
              <a:latin typeface="Poppins" pitchFamily="2" charset="77"/>
              <a:cs typeface="Poppins" pitchFamily="2" charset="77"/>
            </a:endParaRPr>
          </a:p>
        </p:txBody>
      </p:sp>
      <p:grpSp>
        <p:nvGrpSpPr>
          <p:cNvPr id="49" name="Group 16">
            <a:extLst>
              <a:ext uri="{FF2B5EF4-FFF2-40B4-BE49-F238E27FC236}">
                <a16:creationId xmlns:a16="http://schemas.microsoft.com/office/drawing/2014/main" id="{5970CC40-9695-65B2-D54C-C8074941F6F9}"/>
              </a:ext>
            </a:extLst>
          </p:cNvPr>
          <p:cNvGrpSpPr>
            <a:grpSpLocks noChangeAspect="1"/>
          </p:cNvGrpSpPr>
          <p:nvPr/>
        </p:nvGrpSpPr>
        <p:grpSpPr bwMode="auto">
          <a:xfrm>
            <a:off x="5149237" y="2362162"/>
            <a:ext cx="370794" cy="362529"/>
            <a:chOff x="3483" y="805"/>
            <a:chExt cx="2602" cy="2544"/>
          </a:xfrm>
          <a:solidFill>
            <a:schemeClr val="bg1"/>
          </a:solidFill>
        </p:grpSpPr>
        <p:sp>
          <p:nvSpPr>
            <p:cNvPr id="57" name="Freeform 18">
              <a:extLst>
                <a:ext uri="{FF2B5EF4-FFF2-40B4-BE49-F238E27FC236}">
                  <a16:creationId xmlns:a16="http://schemas.microsoft.com/office/drawing/2014/main" id="{7FA38DC3-8E75-727C-7470-CE2D702849F9}"/>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19">
              <a:extLst>
                <a:ext uri="{FF2B5EF4-FFF2-40B4-BE49-F238E27FC236}">
                  <a16:creationId xmlns:a16="http://schemas.microsoft.com/office/drawing/2014/main" id="{1ADE17B6-F972-E203-E616-80F30F617A5C}"/>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9" name="Group 16">
            <a:extLst>
              <a:ext uri="{FF2B5EF4-FFF2-40B4-BE49-F238E27FC236}">
                <a16:creationId xmlns:a16="http://schemas.microsoft.com/office/drawing/2014/main" id="{FFD6F666-26E6-87F6-CE2F-11D4A9965A59}"/>
              </a:ext>
            </a:extLst>
          </p:cNvPr>
          <p:cNvGrpSpPr>
            <a:grpSpLocks noChangeAspect="1"/>
          </p:cNvGrpSpPr>
          <p:nvPr/>
        </p:nvGrpSpPr>
        <p:grpSpPr bwMode="auto">
          <a:xfrm rot="10800000">
            <a:off x="6889554" y="2362162"/>
            <a:ext cx="370794" cy="362529"/>
            <a:chOff x="3483" y="805"/>
            <a:chExt cx="2602" cy="2544"/>
          </a:xfrm>
          <a:solidFill>
            <a:schemeClr val="accent2">
              <a:lumMod val="50000"/>
            </a:schemeClr>
          </a:solidFill>
        </p:grpSpPr>
        <p:sp>
          <p:nvSpPr>
            <p:cNvPr id="60" name="Freeform 18">
              <a:extLst>
                <a:ext uri="{FF2B5EF4-FFF2-40B4-BE49-F238E27FC236}">
                  <a16:creationId xmlns:a16="http://schemas.microsoft.com/office/drawing/2014/main" id="{4770480C-E29E-412F-A532-6045374D74D3}"/>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6"/>
                </a:solidFill>
              </a:endParaRPr>
            </a:p>
          </p:txBody>
        </p:sp>
        <p:sp>
          <p:nvSpPr>
            <p:cNvPr id="61" name="Freeform 19">
              <a:extLst>
                <a:ext uri="{FF2B5EF4-FFF2-40B4-BE49-F238E27FC236}">
                  <a16:creationId xmlns:a16="http://schemas.microsoft.com/office/drawing/2014/main" id="{37B478A1-DB7F-4D6E-04A4-8B5AD6A0BF4F}"/>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6"/>
                </a:solidFill>
              </a:endParaRPr>
            </a:p>
          </p:txBody>
        </p:sp>
      </p:grpSp>
      <p:sp>
        <p:nvSpPr>
          <p:cNvPr id="69" name="TextBox 68">
            <a:extLst>
              <a:ext uri="{FF2B5EF4-FFF2-40B4-BE49-F238E27FC236}">
                <a16:creationId xmlns:a16="http://schemas.microsoft.com/office/drawing/2014/main" id="{CE2DB355-247B-E552-A9F5-7672D4AFC2AD}"/>
              </a:ext>
            </a:extLst>
          </p:cNvPr>
          <p:cNvSpPr txBox="1"/>
          <p:nvPr/>
        </p:nvSpPr>
        <p:spPr>
          <a:xfrm>
            <a:off x="4605847" y="2886535"/>
            <a:ext cx="1584000" cy="2758375"/>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Data-driven process models</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Process variations and exceptions insights</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Uncover hidden complexities</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Track process improvements </a:t>
            </a:r>
          </a:p>
        </p:txBody>
      </p:sp>
      <p:grpSp>
        <p:nvGrpSpPr>
          <p:cNvPr id="70" name="Group 16">
            <a:extLst>
              <a:ext uri="{FF2B5EF4-FFF2-40B4-BE49-F238E27FC236}">
                <a16:creationId xmlns:a16="http://schemas.microsoft.com/office/drawing/2014/main" id="{60869B01-0789-DEDC-6AEB-5F051FFC1F15}"/>
              </a:ext>
            </a:extLst>
          </p:cNvPr>
          <p:cNvGrpSpPr>
            <a:grpSpLocks noChangeAspect="1"/>
          </p:cNvGrpSpPr>
          <p:nvPr/>
        </p:nvGrpSpPr>
        <p:grpSpPr bwMode="auto">
          <a:xfrm>
            <a:off x="9121183" y="2362162"/>
            <a:ext cx="370794" cy="362529"/>
            <a:chOff x="3483" y="805"/>
            <a:chExt cx="2602" cy="2544"/>
          </a:xfrm>
          <a:solidFill>
            <a:schemeClr val="bg1"/>
          </a:solidFill>
        </p:grpSpPr>
        <p:sp>
          <p:nvSpPr>
            <p:cNvPr id="71" name="Freeform 18">
              <a:extLst>
                <a:ext uri="{FF2B5EF4-FFF2-40B4-BE49-F238E27FC236}">
                  <a16:creationId xmlns:a16="http://schemas.microsoft.com/office/drawing/2014/main" id="{B0F48952-46CD-ACB5-47DE-B4C470111C6E}"/>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9">
              <a:extLst>
                <a:ext uri="{FF2B5EF4-FFF2-40B4-BE49-F238E27FC236}">
                  <a16:creationId xmlns:a16="http://schemas.microsoft.com/office/drawing/2014/main" id="{5A332F96-1FCA-8FE3-7A74-1870E8870FB3}"/>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3" name="Group 16">
            <a:extLst>
              <a:ext uri="{FF2B5EF4-FFF2-40B4-BE49-F238E27FC236}">
                <a16:creationId xmlns:a16="http://schemas.microsoft.com/office/drawing/2014/main" id="{B9D84BB6-E909-408B-62C3-7E604CF6B4CD}"/>
              </a:ext>
            </a:extLst>
          </p:cNvPr>
          <p:cNvGrpSpPr>
            <a:grpSpLocks noChangeAspect="1"/>
          </p:cNvGrpSpPr>
          <p:nvPr/>
        </p:nvGrpSpPr>
        <p:grpSpPr bwMode="auto">
          <a:xfrm rot="10800000">
            <a:off x="10868983" y="2362163"/>
            <a:ext cx="370794" cy="362529"/>
            <a:chOff x="3483" y="805"/>
            <a:chExt cx="2602" cy="2544"/>
          </a:xfrm>
          <a:solidFill>
            <a:schemeClr val="accent3">
              <a:lumMod val="50000"/>
            </a:schemeClr>
          </a:solidFill>
        </p:grpSpPr>
        <p:sp>
          <p:nvSpPr>
            <p:cNvPr id="74" name="Freeform 18">
              <a:extLst>
                <a:ext uri="{FF2B5EF4-FFF2-40B4-BE49-F238E27FC236}">
                  <a16:creationId xmlns:a16="http://schemas.microsoft.com/office/drawing/2014/main" id="{BBD6A969-172D-5ED8-21DD-042E5426EFA5}"/>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6"/>
                </a:solidFill>
              </a:endParaRPr>
            </a:p>
          </p:txBody>
        </p:sp>
        <p:sp>
          <p:nvSpPr>
            <p:cNvPr id="75" name="Freeform 19">
              <a:extLst>
                <a:ext uri="{FF2B5EF4-FFF2-40B4-BE49-F238E27FC236}">
                  <a16:creationId xmlns:a16="http://schemas.microsoft.com/office/drawing/2014/main" id="{76901F54-9CA0-0CE0-A5FE-FC9B94C725E1}"/>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6"/>
                </a:solidFill>
              </a:endParaRPr>
            </a:p>
          </p:txBody>
        </p:sp>
      </p:grpSp>
      <p:sp>
        <p:nvSpPr>
          <p:cNvPr id="76" name="TextBox 75">
            <a:extLst>
              <a:ext uri="{FF2B5EF4-FFF2-40B4-BE49-F238E27FC236}">
                <a16:creationId xmlns:a16="http://schemas.microsoft.com/office/drawing/2014/main" id="{BC96C237-8220-E66C-E235-FE6C3159840A}"/>
              </a:ext>
            </a:extLst>
          </p:cNvPr>
          <p:cNvSpPr txBox="1"/>
          <p:nvPr/>
        </p:nvSpPr>
        <p:spPr>
          <a:xfrm>
            <a:off x="8544628" y="2886535"/>
            <a:ext cx="1584000" cy="2758375"/>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Risk-free experimentations</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Optimize decision-making by forecasting the business outcome</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Enhanced communication and collaboration </a:t>
            </a:r>
          </a:p>
        </p:txBody>
      </p:sp>
      <p:cxnSp>
        <p:nvCxnSpPr>
          <p:cNvPr id="77" name="Straight Connector 76">
            <a:extLst>
              <a:ext uri="{FF2B5EF4-FFF2-40B4-BE49-F238E27FC236}">
                <a16:creationId xmlns:a16="http://schemas.microsoft.com/office/drawing/2014/main" id="{7BD53B08-3CD0-D50D-49CA-493A96AD8E73}"/>
              </a:ext>
            </a:extLst>
          </p:cNvPr>
          <p:cNvCxnSpPr>
            <a:cxnSpLocks/>
          </p:cNvCxnSpPr>
          <p:nvPr/>
        </p:nvCxnSpPr>
        <p:spPr>
          <a:xfrm>
            <a:off x="2230814" y="2220130"/>
            <a:ext cx="0" cy="3492000"/>
          </a:xfrm>
          <a:prstGeom prst="line">
            <a:avLst/>
          </a:prstGeom>
          <a:ln w="12700" cap="flat" cmpd="sng" algn="ctr">
            <a:solidFill>
              <a:schemeClr val="accent1">
                <a:lumMod val="7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476AB707-E4B1-22BF-FFCF-BF67682B6C71}"/>
              </a:ext>
            </a:extLst>
          </p:cNvPr>
          <p:cNvCxnSpPr>
            <a:cxnSpLocks/>
          </p:cNvCxnSpPr>
          <p:nvPr/>
        </p:nvCxnSpPr>
        <p:spPr>
          <a:xfrm>
            <a:off x="6204792" y="2224736"/>
            <a:ext cx="0" cy="3492000"/>
          </a:xfrm>
          <a:prstGeom prst="line">
            <a:avLst/>
          </a:prstGeom>
          <a:ln w="12700" cap="flat" cmpd="sng" algn="ctr">
            <a:solidFill>
              <a:schemeClr val="accent2">
                <a:lumMod val="7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76F52FC0-CBFE-B1D9-3154-FEC6DAB918AB}"/>
              </a:ext>
            </a:extLst>
          </p:cNvPr>
          <p:cNvCxnSpPr>
            <a:cxnSpLocks/>
          </p:cNvCxnSpPr>
          <p:nvPr/>
        </p:nvCxnSpPr>
        <p:spPr>
          <a:xfrm>
            <a:off x="10180480" y="2224736"/>
            <a:ext cx="0" cy="3492000"/>
          </a:xfrm>
          <a:prstGeom prst="line">
            <a:avLst/>
          </a:prstGeom>
          <a:ln w="12700" cap="flat" cmpd="sng" algn="ctr">
            <a:solidFill>
              <a:schemeClr val="accent3">
                <a:lumMod val="7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4092AD86-CB80-5B3C-CF35-E45E373F749F}"/>
              </a:ext>
            </a:extLst>
          </p:cNvPr>
          <p:cNvSpPr txBox="1"/>
          <p:nvPr/>
        </p:nvSpPr>
        <p:spPr>
          <a:xfrm>
            <a:off x="10292428" y="2886535"/>
            <a:ext cx="1584000" cy="2765510"/>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US" sz="1050" dirty="0">
                <a:solidFill>
                  <a:schemeClr val="accent3">
                    <a:lumMod val="50000"/>
                  </a:schemeClr>
                </a:solidFill>
                <a:latin typeface="Poppins" pitchFamily="2" charset="77"/>
                <a:cs typeface="Poppins" pitchFamily="2" charset="77"/>
              </a:rPr>
              <a:t>Lack on data accuracy and dependencies</a:t>
            </a:r>
          </a:p>
          <a:p>
            <a:pPr marL="171450" indent="-171450">
              <a:lnSpc>
                <a:spcPct val="150000"/>
              </a:lnSpc>
              <a:buFont typeface="Arial" panose="020B0604020202020204" pitchFamily="34" charset="0"/>
              <a:buChar char="•"/>
            </a:pPr>
            <a:r>
              <a:rPr lang="en-US" sz="1050" dirty="0">
                <a:solidFill>
                  <a:schemeClr val="accent3">
                    <a:lumMod val="50000"/>
                  </a:schemeClr>
                </a:solidFill>
                <a:latin typeface="Poppins" pitchFamily="2" charset="77"/>
                <a:cs typeface="Poppins" pitchFamily="2" charset="77"/>
              </a:rPr>
              <a:t>Model complexity</a:t>
            </a:r>
          </a:p>
          <a:p>
            <a:pPr marL="171450" indent="-171450">
              <a:lnSpc>
                <a:spcPct val="150000"/>
              </a:lnSpc>
              <a:buFont typeface="Arial" panose="020B0604020202020204" pitchFamily="34" charset="0"/>
              <a:buChar char="•"/>
            </a:pPr>
            <a:r>
              <a:rPr lang="en-US" sz="1050" dirty="0">
                <a:solidFill>
                  <a:schemeClr val="accent3">
                    <a:lumMod val="50000"/>
                  </a:schemeClr>
                </a:solidFill>
                <a:latin typeface="Poppins" pitchFamily="2" charset="77"/>
                <a:cs typeface="Poppins" pitchFamily="2" charset="77"/>
              </a:rPr>
              <a:t>Potential of misinterpretations</a:t>
            </a:r>
          </a:p>
          <a:p>
            <a:pPr marL="171450" indent="-171450">
              <a:lnSpc>
                <a:spcPct val="150000"/>
              </a:lnSpc>
              <a:buFont typeface="Arial" panose="020B0604020202020204" pitchFamily="34" charset="0"/>
              <a:buChar char="•"/>
            </a:pPr>
            <a:r>
              <a:rPr lang="en-US" sz="1050" dirty="0">
                <a:solidFill>
                  <a:schemeClr val="accent3">
                    <a:lumMod val="50000"/>
                  </a:schemeClr>
                </a:solidFill>
                <a:latin typeface="Poppins" pitchFamily="2" charset="77"/>
                <a:cs typeface="Poppins" pitchFamily="2" charset="77"/>
              </a:rPr>
              <a:t>Missing context</a:t>
            </a:r>
            <a:endParaRPr lang="en-GB" sz="1050" dirty="0">
              <a:solidFill>
                <a:schemeClr val="accent3">
                  <a:lumMod val="50000"/>
                </a:schemeClr>
              </a:solidFill>
              <a:latin typeface="Poppins" pitchFamily="2" charset="77"/>
              <a:cs typeface="Poppins" pitchFamily="2" charset="77"/>
            </a:endParaRPr>
          </a:p>
        </p:txBody>
      </p:sp>
      <p:sp>
        <p:nvSpPr>
          <p:cNvPr id="81" name="TextBox 80">
            <a:extLst>
              <a:ext uri="{FF2B5EF4-FFF2-40B4-BE49-F238E27FC236}">
                <a16:creationId xmlns:a16="http://schemas.microsoft.com/office/drawing/2014/main" id="{DED6CCF4-B3DD-460C-4540-2A80005BA7DF}"/>
              </a:ext>
            </a:extLst>
          </p:cNvPr>
          <p:cNvSpPr txBox="1"/>
          <p:nvPr/>
        </p:nvSpPr>
        <p:spPr>
          <a:xfrm>
            <a:off x="6301794" y="2886535"/>
            <a:ext cx="1584000" cy="2765510"/>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US" sz="1050" dirty="0">
                <a:solidFill>
                  <a:schemeClr val="accent2">
                    <a:lumMod val="50000"/>
                  </a:schemeClr>
                </a:solidFill>
                <a:latin typeface="Poppins" pitchFamily="2" charset="77"/>
                <a:cs typeface="Poppins" pitchFamily="2" charset="77"/>
              </a:rPr>
              <a:t>Complex process visualizations </a:t>
            </a:r>
            <a:r>
              <a:rPr lang="en-US" sz="600" dirty="0">
                <a:solidFill>
                  <a:schemeClr val="accent2">
                    <a:lumMod val="50000"/>
                  </a:schemeClr>
                </a:solidFill>
                <a:latin typeface="Poppins" pitchFamily="2" charset="77"/>
                <a:cs typeface="Poppins" pitchFamily="2" charset="77"/>
              </a:rPr>
              <a:t>(Spaghetti)</a:t>
            </a:r>
          </a:p>
          <a:p>
            <a:pPr marL="171450" indent="-171450">
              <a:lnSpc>
                <a:spcPct val="150000"/>
              </a:lnSpc>
              <a:buFont typeface="Arial" panose="020B0604020202020204" pitchFamily="34" charset="0"/>
              <a:buChar char="•"/>
            </a:pPr>
            <a:r>
              <a:rPr lang="en-GB" sz="1050" dirty="0">
                <a:solidFill>
                  <a:schemeClr val="accent2">
                    <a:lumMod val="50000"/>
                  </a:schemeClr>
                </a:solidFill>
                <a:latin typeface="Poppins" pitchFamily="2" charset="77"/>
                <a:cs typeface="Poppins" pitchFamily="2" charset="77"/>
              </a:rPr>
              <a:t>No contextual information on process activities</a:t>
            </a:r>
          </a:p>
          <a:p>
            <a:pPr marL="171450" indent="-171450">
              <a:lnSpc>
                <a:spcPct val="150000"/>
              </a:lnSpc>
              <a:buFont typeface="Arial" panose="020B0604020202020204" pitchFamily="34" charset="0"/>
              <a:buChar char="•"/>
            </a:pPr>
            <a:r>
              <a:rPr lang="en-GB" sz="1050" dirty="0">
                <a:solidFill>
                  <a:schemeClr val="accent2">
                    <a:lumMod val="50000"/>
                  </a:schemeClr>
                </a:solidFill>
                <a:latin typeface="Poppins" pitchFamily="2" charset="77"/>
                <a:cs typeface="Poppins" pitchFamily="2" charset="77"/>
              </a:rPr>
              <a:t>Lack of real process characteristics </a:t>
            </a:r>
            <a:r>
              <a:rPr lang="en-GB" sz="600" dirty="0">
                <a:solidFill>
                  <a:schemeClr val="accent2">
                    <a:lumMod val="50000"/>
                  </a:schemeClr>
                </a:solidFill>
                <a:latin typeface="Poppins" pitchFamily="2" charset="77"/>
                <a:cs typeface="Poppins" pitchFamily="2" charset="77"/>
              </a:rPr>
              <a:t>(sub-processes, parallelism, complex branching &amp; decision logic)</a:t>
            </a:r>
          </a:p>
          <a:p>
            <a:pPr marL="171450" indent="-171450">
              <a:lnSpc>
                <a:spcPct val="150000"/>
              </a:lnSpc>
              <a:buFont typeface="Arial" panose="020B0604020202020204" pitchFamily="34" charset="0"/>
              <a:buChar char="•"/>
            </a:pPr>
            <a:r>
              <a:rPr lang="en-GB" sz="1050" dirty="0">
                <a:solidFill>
                  <a:schemeClr val="accent2">
                    <a:lumMod val="50000"/>
                  </a:schemeClr>
                </a:solidFill>
                <a:latin typeface="Poppins" pitchFamily="2" charset="77"/>
                <a:cs typeface="Poppins" pitchFamily="2" charset="77"/>
              </a:rPr>
              <a:t>Long time to value</a:t>
            </a:r>
          </a:p>
          <a:p>
            <a:pPr marL="171450" indent="-171450">
              <a:lnSpc>
                <a:spcPct val="150000"/>
              </a:lnSpc>
              <a:buFont typeface="Arial" panose="020B0604020202020204" pitchFamily="34" charset="0"/>
              <a:buChar char="•"/>
            </a:pPr>
            <a:r>
              <a:rPr lang="en-GB" sz="1050" dirty="0">
                <a:solidFill>
                  <a:schemeClr val="accent2">
                    <a:lumMod val="50000"/>
                  </a:schemeClr>
                </a:solidFill>
                <a:latin typeface="Poppins" pitchFamily="2" charset="77"/>
                <a:cs typeface="Poppins" pitchFamily="2" charset="77"/>
              </a:rPr>
              <a:t>Data Experts and training required</a:t>
            </a:r>
          </a:p>
          <a:p>
            <a:pPr>
              <a:lnSpc>
                <a:spcPct val="150000"/>
              </a:lnSpc>
            </a:pPr>
            <a:endParaRPr lang="en-GB" sz="1050" dirty="0">
              <a:solidFill>
                <a:schemeClr val="accent2">
                  <a:lumMod val="50000"/>
                </a:schemeClr>
              </a:solidFill>
              <a:latin typeface="Poppins" pitchFamily="2" charset="77"/>
              <a:cs typeface="Poppins" pitchFamily="2" charset="77"/>
            </a:endParaRPr>
          </a:p>
          <a:p>
            <a:pPr marL="171450" indent="-171450">
              <a:lnSpc>
                <a:spcPct val="150000"/>
              </a:lnSpc>
              <a:buFont typeface="Arial" panose="020B0604020202020204" pitchFamily="34" charset="0"/>
              <a:buChar char="•"/>
            </a:pPr>
            <a:endParaRPr lang="en-GB" sz="1050" dirty="0">
              <a:solidFill>
                <a:schemeClr val="accent6"/>
              </a:solidFill>
              <a:latin typeface="Poppins" pitchFamily="2" charset="77"/>
              <a:cs typeface="Poppins" pitchFamily="2" charset="77"/>
            </a:endParaRPr>
          </a:p>
          <a:p>
            <a:pPr marL="171450" indent="-171450">
              <a:lnSpc>
                <a:spcPct val="150000"/>
              </a:lnSpc>
              <a:buFont typeface="Arial" panose="020B0604020202020204" pitchFamily="34" charset="0"/>
              <a:buChar char="•"/>
            </a:pPr>
            <a:endParaRPr lang="en-GB" sz="1050" dirty="0">
              <a:solidFill>
                <a:schemeClr val="accent6"/>
              </a:solidFill>
              <a:latin typeface="Poppins" pitchFamily="2" charset="77"/>
              <a:cs typeface="Poppins" pitchFamily="2" charset="77"/>
            </a:endParaRPr>
          </a:p>
          <a:p>
            <a:pPr marL="171450" indent="-171450">
              <a:lnSpc>
                <a:spcPct val="150000"/>
              </a:lnSpc>
              <a:buFont typeface="Arial" panose="020B0604020202020204" pitchFamily="34" charset="0"/>
              <a:buChar char="•"/>
            </a:pPr>
            <a:endParaRPr lang="en-GB" sz="1050" dirty="0">
              <a:solidFill>
                <a:schemeClr val="accent2"/>
              </a:solidFill>
              <a:latin typeface="Poppins" pitchFamily="2" charset="77"/>
              <a:cs typeface="Poppins" pitchFamily="2" charset="77"/>
            </a:endParaRPr>
          </a:p>
        </p:txBody>
      </p:sp>
      <p:sp>
        <p:nvSpPr>
          <p:cNvPr id="82" name="TextBox 81">
            <a:extLst>
              <a:ext uri="{FF2B5EF4-FFF2-40B4-BE49-F238E27FC236}">
                <a16:creationId xmlns:a16="http://schemas.microsoft.com/office/drawing/2014/main" id="{85B8096C-4DA3-35FB-96C0-32FF46C6F864}"/>
              </a:ext>
            </a:extLst>
          </p:cNvPr>
          <p:cNvSpPr txBox="1"/>
          <p:nvPr/>
        </p:nvSpPr>
        <p:spPr>
          <a:xfrm>
            <a:off x="4456922" y="1581999"/>
            <a:ext cx="3492000" cy="633188"/>
          </a:xfrm>
          <a:prstGeom prst="rect">
            <a:avLst/>
          </a:prstGeom>
          <a:solidFill>
            <a:schemeClr val="bg1"/>
          </a:solidFill>
          <a:ln>
            <a:noFill/>
          </a:ln>
        </p:spPr>
        <p:txBody>
          <a:bodyPr wrap="square" lIns="0" tIns="0" rIns="0" bIns="0" rtlCol="0" anchor="ctr">
            <a:noAutofit/>
          </a:bodyPr>
          <a:lstStyle/>
          <a:p>
            <a:pPr algn="ctr"/>
            <a:r>
              <a:rPr lang="en-IN" b="1" dirty="0">
                <a:solidFill>
                  <a:schemeClr val="accent2"/>
                </a:solidFill>
              </a:rPr>
              <a:t>Process Mining</a:t>
            </a:r>
            <a:endParaRPr lang="en-IN" sz="1800" b="1" dirty="0">
              <a:solidFill>
                <a:schemeClr val="accent2"/>
              </a:solidFill>
            </a:endParaRPr>
          </a:p>
        </p:txBody>
      </p:sp>
    </p:spTree>
    <p:extLst>
      <p:ext uri="{BB962C8B-B14F-4D97-AF65-F5344CB8AC3E}">
        <p14:creationId xmlns:p14="http://schemas.microsoft.com/office/powerpoint/2010/main" val="3964253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3D8B0-9EE5-E90A-FE98-35E835275895}"/>
              </a:ext>
            </a:extLst>
          </p:cNvPr>
          <p:cNvSpPr>
            <a:spLocks noGrp="1"/>
          </p:cNvSpPr>
          <p:nvPr>
            <p:ph type="title"/>
          </p:nvPr>
        </p:nvSpPr>
        <p:spPr/>
        <p:txBody>
          <a:bodyPr/>
          <a:lstStyle/>
          <a:p>
            <a:r>
              <a:rPr lang="en-NL" dirty="0"/>
              <a:t>What we offer</a:t>
            </a:r>
          </a:p>
        </p:txBody>
      </p:sp>
      <p:sp>
        <p:nvSpPr>
          <p:cNvPr id="69" name="Round Same-side Corner of Rectangle 68">
            <a:extLst>
              <a:ext uri="{FF2B5EF4-FFF2-40B4-BE49-F238E27FC236}">
                <a16:creationId xmlns:a16="http://schemas.microsoft.com/office/drawing/2014/main" id="{4488F468-DE64-402D-C454-D2DA98E869F3}"/>
              </a:ext>
            </a:extLst>
          </p:cNvPr>
          <p:cNvSpPr/>
          <p:nvPr/>
        </p:nvSpPr>
        <p:spPr>
          <a:xfrm>
            <a:off x="5640699" y="1047748"/>
            <a:ext cx="3492000" cy="5521941"/>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dirty="0"/>
          </a:p>
        </p:txBody>
      </p:sp>
      <p:sp>
        <p:nvSpPr>
          <p:cNvPr id="45" name="Round Same-side Corner of Rectangle 44">
            <a:extLst>
              <a:ext uri="{FF2B5EF4-FFF2-40B4-BE49-F238E27FC236}">
                <a16:creationId xmlns:a16="http://schemas.microsoft.com/office/drawing/2014/main" id="{361A187B-3448-DBBF-64AC-ADEEEB5677CD}"/>
              </a:ext>
            </a:extLst>
          </p:cNvPr>
          <p:cNvSpPr/>
          <p:nvPr/>
        </p:nvSpPr>
        <p:spPr>
          <a:xfrm>
            <a:off x="3203383" y="1047749"/>
            <a:ext cx="3492000" cy="5521940"/>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a:p>
        </p:txBody>
      </p:sp>
      <p:sp>
        <p:nvSpPr>
          <p:cNvPr id="58" name="Round Same-side Corner of Rectangle 57">
            <a:extLst>
              <a:ext uri="{FF2B5EF4-FFF2-40B4-BE49-F238E27FC236}">
                <a16:creationId xmlns:a16="http://schemas.microsoft.com/office/drawing/2014/main" id="{E322CEF8-AAF4-2C16-9423-91491548BDEB}"/>
              </a:ext>
            </a:extLst>
          </p:cNvPr>
          <p:cNvSpPr/>
          <p:nvPr/>
        </p:nvSpPr>
        <p:spPr>
          <a:xfrm>
            <a:off x="3521568" y="1056827"/>
            <a:ext cx="5299239" cy="5512863"/>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a:p>
        </p:txBody>
      </p:sp>
      <p:sp>
        <p:nvSpPr>
          <p:cNvPr id="166" name="TextBox 165">
            <a:extLst>
              <a:ext uri="{FF2B5EF4-FFF2-40B4-BE49-F238E27FC236}">
                <a16:creationId xmlns:a16="http://schemas.microsoft.com/office/drawing/2014/main" id="{2B2FA890-3870-F8D4-24FB-165D558303B1}"/>
              </a:ext>
            </a:extLst>
          </p:cNvPr>
          <p:cNvSpPr txBox="1"/>
          <p:nvPr/>
        </p:nvSpPr>
        <p:spPr>
          <a:xfrm>
            <a:off x="4453750" y="1581972"/>
            <a:ext cx="3491880" cy="633188"/>
          </a:xfrm>
          <a:prstGeom prst="rect">
            <a:avLst/>
          </a:prstGeom>
          <a:solidFill>
            <a:schemeClr val="bg1"/>
          </a:solidFill>
          <a:ln>
            <a:noFill/>
          </a:ln>
        </p:spPr>
        <p:txBody>
          <a:bodyPr wrap="square" lIns="0" tIns="0" rIns="0" bIns="0" rtlCol="0" anchor="ctr">
            <a:noAutofit/>
          </a:bodyPr>
          <a:lstStyle/>
          <a:p>
            <a:pPr algn="ctr"/>
            <a:r>
              <a:rPr lang="en-IN" b="1">
                <a:solidFill>
                  <a:schemeClr val="accent3"/>
                </a:solidFill>
              </a:rPr>
              <a:t>Process Simulation</a:t>
            </a:r>
            <a:endParaRPr lang="en-IN" sz="1800" b="1">
              <a:solidFill>
                <a:schemeClr val="accent3"/>
              </a:solidFill>
            </a:endParaRPr>
          </a:p>
        </p:txBody>
      </p:sp>
      <p:sp>
        <p:nvSpPr>
          <p:cNvPr id="164" name="TextBox 163">
            <a:extLst>
              <a:ext uri="{FF2B5EF4-FFF2-40B4-BE49-F238E27FC236}">
                <a16:creationId xmlns:a16="http://schemas.microsoft.com/office/drawing/2014/main" id="{B140581E-657F-87DB-61B4-E5928A2C056E}"/>
              </a:ext>
            </a:extLst>
          </p:cNvPr>
          <p:cNvSpPr txBox="1"/>
          <p:nvPr/>
        </p:nvSpPr>
        <p:spPr>
          <a:xfrm>
            <a:off x="4446216" y="1580503"/>
            <a:ext cx="3489772" cy="633188"/>
          </a:xfrm>
          <a:prstGeom prst="rect">
            <a:avLst/>
          </a:prstGeom>
          <a:solidFill>
            <a:schemeClr val="bg1"/>
          </a:solidFill>
        </p:spPr>
        <p:txBody>
          <a:bodyPr wrap="square" lIns="0" tIns="0" rIns="0" bIns="0" rtlCol="0" anchor="ctr">
            <a:noAutofit/>
          </a:bodyPr>
          <a:lstStyle/>
          <a:p>
            <a:pPr algn="ctr"/>
            <a:r>
              <a:rPr lang="en-IN" b="1" dirty="0">
                <a:solidFill>
                  <a:schemeClr val="accent1"/>
                </a:solidFill>
              </a:rPr>
              <a:t>Process Design</a:t>
            </a:r>
          </a:p>
        </p:txBody>
      </p:sp>
      <p:sp>
        <p:nvSpPr>
          <p:cNvPr id="165" name="TextBox 164">
            <a:extLst>
              <a:ext uri="{FF2B5EF4-FFF2-40B4-BE49-F238E27FC236}">
                <a16:creationId xmlns:a16="http://schemas.microsoft.com/office/drawing/2014/main" id="{82DF22DC-CC60-D0C5-6060-696919893F74}"/>
              </a:ext>
            </a:extLst>
          </p:cNvPr>
          <p:cNvSpPr txBox="1"/>
          <p:nvPr/>
        </p:nvSpPr>
        <p:spPr>
          <a:xfrm>
            <a:off x="3164803" y="1581999"/>
            <a:ext cx="5974725" cy="633188"/>
          </a:xfrm>
          <a:prstGeom prst="rect">
            <a:avLst/>
          </a:prstGeom>
          <a:solidFill>
            <a:schemeClr val="bg1"/>
          </a:solidFill>
          <a:ln>
            <a:noFill/>
          </a:ln>
        </p:spPr>
        <p:txBody>
          <a:bodyPr wrap="square" lIns="0" tIns="0" rIns="0" bIns="0" rtlCol="0" anchor="ctr">
            <a:noAutofit/>
          </a:bodyPr>
          <a:lstStyle/>
          <a:p>
            <a:pPr algn="ctr"/>
            <a:r>
              <a:rPr lang="en-IN" b="1" dirty="0">
                <a:solidFill>
                  <a:schemeClr val="accent2"/>
                </a:solidFill>
              </a:rPr>
              <a:t>Process Mining</a:t>
            </a:r>
            <a:endParaRPr lang="en-IN" sz="1800" b="1" dirty="0">
              <a:solidFill>
                <a:schemeClr val="accent2"/>
              </a:solidFill>
            </a:endParaRPr>
          </a:p>
        </p:txBody>
      </p:sp>
      <p:grpSp>
        <p:nvGrpSpPr>
          <p:cNvPr id="59" name="Group 58">
            <a:extLst>
              <a:ext uri="{FF2B5EF4-FFF2-40B4-BE49-F238E27FC236}">
                <a16:creationId xmlns:a16="http://schemas.microsoft.com/office/drawing/2014/main" id="{3B2F1234-FC3B-4459-74A6-F0F01D6608A1}"/>
              </a:ext>
            </a:extLst>
          </p:cNvPr>
          <p:cNvGrpSpPr>
            <a:grpSpLocks noChangeAspect="1"/>
          </p:cNvGrpSpPr>
          <p:nvPr/>
        </p:nvGrpSpPr>
        <p:grpSpPr>
          <a:xfrm>
            <a:off x="5866288" y="5707717"/>
            <a:ext cx="730800" cy="730800"/>
            <a:chOff x="5541415" y="5384111"/>
            <a:chExt cx="1098000" cy="1098000"/>
          </a:xfrm>
        </p:grpSpPr>
        <p:sp>
          <p:nvSpPr>
            <p:cNvPr id="60" name="Oval 59">
              <a:extLst>
                <a:ext uri="{FF2B5EF4-FFF2-40B4-BE49-F238E27FC236}">
                  <a16:creationId xmlns:a16="http://schemas.microsoft.com/office/drawing/2014/main" id="{37015239-B6C5-402B-5E66-1E6CC427E440}"/>
                </a:ext>
              </a:extLst>
            </p:cNvPr>
            <p:cNvSpPr>
              <a:spLocks noChangeAspect="1"/>
            </p:cNvSpPr>
            <p:nvPr/>
          </p:nvSpPr>
          <p:spPr>
            <a:xfrm>
              <a:off x="5541415" y="5384111"/>
              <a:ext cx="1098000" cy="1098000"/>
            </a:xfrm>
            <a:prstGeom prst="ellipse">
              <a:avLst/>
            </a:prstGeom>
            <a:solidFill>
              <a:schemeClr val="bg1">
                <a:alpha val="24000"/>
              </a:schemeClr>
            </a:solidFill>
            <a:ln w="3810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61" name="Group 60">
              <a:extLst>
                <a:ext uri="{FF2B5EF4-FFF2-40B4-BE49-F238E27FC236}">
                  <a16:creationId xmlns:a16="http://schemas.microsoft.com/office/drawing/2014/main" id="{1302E7FC-F1FE-7483-2937-218E85B98549}"/>
                </a:ext>
              </a:extLst>
            </p:cNvPr>
            <p:cNvGrpSpPr>
              <a:grpSpLocks noChangeAspect="1"/>
            </p:cNvGrpSpPr>
            <p:nvPr/>
          </p:nvGrpSpPr>
          <p:grpSpPr>
            <a:xfrm>
              <a:off x="5788798" y="5548701"/>
              <a:ext cx="596019" cy="717351"/>
              <a:chOff x="5756336" y="5555338"/>
              <a:chExt cx="720465" cy="867130"/>
            </a:xfrm>
          </p:grpSpPr>
          <p:sp>
            <p:nvSpPr>
              <p:cNvPr id="66" name="Freeform: Shape 61">
                <a:extLst>
                  <a:ext uri="{FF2B5EF4-FFF2-40B4-BE49-F238E27FC236}">
                    <a16:creationId xmlns:a16="http://schemas.microsoft.com/office/drawing/2014/main" id="{EA13CB44-1292-FFB8-E216-8CBCBE46CB1B}"/>
                  </a:ext>
                </a:extLst>
              </p:cNvPr>
              <p:cNvSpPr>
                <a:spLocks noChangeAspect="1"/>
              </p:cNvSpPr>
              <p:nvPr/>
            </p:nvSpPr>
            <p:spPr>
              <a:xfrm rot="16200000">
                <a:off x="5609050" y="5829142"/>
                <a:ext cx="740612" cy="446040"/>
              </a:xfrm>
              <a:custGeom>
                <a:avLst/>
                <a:gdLst>
                  <a:gd name="connsiteX0" fmla="*/ 512525 w 7136582"/>
                  <a:gd name="connsiteY0" fmla="*/ 0 h 4298070"/>
                  <a:gd name="connsiteX1" fmla="*/ 1025050 w 7136582"/>
                  <a:gd name="connsiteY1" fmla="*/ 512525 h 4298070"/>
                  <a:gd name="connsiteX2" fmla="*/ 1014638 w 7136582"/>
                  <a:gd name="connsiteY2" fmla="*/ 615817 h 4298070"/>
                  <a:gd name="connsiteX3" fmla="*/ 991577 w 7136582"/>
                  <a:gd name="connsiteY3" fmla="*/ 690106 h 4298070"/>
                  <a:gd name="connsiteX4" fmla="*/ 1406990 w 7136582"/>
                  <a:gd name="connsiteY4" fmla="*/ 941047 h 4298070"/>
                  <a:gd name="connsiteX5" fmla="*/ 1486665 w 7136582"/>
                  <a:gd name="connsiteY5" fmla="*/ 875749 h 4298070"/>
                  <a:gd name="connsiteX6" fmla="*/ 1880488 w 7136582"/>
                  <a:gd name="connsiteY6" fmla="*/ 756875 h 4298070"/>
                  <a:gd name="connsiteX7" fmla="*/ 2566412 w 7136582"/>
                  <a:gd name="connsiteY7" fmla="*/ 1340412 h 4298070"/>
                  <a:gd name="connsiteX8" fmla="*/ 2957229 w 7136582"/>
                  <a:gd name="connsiteY8" fmla="*/ 1340412 h 4298070"/>
                  <a:gd name="connsiteX9" fmla="*/ 3691008 w 7136582"/>
                  <a:gd name="connsiteY9" fmla="*/ 900761 h 4298070"/>
                  <a:gd name="connsiteX10" fmla="*/ 4345030 w 7136582"/>
                  <a:gd name="connsiteY10" fmla="*/ 1228501 h 4298070"/>
                  <a:gd name="connsiteX11" fmla="*/ 4735846 w 7136582"/>
                  <a:gd name="connsiteY11" fmla="*/ 1012671 h 4298070"/>
                  <a:gd name="connsiteX12" fmla="*/ 4664064 w 7136582"/>
                  <a:gd name="connsiteY12" fmla="*/ 708912 h 4298070"/>
                  <a:gd name="connsiteX13" fmla="*/ 5365940 w 7136582"/>
                  <a:gd name="connsiteY13" fmla="*/ 5469 h 4298070"/>
                  <a:gd name="connsiteX14" fmla="*/ 6067815 w 7136582"/>
                  <a:gd name="connsiteY14" fmla="*/ 708912 h 4298070"/>
                  <a:gd name="connsiteX15" fmla="*/ 5860443 w 7136582"/>
                  <a:gd name="connsiteY15" fmla="*/ 1204520 h 4298070"/>
                  <a:gd name="connsiteX16" fmla="*/ 6418754 w 7136582"/>
                  <a:gd name="connsiteY16" fmla="*/ 1915956 h 4298070"/>
                  <a:gd name="connsiteX17" fmla="*/ 6578272 w 7136582"/>
                  <a:gd name="connsiteY17" fmla="*/ 1891976 h 4298070"/>
                  <a:gd name="connsiteX18" fmla="*/ 7136582 w 7136582"/>
                  <a:gd name="connsiteY18" fmla="*/ 2451532 h 4298070"/>
                  <a:gd name="connsiteX19" fmla="*/ 6578271 w 7136582"/>
                  <a:gd name="connsiteY19" fmla="*/ 3011088 h 4298070"/>
                  <a:gd name="connsiteX20" fmla="*/ 6011985 w 7136582"/>
                  <a:gd name="connsiteY20" fmla="*/ 2451532 h 4298070"/>
                  <a:gd name="connsiteX21" fmla="*/ 6211381 w 7136582"/>
                  <a:gd name="connsiteY21" fmla="*/ 2027867 h 4298070"/>
                  <a:gd name="connsiteX22" fmla="*/ 5669022 w 7136582"/>
                  <a:gd name="connsiteY22" fmla="*/ 1332419 h 4298070"/>
                  <a:gd name="connsiteX23" fmla="*/ 5365941 w 7136582"/>
                  <a:gd name="connsiteY23" fmla="*/ 1404362 h 4298070"/>
                  <a:gd name="connsiteX24" fmla="*/ 4871436 w 7136582"/>
                  <a:gd name="connsiteY24" fmla="*/ 1196526 h 4298070"/>
                  <a:gd name="connsiteX25" fmla="*/ 4456692 w 7136582"/>
                  <a:gd name="connsiteY25" fmla="*/ 1436336 h 4298070"/>
                  <a:gd name="connsiteX26" fmla="*/ 4504547 w 7136582"/>
                  <a:gd name="connsiteY26" fmla="*/ 1708121 h 4298070"/>
                  <a:gd name="connsiteX27" fmla="*/ 3802671 w 7136582"/>
                  <a:gd name="connsiteY27" fmla="*/ 2515482 h 4298070"/>
                  <a:gd name="connsiteX28" fmla="*/ 3802671 w 7136582"/>
                  <a:gd name="connsiteY28" fmla="*/ 3186950 h 4298070"/>
                  <a:gd name="connsiteX29" fmla="*/ 4249319 w 7136582"/>
                  <a:gd name="connsiteY29" fmla="*/ 3738513 h 4298070"/>
                  <a:gd name="connsiteX30" fmla="*/ 3691008 w 7136582"/>
                  <a:gd name="connsiteY30" fmla="*/ 4298070 h 4298070"/>
                  <a:gd name="connsiteX31" fmla="*/ 3124723 w 7136582"/>
                  <a:gd name="connsiteY31" fmla="*/ 3738512 h 4298070"/>
                  <a:gd name="connsiteX32" fmla="*/ 3571371 w 7136582"/>
                  <a:gd name="connsiteY32" fmla="*/ 3186950 h 4298070"/>
                  <a:gd name="connsiteX33" fmla="*/ 3571371 w 7136582"/>
                  <a:gd name="connsiteY33" fmla="*/ 2515482 h 4298070"/>
                  <a:gd name="connsiteX34" fmla="*/ 2869494 w 7136582"/>
                  <a:gd name="connsiteY34" fmla="*/ 1708121 h 4298070"/>
                  <a:gd name="connsiteX35" fmla="*/ 2885447 w 7136582"/>
                  <a:gd name="connsiteY35" fmla="*/ 1564235 h 4298070"/>
                  <a:gd name="connsiteX36" fmla="*/ 2566412 w 7136582"/>
                  <a:gd name="connsiteY36" fmla="*/ 1564235 h 4298070"/>
                  <a:gd name="connsiteX37" fmla="*/ 1880487 w 7136582"/>
                  <a:gd name="connsiteY37" fmla="*/ 2147773 h 4298070"/>
                  <a:gd name="connsiteX38" fmla="*/ 1489670 w 7136582"/>
                  <a:gd name="connsiteY38" fmla="*/ 2035861 h 4298070"/>
                  <a:gd name="connsiteX39" fmla="*/ 1250395 w 7136582"/>
                  <a:gd name="connsiteY39" fmla="*/ 2267678 h 4298070"/>
                  <a:gd name="connsiteX40" fmla="*/ 1330153 w 7136582"/>
                  <a:gd name="connsiteY40" fmla="*/ 2555450 h 4298070"/>
                  <a:gd name="connsiteX41" fmla="*/ 771843 w 7136582"/>
                  <a:gd name="connsiteY41" fmla="*/ 3115006 h 4298070"/>
                  <a:gd name="connsiteX42" fmla="*/ 205557 w 7136582"/>
                  <a:gd name="connsiteY42" fmla="*/ 2555450 h 4298070"/>
                  <a:gd name="connsiteX43" fmla="*/ 771843 w 7136582"/>
                  <a:gd name="connsiteY43" fmla="*/ 1995893 h 4298070"/>
                  <a:gd name="connsiteX44" fmla="*/ 1090877 w 7136582"/>
                  <a:gd name="connsiteY44" fmla="*/ 2099811 h 4298070"/>
                  <a:gd name="connsiteX45" fmla="*/ 1322178 w 7136582"/>
                  <a:gd name="connsiteY45" fmla="*/ 1875988 h 4298070"/>
                  <a:gd name="connsiteX46" fmla="*/ 1178612 w 7136582"/>
                  <a:gd name="connsiteY46" fmla="*/ 1452324 h 4298070"/>
                  <a:gd name="connsiteX47" fmla="*/ 1233322 w 7136582"/>
                  <a:gd name="connsiteY47" fmla="*/ 1181788 h 4298070"/>
                  <a:gd name="connsiteX48" fmla="*/ 1256273 w 7136582"/>
                  <a:gd name="connsiteY48" fmla="*/ 1139637 h 4298070"/>
                  <a:gd name="connsiteX49" fmla="*/ 850903 w 7136582"/>
                  <a:gd name="connsiteY49" fmla="*/ 894764 h 4298070"/>
                  <a:gd name="connsiteX50" fmla="*/ 799083 w 7136582"/>
                  <a:gd name="connsiteY50" fmla="*/ 937519 h 4298070"/>
                  <a:gd name="connsiteX51" fmla="*/ 512525 w 7136582"/>
                  <a:gd name="connsiteY51" fmla="*/ 1025050 h 4298070"/>
                  <a:gd name="connsiteX52" fmla="*/ 0 w 7136582"/>
                  <a:gd name="connsiteY52" fmla="*/ 512525 h 4298070"/>
                  <a:gd name="connsiteX53" fmla="*/ 512525 w 7136582"/>
                  <a:gd name="connsiteY53" fmla="*/ 0 h 42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7136582" h="4298070">
                    <a:moveTo>
                      <a:pt x="512525" y="0"/>
                    </a:moveTo>
                    <a:cubicBezTo>
                      <a:pt x="795585" y="0"/>
                      <a:pt x="1025050" y="229465"/>
                      <a:pt x="1025050" y="512525"/>
                    </a:cubicBezTo>
                    <a:cubicBezTo>
                      <a:pt x="1025050" y="547908"/>
                      <a:pt x="1021465" y="582453"/>
                      <a:pt x="1014638" y="615817"/>
                    </a:cubicBezTo>
                    <a:lnTo>
                      <a:pt x="991577" y="690106"/>
                    </a:lnTo>
                    <a:lnTo>
                      <a:pt x="1406990" y="941047"/>
                    </a:lnTo>
                    <a:lnTo>
                      <a:pt x="1486665" y="875749"/>
                    </a:lnTo>
                    <a:cubicBezTo>
                      <a:pt x="1598591" y="800715"/>
                      <a:pt x="1733931" y="756875"/>
                      <a:pt x="1880488" y="756875"/>
                    </a:cubicBezTo>
                    <a:cubicBezTo>
                      <a:pt x="2223450" y="756874"/>
                      <a:pt x="2510581" y="1004677"/>
                      <a:pt x="2566412" y="1340412"/>
                    </a:cubicBezTo>
                    <a:cubicBezTo>
                      <a:pt x="2566412" y="1340412"/>
                      <a:pt x="2566412" y="1340412"/>
                      <a:pt x="2957229" y="1340412"/>
                    </a:cubicBezTo>
                    <a:cubicBezTo>
                      <a:pt x="3100795" y="1076621"/>
                      <a:pt x="3371974" y="900761"/>
                      <a:pt x="3691008" y="900761"/>
                    </a:cubicBezTo>
                    <a:cubicBezTo>
                      <a:pt x="3962189" y="900761"/>
                      <a:pt x="4201464" y="1028659"/>
                      <a:pt x="4345030" y="1228501"/>
                    </a:cubicBezTo>
                    <a:cubicBezTo>
                      <a:pt x="4345030" y="1228501"/>
                      <a:pt x="4345030" y="1228501"/>
                      <a:pt x="4735846" y="1012671"/>
                    </a:cubicBezTo>
                    <a:cubicBezTo>
                      <a:pt x="4687992" y="916748"/>
                      <a:pt x="4664064" y="812830"/>
                      <a:pt x="4664064" y="708912"/>
                    </a:cubicBezTo>
                    <a:cubicBezTo>
                      <a:pt x="4664064" y="317223"/>
                      <a:pt x="4975123" y="5470"/>
                      <a:pt x="5365940" y="5469"/>
                    </a:cubicBezTo>
                    <a:cubicBezTo>
                      <a:pt x="5748782" y="5470"/>
                      <a:pt x="6067815" y="317223"/>
                      <a:pt x="6067815" y="708912"/>
                    </a:cubicBezTo>
                    <a:cubicBezTo>
                      <a:pt x="6067815" y="900761"/>
                      <a:pt x="5988057" y="1076621"/>
                      <a:pt x="5860443" y="1204520"/>
                    </a:cubicBezTo>
                    <a:cubicBezTo>
                      <a:pt x="5860443" y="1204520"/>
                      <a:pt x="5860443" y="1204520"/>
                      <a:pt x="6418754" y="1915956"/>
                    </a:cubicBezTo>
                    <a:cubicBezTo>
                      <a:pt x="6466609" y="1899969"/>
                      <a:pt x="6522439" y="1891975"/>
                      <a:pt x="6578272" y="1891976"/>
                    </a:cubicBezTo>
                    <a:cubicBezTo>
                      <a:pt x="6881353" y="1891976"/>
                      <a:pt x="7136581" y="2147773"/>
                      <a:pt x="7136582" y="2451532"/>
                    </a:cubicBezTo>
                    <a:cubicBezTo>
                      <a:pt x="7136581" y="2763285"/>
                      <a:pt x="6881353" y="3011088"/>
                      <a:pt x="6578271" y="3011088"/>
                    </a:cubicBezTo>
                    <a:cubicBezTo>
                      <a:pt x="6267212" y="3011089"/>
                      <a:pt x="6011985" y="2763286"/>
                      <a:pt x="6011985" y="2451532"/>
                    </a:cubicBezTo>
                    <a:cubicBezTo>
                      <a:pt x="6011985" y="2283665"/>
                      <a:pt x="6091744" y="2131785"/>
                      <a:pt x="6211381" y="2027867"/>
                    </a:cubicBezTo>
                    <a:cubicBezTo>
                      <a:pt x="6211381" y="2027867"/>
                      <a:pt x="6211381" y="2027867"/>
                      <a:pt x="5669022" y="1332419"/>
                    </a:cubicBezTo>
                    <a:cubicBezTo>
                      <a:pt x="5573313" y="1380381"/>
                      <a:pt x="5477602" y="1404362"/>
                      <a:pt x="5365941" y="1404362"/>
                    </a:cubicBezTo>
                    <a:cubicBezTo>
                      <a:pt x="5174519" y="1404362"/>
                      <a:pt x="4999050" y="1324425"/>
                      <a:pt x="4871436" y="1196526"/>
                    </a:cubicBezTo>
                    <a:cubicBezTo>
                      <a:pt x="4871436" y="1196526"/>
                      <a:pt x="4871436" y="1196526"/>
                      <a:pt x="4456692" y="1436336"/>
                    </a:cubicBezTo>
                    <a:cubicBezTo>
                      <a:pt x="4488596" y="1516273"/>
                      <a:pt x="4504546" y="1612197"/>
                      <a:pt x="4504547" y="1708121"/>
                    </a:cubicBezTo>
                    <a:cubicBezTo>
                      <a:pt x="4504547" y="2123792"/>
                      <a:pt x="4201464" y="2459526"/>
                      <a:pt x="3802671" y="2515482"/>
                    </a:cubicBezTo>
                    <a:cubicBezTo>
                      <a:pt x="3802671" y="2515482"/>
                      <a:pt x="3802671" y="2515482"/>
                      <a:pt x="3802671" y="3186950"/>
                    </a:cubicBezTo>
                    <a:cubicBezTo>
                      <a:pt x="4057899" y="3242906"/>
                      <a:pt x="4249319" y="3466729"/>
                      <a:pt x="4249319" y="3738513"/>
                    </a:cubicBezTo>
                    <a:cubicBezTo>
                      <a:pt x="4249319" y="4042272"/>
                      <a:pt x="3994091" y="4298070"/>
                      <a:pt x="3691008" y="4298070"/>
                    </a:cubicBezTo>
                    <a:cubicBezTo>
                      <a:pt x="3379950" y="4298070"/>
                      <a:pt x="3124722" y="4042272"/>
                      <a:pt x="3124723" y="3738512"/>
                    </a:cubicBezTo>
                    <a:cubicBezTo>
                      <a:pt x="3124723" y="3466728"/>
                      <a:pt x="3316143" y="3242906"/>
                      <a:pt x="3571371" y="3186950"/>
                    </a:cubicBezTo>
                    <a:cubicBezTo>
                      <a:pt x="3571371" y="3186950"/>
                      <a:pt x="3571371" y="3186950"/>
                      <a:pt x="3571371" y="2515482"/>
                    </a:cubicBezTo>
                    <a:cubicBezTo>
                      <a:pt x="3172577" y="2459526"/>
                      <a:pt x="2869494" y="2123792"/>
                      <a:pt x="2869494" y="1708121"/>
                    </a:cubicBezTo>
                    <a:cubicBezTo>
                      <a:pt x="2869494" y="1660159"/>
                      <a:pt x="2869495" y="1612197"/>
                      <a:pt x="2885447" y="1564235"/>
                    </a:cubicBezTo>
                    <a:cubicBezTo>
                      <a:pt x="2885447" y="1564235"/>
                      <a:pt x="2885447" y="1564235"/>
                      <a:pt x="2566412" y="1564235"/>
                    </a:cubicBezTo>
                    <a:cubicBezTo>
                      <a:pt x="2510581" y="1899969"/>
                      <a:pt x="2223450" y="2147773"/>
                      <a:pt x="1880487" y="2147773"/>
                    </a:cubicBezTo>
                    <a:cubicBezTo>
                      <a:pt x="1736923" y="2147773"/>
                      <a:pt x="1601332" y="2107804"/>
                      <a:pt x="1489670" y="2035861"/>
                    </a:cubicBezTo>
                    <a:cubicBezTo>
                      <a:pt x="1489670" y="2035861"/>
                      <a:pt x="1489670" y="2035861"/>
                      <a:pt x="1250395" y="2267678"/>
                    </a:cubicBezTo>
                    <a:cubicBezTo>
                      <a:pt x="1298250" y="2347615"/>
                      <a:pt x="1330153" y="2451532"/>
                      <a:pt x="1330153" y="2555450"/>
                    </a:cubicBezTo>
                    <a:cubicBezTo>
                      <a:pt x="1330153" y="2867203"/>
                      <a:pt x="1082901" y="3115007"/>
                      <a:pt x="771843" y="3115006"/>
                    </a:cubicBezTo>
                    <a:cubicBezTo>
                      <a:pt x="460784" y="3115007"/>
                      <a:pt x="205557" y="2867202"/>
                      <a:pt x="205557" y="2555450"/>
                    </a:cubicBezTo>
                    <a:cubicBezTo>
                      <a:pt x="205557" y="2251690"/>
                      <a:pt x="460785" y="1995893"/>
                      <a:pt x="771843" y="1995893"/>
                    </a:cubicBezTo>
                    <a:cubicBezTo>
                      <a:pt x="891481" y="1995893"/>
                      <a:pt x="995167" y="2035861"/>
                      <a:pt x="1090877" y="2099811"/>
                    </a:cubicBezTo>
                    <a:cubicBezTo>
                      <a:pt x="1090877" y="2099811"/>
                      <a:pt x="1090877" y="2099811"/>
                      <a:pt x="1322178" y="1875988"/>
                    </a:cubicBezTo>
                    <a:cubicBezTo>
                      <a:pt x="1234443" y="1756083"/>
                      <a:pt x="1178612" y="1612197"/>
                      <a:pt x="1178612" y="1452324"/>
                    </a:cubicBezTo>
                    <a:cubicBezTo>
                      <a:pt x="1178611" y="1356399"/>
                      <a:pt x="1198053" y="1264972"/>
                      <a:pt x="1233322" y="1181788"/>
                    </a:cubicBezTo>
                    <a:lnTo>
                      <a:pt x="1256273" y="1139637"/>
                    </a:lnTo>
                    <a:lnTo>
                      <a:pt x="850903" y="894764"/>
                    </a:lnTo>
                    <a:lnTo>
                      <a:pt x="799083" y="937519"/>
                    </a:lnTo>
                    <a:cubicBezTo>
                      <a:pt x="717283" y="992782"/>
                      <a:pt x="618673" y="1025050"/>
                      <a:pt x="512525" y="1025050"/>
                    </a:cubicBezTo>
                    <a:cubicBezTo>
                      <a:pt x="229465" y="1025050"/>
                      <a:pt x="0" y="795585"/>
                      <a:pt x="0" y="512525"/>
                    </a:cubicBezTo>
                    <a:cubicBezTo>
                      <a:pt x="0" y="229465"/>
                      <a:pt x="229465" y="0"/>
                      <a:pt x="512525"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s-UY" sz="2800">
                  <a:solidFill>
                    <a:schemeClr val="tx1"/>
                  </a:solidFill>
                  <a:latin typeface="Segoe UI "/>
                </a:endParaRPr>
              </a:p>
            </p:txBody>
          </p:sp>
          <p:sp>
            <p:nvSpPr>
              <p:cNvPr id="67" name="Freeform: Shape 61">
                <a:extLst>
                  <a:ext uri="{FF2B5EF4-FFF2-40B4-BE49-F238E27FC236}">
                    <a16:creationId xmlns:a16="http://schemas.microsoft.com/office/drawing/2014/main" id="{C2CAA2BD-4936-0D60-BCEA-4756BEB07880}"/>
                  </a:ext>
                </a:extLst>
              </p:cNvPr>
              <p:cNvSpPr>
                <a:spLocks noChangeAspect="1"/>
              </p:cNvSpPr>
              <p:nvPr/>
            </p:nvSpPr>
            <p:spPr>
              <a:xfrm rot="2803246">
                <a:off x="5883475" y="5702624"/>
                <a:ext cx="740612" cy="446040"/>
              </a:xfrm>
              <a:custGeom>
                <a:avLst/>
                <a:gdLst>
                  <a:gd name="connsiteX0" fmla="*/ 512525 w 7136582"/>
                  <a:gd name="connsiteY0" fmla="*/ 0 h 4298070"/>
                  <a:gd name="connsiteX1" fmla="*/ 1025050 w 7136582"/>
                  <a:gd name="connsiteY1" fmla="*/ 512525 h 4298070"/>
                  <a:gd name="connsiteX2" fmla="*/ 1014638 w 7136582"/>
                  <a:gd name="connsiteY2" fmla="*/ 615817 h 4298070"/>
                  <a:gd name="connsiteX3" fmla="*/ 991577 w 7136582"/>
                  <a:gd name="connsiteY3" fmla="*/ 690106 h 4298070"/>
                  <a:gd name="connsiteX4" fmla="*/ 1406990 w 7136582"/>
                  <a:gd name="connsiteY4" fmla="*/ 941047 h 4298070"/>
                  <a:gd name="connsiteX5" fmla="*/ 1486665 w 7136582"/>
                  <a:gd name="connsiteY5" fmla="*/ 875749 h 4298070"/>
                  <a:gd name="connsiteX6" fmla="*/ 1880488 w 7136582"/>
                  <a:gd name="connsiteY6" fmla="*/ 756875 h 4298070"/>
                  <a:gd name="connsiteX7" fmla="*/ 2566412 w 7136582"/>
                  <a:gd name="connsiteY7" fmla="*/ 1340412 h 4298070"/>
                  <a:gd name="connsiteX8" fmla="*/ 2957229 w 7136582"/>
                  <a:gd name="connsiteY8" fmla="*/ 1340412 h 4298070"/>
                  <a:gd name="connsiteX9" fmla="*/ 3691008 w 7136582"/>
                  <a:gd name="connsiteY9" fmla="*/ 900761 h 4298070"/>
                  <a:gd name="connsiteX10" fmla="*/ 4345030 w 7136582"/>
                  <a:gd name="connsiteY10" fmla="*/ 1228501 h 4298070"/>
                  <a:gd name="connsiteX11" fmla="*/ 4735846 w 7136582"/>
                  <a:gd name="connsiteY11" fmla="*/ 1012671 h 4298070"/>
                  <a:gd name="connsiteX12" fmla="*/ 4664064 w 7136582"/>
                  <a:gd name="connsiteY12" fmla="*/ 708912 h 4298070"/>
                  <a:gd name="connsiteX13" fmla="*/ 5365940 w 7136582"/>
                  <a:gd name="connsiteY13" fmla="*/ 5469 h 4298070"/>
                  <a:gd name="connsiteX14" fmla="*/ 6067815 w 7136582"/>
                  <a:gd name="connsiteY14" fmla="*/ 708912 h 4298070"/>
                  <a:gd name="connsiteX15" fmla="*/ 5860443 w 7136582"/>
                  <a:gd name="connsiteY15" fmla="*/ 1204520 h 4298070"/>
                  <a:gd name="connsiteX16" fmla="*/ 6418754 w 7136582"/>
                  <a:gd name="connsiteY16" fmla="*/ 1915956 h 4298070"/>
                  <a:gd name="connsiteX17" fmla="*/ 6578272 w 7136582"/>
                  <a:gd name="connsiteY17" fmla="*/ 1891976 h 4298070"/>
                  <a:gd name="connsiteX18" fmla="*/ 7136582 w 7136582"/>
                  <a:gd name="connsiteY18" fmla="*/ 2451532 h 4298070"/>
                  <a:gd name="connsiteX19" fmla="*/ 6578271 w 7136582"/>
                  <a:gd name="connsiteY19" fmla="*/ 3011088 h 4298070"/>
                  <a:gd name="connsiteX20" fmla="*/ 6011985 w 7136582"/>
                  <a:gd name="connsiteY20" fmla="*/ 2451532 h 4298070"/>
                  <a:gd name="connsiteX21" fmla="*/ 6211381 w 7136582"/>
                  <a:gd name="connsiteY21" fmla="*/ 2027867 h 4298070"/>
                  <a:gd name="connsiteX22" fmla="*/ 5669022 w 7136582"/>
                  <a:gd name="connsiteY22" fmla="*/ 1332419 h 4298070"/>
                  <a:gd name="connsiteX23" fmla="*/ 5365941 w 7136582"/>
                  <a:gd name="connsiteY23" fmla="*/ 1404362 h 4298070"/>
                  <a:gd name="connsiteX24" fmla="*/ 4871436 w 7136582"/>
                  <a:gd name="connsiteY24" fmla="*/ 1196526 h 4298070"/>
                  <a:gd name="connsiteX25" fmla="*/ 4456692 w 7136582"/>
                  <a:gd name="connsiteY25" fmla="*/ 1436336 h 4298070"/>
                  <a:gd name="connsiteX26" fmla="*/ 4504547 w 7136582"/>
                  <a:gd name="connsiteY26" fmla="*/ 1708121 h 4298070"/>
                  <a:gd name="connsiteX27" fmla="*/ 3802671 w 7136582"/>
                  <a:gd name="connsiteY27" fmla="*/ 2515482 h 4298070"/>
                  <a:gd name="connsiteX28" fmla="*/ 3802671 w 7136582"/>
                  <a:gd name="connsiteY28" fmla="*/ 3186950 h 4298070"/>
                  <a:gd name="connsiteX29" fmla="*/ 4249319 w 7136582"/>
                  <a:gd name="connsiteY29" fmla="*/ 3738513 h 4298070"/>
                  <a:gd name="connsiteX30" fmla="*/ 3691008 w 7136582"/>
                  <a:gd name="connsiteY30" fmla="*/ 4298070 h 4298070"/>
                  <a:gd name="connsiteX31" fmla="*/ 3124723 w 7136582"/>
                  <a:gd name="connsiteY31" fmla="*/ 3738512 h 4298070"/>
                  <a:gd name="connsiteX32" fmla="*/ 3571371 w 7136582"/>
                  <a:gd name="connsiteY32" fmla="*/ 3186950 h 4298070"/>
                  <a:gd name="connsiteX33" fmla="*/ 3571371 w 7136582"/>
                  <a:gd name="connsiteY33" fmla="*/ 2515482 h 4298070"/>
                  <a:gd name="connsiteX34" fmla="*/ 2869494 w 7136582"/>
                  <a:gd name="connsiteY34" fmla="*/ 1708121 h 4298070"/>
                  <a:gd name="connsiteX35" fmla="*/ 2885447 w 7136582"/>
                  <a:gd name="connsiteY35" fmla="*/ 1564235 h 4298070"/>
                  <a:gd name="connsiteX36" fmla="*/ 2566412 w 7136582"/>
                  <a:gd name="connsiteY36" fmla="*/ 1564235 h 4298070"/>
                  <a:gd name="connsiteX37" fmla="*/ 1880487 w 7136582"/>
                  <a:gd name="connsiteY37" fmla="*/ 2147773 h 4298070"/>
                  <a:gd name="connsiteX38" fmla="*/ 1489670 w 7136582"/>
                  <a:gd name="connsiteY38" fmla="*/ 2035861 h 4298070"/>
                  <a:gd name="connsiteX39" fmla="*/ 1250395 w 7136582"/>
                  <a:gd name="connsiteY39" fmla="*/ 2267678 h 4298070"/>
                  <a:gd name="connsiteX40" fmla="*/ 1330153 w 7136582"/>
                  <a:gd name="connsiteY40" fmla="*/ 2555450 h 4298070"/>
                  <a:gd name="connsiteX41" fmla="*/ 771843 w 7136582"/>
                  <a:gd name="connsiteY41" fmla="*/ 3115006 h 4298070"/>
                  <a:gd name="connsiteX42" fmla="*/ 205557 w 7136582"/>
                  <a:gd name="connsiteY42" fmla="*/ 2555450 h 4298070"/>
                  <a:gd name="connsiteX43" fmla="*/ 771843 w 7136582"/>
                  <a:gd name="connsiteY43" fmla="*/ 1995893 h 4298070"/>
                  <a:gd name="connsiteX44" fmla="*/ 1090877 w 7136582"/>
                  <a:gd name="connsiteY44" fmla="*/ 2099811 h 4298070"/>
                  <a:gd name="connsiteX45" fmla="*/ 1322178 w 7136582"/>
                  <a:gd name="connsiteY45" fmla="*/ 1875988 h 4298070"/>
                  <a:gd name="connsiteX46" fmla="*/ 1178612 w 7136582"/>
                  <a:gd name="connsiteY46" fmla="*/ 1452324 h 4298070"/>
                  <a:gd name="connsiteX47" fmla="*/ 1233322 w 7136582"/>
                  <a:gd name="connsiteY47" fmla="*/ 1181788 h 4298070"/>
                  <a:gd name="connsiteX48" fmla="*/ 1256273 w 7136582"/>
                  <a:gd name="connsiteY48" fmla="*/ 1139637 h 4298070"/>
                  <a:gd name="connsiteX49" fmla="*/ 850903 w 7136582"/>
                  <a:gd name="connsiteY49" fmla="*/ 894764 h 4298070"/>
                  <a:gd name="connsiteX50" fmla="*/ 799083 w 7136582"/>
                  <a:gd name="connsiteY50" fmla="*/ 937519 h 4298070"/>
                  <a:gd name="connsiteX51" fmla="*/ 512525 w 7136582"/>
                  <a:gd name="connsiteY51" fmla="*/ 1025050 h 4298070"/>
                  <a:gd name="connsiteX52" fmla="*/ 0 w 7136582"/>
                  <a:gd name="connsiteY52" fmla="*/ 512525 h 4298070"/>
                  <a:gd name="connsiteX53" fmla="*/ 512525 w 7136582"/>
                  <a:gd name="connsiteY53" fmla="*/ 0 h 42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7136582" h="4298070">
                    <a:moveTo>
                      <a:pt x="512525" y="0"/>
                    </a:moveTo>
                    <a:cubicBezTo>
                      <a:pt x="795585" y="0"/>
                      <a:pt x="1025050" y="229465"/>
                      <a:pt x="1025050" y="512525"/>
                    </a:cubicBezTo>
                    <a:cubicBezTo>
                      <a:pt x="1025050" y="547908"/>
                      <a:pt x="1021465" y="582453"/>
                      <a:pt x="1014638" y="615817"/>
                    </a:cubicBezTo>
                    <a:lnTo>
                      <a:pt x="991577" y="690106"/>
                    </a:lnTo>
                    <a:lnTo>
                      <a:pt x="1406990" y="941047"/>
                    </a:lnTo>
                    <a:lnTo>
                      <a:pt x="1486665" y="875749"/>
                    </a:lnTo>
                    <a:cubicBezTo>
                      <a:pt x="1598591" y="800715"/>
                      <a:pt x="1733931" y="756875"/>
                      <a:pt x="1880488" y="756875"/>
                    </a:cubicBezTo>
                    <a:cubicBezTo>
                      <a:pt x="2223450" y="756874"/>
                      <a:pt x="2510581" y="1004677"/>
                      <a:pt x="2566412" y="1340412"/>
                    </a:cubicBezTo>
                    <a:cubicBezTo>
                      <a:pt x="2566412" y="1340412"/>
                      <a:pt x="2566412" y="1340412"/>
                      <a:pt x="2957229" y="1340412"/>
                    </a:cubicBezTo>
                    <a:cubicBezTo>
                      <a:pt x="3100795" y="1076621"/>
                      <a:pt x="3371974" y="900761"/>
                      <a:pt x="3691008" y="900761"/>
                    </a:cubicBezTo>
                    <a:cubicBezTo>
                      <a:pt x="3962189" y="900761"/>
                      <a:pt x="4201464" y="1028659"/>
                      <a:pt x="4345030" y="1228501"/>
                    </a:cubicBezTo>
                    <a:cubicBezTo>
                      <a:pt x="4345030" y="1228501"/>
                      <a:pt x="4345030" y="1228501"/>
                      <a:pt x="4735846" y="1012671"/>
                    </a:cubicBezTo>
                    <a:cubicBezTo>
                      <a:pt x="4687992" y="916748"/>
                      <a:pt x="4664064" y="812830"/>
                      <a:pt x="4664064" y="708912"/>
                    </a:cubicBezTo>
                    <a:cubicBezTo>
                      <a:pt x="4664064" y="317223"/>
                      <a:pt x="4975123" y="5470"/>
                      <a:pt x="5365940" y="5469"/>
                    </a:cubicBezTo>
                    <a:cubicBezTo>
                      <a:pt x="5748782" y="5470"/>
                      <a:pt x="6067815" y="317223"/>
                      <a:pt x="6067815" y="708912"/>
                    </a:cubicBezTo>
                    <a:cubicBezTo>
                      <a:pt x="6067815" y="900761"/>
                      <a:pt x="5988057" y="1076621"/>
                      <a:pt x="5860443" y="1204520"/>
                    </a:cubicBezTo>
                    <a:cubicBezTo>
                      <a:pt x="5860443" y="1204520"/>
                      <a:pt x="5860443" y="1204520"/>
                      <a:pt x="6418754" y="1915956"/>
                    </a:cubicBezTo>
                    <a:cubicBezTo>
                      <a:pt x="6466609" y="1899969"/>
                      <a:pt x="6522439" y="1891975"/>
                      <a:pt x="6578272" y="1891976"/>
                    </a:cubicBezTo>
                    <a:cubicBezTo>
                      <a:pt x="6881353" y="1891976"/>
                      <a:pt x="7136581" y="2147773"/>
                      <a:pt x="7136582" y="2451532"/>
                    </a:cubicBezTo>
                    <a:cubicBezTo>
                      <a:pt x="7136581" y="2763285"/>
                      <a:pt x="6881353" y="3011088"/>
                      <a:pt x="6578271" y="3011088"/>
                    </a:cubicBezTo>
                    <a:cubicBezTo>
                      <a:pt x="6267212" y="3011089"/>
                      <a:pt x="6011985" y="2763286"/>
                      <a:pt x="6011985" y="2451532"/>
                    </a:cubicBezTo>
                    <a:cubicBezTo>
                      <a:pt x="6011985" y="2283665"/>
                      <a:pt x="6091744" y="2131785"/>
                      <a:pt x="6211381" y="2027867"/>
                    </a:cubicBezTo>
                    <a:cubicBezTo>
                      <a:pt x="6211381" y="2027867"/>
                      <a:pt x="6211381" y="2027867"/>
                      <a:pt x="5669022" y="1332419"/>
                    </a:cubicBezTo>
                    <a:cubicBezTo>
                      <a:pt x="5573313" y="1380381"/>
                      <a:pt x="5477602" y="1404362"/>
                      <a:pt x="5365941" y="1404362"/>
                    </a:cubicBezTo>
                    <a:cubicBezTo>
                      <a:pt x="5174519" y="1404362"/>
                      <a:pt x="4999050" y="1324425"/>
                      <a:pt x="4871436" y="1196526"/>
                    </a:cubicBezTo>
                    <a:cubicBezTo>
                      <a:pt x="4871436" y="1196526"/>
                      <a:pt x="4871436" y="1196526"/>
                      <a:pt x="4456692" y="1436336"/>
                    </a:cubicBezTo>
                    <a:cubicBezTo>
                      <a:pt x="4488596" y="1516273"/>
                      <a:pt x="4504546" y="1612197"/>
                      <a:pt x="4504547" y="1708121"/>
                    </a:cubicBezTo>
                    <a:cubicBezTo>
                      <a:pt x="4504547" y="2123792"/>
                      <a:pt x="4201464" y="2459526"/>
                      <a:pt x="3802671" y="2515482"/>
                    </a:cubicBezTo>
                    <a:cubicBezTo>
                      <a:pt x="3802671" y="2515482"/>
                      <a:pt x="3802671" y="2515482"/>
                      <a:pt x="3802671" y="3186950"/>
                    </a:cubicBezTo>
                    <a:cubicBezTo>
                      <a:pt x="4057899" y="3242906"/>
                      <a:pt x="4249319" y="3466729"/>
                      <a:pt x="4249319" y="3738513"/>
                    </a:cubicBezTo>
                    <a:cubicBezTo>
                      <a:pt x="4249319" y="4042272"/>
                      <a:pt x="3994091" y="4298070"/>
                      <a:pt x="3691008" y="4298070"/>
                    </a:cubicBezTo>
                    <a:cubicBezTo>
                      <a:pt x="3379950" y="4298070"/>
                      <a:pt x="3124722" y="4042272"/>
                      <a:pt x="3124723" y="3738512"/>
                    </a:cubicBezTo>
                    <a:cubicBezTo>
                      <a:pt x="3124723" y="3466728"/>
                      <a:pt x="3316143" y="3242906"/>
                      <a:pt x="3571371" y="3186950"/>
                    </a:cubicBezTo>
                    <a:cubicBezTo>
                      <a:pt x="3571371" y="3186950"/>
                      <a:pt x="3571371" y="3186950"/>
                      <a:pt x="3571371" y="2515482"/>
                    </a:cubicBezTo>
                    <a:cubicBezTo>
                      <a:pt x="3172577" y="2459526"/>
                      <a:pt x="2869494" y="2123792"/>
                      <a:pt x="2869494" y="1708121"/>
                    </a:cubicBezTo>
                    <a:cubicBezTo>
                      <a:pt x="2869494" y="1660159"/>
                      <a:pt x="2869495" y="1612197"/>
                      <a:pt x="2885447" y="1564235"/>
                    </a:cubicBezTo>
                    <a:cubicBezTo>
                      <a:pt x="2885447" y="1564235"/>
                      <a:pt x="2885447" y="1564235"/>
                      <a:pt x="2566412" y="1564235"/>
                    </a:cubicBezTo>
                    <a:cubicBezTo>
                      <a:pt x="2510581" y="1899969"/>
                      <a:pt x="2223450" y="2147773"/>
                      <a:pt x="1880487" y="2147773"/>
                    </a:cubicBezTo>
                    <a:cubicBezTo>
                      <a:pt x="1736923" y="2147773"/>
                      <a:pt x="1601332" y="2107804"/>
                      <a:pt x="1489670" y="2035861"/>
                    </a:cubicBezTo>
                    <a:cubicBezTo>
                      <a:pt x="1489670" y="2035861"/>
                      <a:pt x="1489670" y="2035861"/>
                      <a:pt x="1250395" y="2267678"/>
                    </a:cubicBezTo>
                    <a:cubicBezTo>
                      <a:pt x="1298250" y="2347615"/>
                      <a:pt x="1330153" y="2451532"/>
                      <a:pt x="1330153" y="2555450"/>
                    </a:cubicBezTo>
                    <a:cubicBezTo>
                      <a:pt x="1330153" y="2867203"/>
                      <a:pt x="1082901" y="3115007"/>
                      <a:pt x="771843" y="3115006"/>
                    </a:cubicBezTo>
                    <a:cubicBezTo>
                      <a:pt x="460784" y="3115007"/>
                      <a:pt x="205557" y="2867202"/>
                      <a:pt x="205557" y="2555450"/>
                    </a:cubicBezTo>
                    <a:cubicBezTo>
                      <a:pt x="205557" y="2251690"/>
                      <a:pt x="460785" y="1995893"/>
                      <a:pt x="771843" y="1995893"/>
                    </a:cubicBezTo>
                    <a:cubicBezTo>
                      <a:pt x="891481" y="1995893"/>
                      <a:pt x="995167" y="2035861"/>
                      <a:pt x="1090877" y="2099811"/>
                    </a:cubicBezTo>
                    <a:cubicBezTo>
                      <a:pt x="1090877" y="2099811"/>
                      <a:pt x="1090877" y="2099811"/>
                      <a:pt x="1322178" y="1875988"/>
                    </a:cubicBezTo>
                    <a:cubicBezTo>
                      <a:pt x="1234443" y="1756083"/>
                      <a:pt x="1178612" y="1612197"/>
                      <a:pt x="1178612" y="1452324"/>
                    </a:cubicBezTo>
                    <a:cubicBezTo>
                      <a:pt x="1178611" y="1356399"/>
                      <a:pt x="1198053" y="1264972"/>
                      <a:pt x="1233322" y="1181788"/>
                    </a:cubicBezTo>
                    <a:lnTo>
                      <a:pt x="1256273" y="1139637"/>
                    </a:lnTo>
                    <a:lnTo>
                      <a:pt x="850903" y="894764"/>
                    </a:lnTo>
                    <a:lnTo>
                      <a:pt x="799083" y="937519"/>
                    </a:lnTo>
                    <a:cubicBezTo>
                      <a:pt x="717283" y="992782"/>
                      <a:pt x="618673" y="1025050"/>
                      <a:pt x="512525" y="1025050"/>
                    </a:cubicBezTo>
                    <a:cubicBezTo>
                      <a:pt x="229465" y="1025050"/>
                      <a:pt x="0" y="795585"/>
                      <a:pt x="0" y="512525"/>
                    </a:cubicBezTo>
                    <a:cubicBezTo>
                      <a:pt x="0" y="229465"/>
                      <a:pt x="229465" y="0"/>
                      <a:pt x="512525"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s-UY" sz="2800">
                  <a:solidFill>
                    <a:schemeClr val="tx1"/>
                  </a:solidFill>
                  <a:latin typeface="Segoe UI "/>
                </a:endParaRPr>
              </a:p>
            </p:txBody>
          </p:sp>
        </p:grpSp>
        <p:sp>
          <p:nvSpPr>
            <p:cNvPr id="62" name="Oval 61">
              <a:extLst>
                <a:ext uri="{FF2B5EF4-FFF2-40B4-BE49-F238E27FC236}">
                  <a16:creationId xmlns:a16="http://schemas.microsoft.com/office/drawing/2014/main" id="{FC99B266-48B0-3DBC-C05A-758E09B60CF3}"/>
                </a:ext>
              </a:extLst>
            </p:cNvPr>
            <p:cNvSpPr>
              <a:spLocks noChangeAspect="1"/>
            </p:cNvSpPr>
            <p:nvPr/>
          </p:nvSpPr>
          <p:spPr>
            <a:xfrm>
              <a:off x="6063721" y="5506439"/>
              <a:ext cx="108000" cy="1080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63" name="Oval 62">
              <a:extLst>
                <a:ext uri="{FF2B5EF4-FFF2-40B4-BE49-F238E27FC236}">
                  <a16:creationId xmlns:a16="http://schemas.microsoft.com/office/drawing/2014/main" id="{6AC7C7AF-BA39-4114-3BCE-432B813267FD}"/>
                </a:ext>
              </a:extLst>
            </p:cNvPr>
            <p:cNvSpPr>
              <a:spLocks noChangeAspect="1"/>
            </p:cNvSpPr>
            <p:nvPr/>
          </p:nvSpPr>
          <p:spPr>
            <a:xfrm>
              <a:off x="5945891" y="6150108"/>
              <a:ext cx="108000" cy="108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64" name="Oval 63">
              <a:extLst>
                <a:ext uri="{FF2B5EF4-FFF2-40B4-BE49-F238E27FC236}">
                  <a16:creationId xmlns:a16="http://schemas.microsoft.com/office/drawing/2014/main" id="{1B8FAEA1-63B7-25B1-754D-C9E88B7EE6D3}"/>
                </a:ext>
              </a:extLst>
            </p:cNvPr>
            <p:cNvSpPr>
              <a:spLocks noChangeAspect="1"/>
            </p:cNvSpPr>
            <p:nvPr/>
          </p:nvSpPr>
          <p:spPr>
            <a:xfrm>
              <a:off x="5951092" y="5654268"/>
              <a:ext cx="108000" cy="108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65" name="Oval 64">
              <a:extLst>
                <a:ext uri="{FF2B5EF4-FFF2-40B4-BE49-F238E27FC236}">
                  <a16:creationId xmlns:a16="http://schemas.microsoft.com/office/drawing/2014/main" id="{FAB37587-D781-C4BA-725C-9D4A86BCE38B}"/>
                </a:ext>
              </a:extLst>
            </p:cNvPr>
            <p:cNvSpPr>
              <a:spLocks noChangeAspect="1"/>
            </p:cNvSpPr>
            <p:nvPr/>
          </p:nvSpPr>
          <p:spPr>
            <a:xfrm>
              <a:off x="5862042" y="5879860"/>
              <a:ext cx="144000" cy="144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grpSp>
        <p:nvGrpSpPr>
          <p:cNvPr id="71" name="Group 70">
            <a:extLst>
              <a:ext uri="{FF2B5EF4-FFF2-40B4-BE49-F238E27FC236}">
                <a16:creationId xmlns:a16="http://schemas.microsoft.com/office/drawing/2014/main" id="{0EEF5FD6-AFD3-4946-FD0D-A3399F9109F9}"/>
              </a:ext>
            </a:extLst>
          </p:cNvPr>
          <p:cNvGrpSpPr>
            <a:grpSpLocks noChangeAspect="1"/>
          </p:cNvGrpSpPr>
          <p:nvPr/>
        </p:nvGrpSpPr>
        <p:grpSpPr>
          <a:xfrm>
            <a:off x="7594081" y="5707717"/>
            <a:ext cx="730800" cy="730800"/>
            <a:chOff x="9711227" y="5303830"/>
            <a:chExt cx="1098000" cy="1098000"/>
          </a:xfrm>
        </p:grpSpPr>
        <p:sp>
          <p:nvSpPr>
            <p:cNvPr id="72" name="Oval 71">
              <a:extLst>
                <a:ext uri="{FF2B5EF4-FFF2-40B4-BE49-F238E27FC236}">
                  <a16:creationId xmlns:a16="http://schemas.microsoft.com/office/drawing/2014/main" id="{981F3121-D88E-7851-C514-502F3E365B0B}"/>
                </a:ext>
              </a:extLst>
            </p:cNvPr>
            <p:cNvSpPr>
              <a:spLocks noChangeAspect="1"/>
            </p:cNvSpPr>
            <p:nvPr/>
          </p:nvSpPr>
          <p:spPr>
            <a:xfrm>
              <a:off x="9711227" y="5303830"/>
              <a:ext cx="1098000" cy="1098000"/>
            </a:xfrm>
            <a:prstGeom prst="ellipse">
              <a:avLst/>
            </a:prstGeom>
            <a:solidFill>
              <a:schemeClr val="bg1">
                <a:alpha val="24000"/>
              </a:schemeClr>
            </a:solidFill>
            <a:ln w="38100">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sp>
          <p:nvSpPr>
            <p:cNvPr id="73" name="Freeform 6">
              <a:extLst>
                <a:ext uri="{FF2B5EF4-FFF2-40B4-BE49-F238E27FC236}">
                  <a16:creationId xmlns:a16="http://schemas.microsoft.com/office/drawing/2014/main" id="{7A7D2475-3E0F-E262-0AD9-3DB1516B99F6}"/>
                </a:ext>
              </a:extLst>
            </p:cNvPr>
            <p:cNvSpPr>
              <a:spLocks noChangeAspect="1" noEditPoints="1"/>
            </p:cNvSpPr>
            <p:nvPr/>
          </p:nvSpPr>
          <p:spPr bwMode="auto">
            <a:xfrm rot="9025047">
              <a:off x="9907994" y="5458213"/>
              <a:ext cx="704466" cy="789235"/>
            </a:xfrm>
            <a:custGeom>
              <a:avLst/>
              <a:gdLst>
                <a:gd name="T0" fmla="*/ 1027 w 2891"/>
                <a:gd name="T1" fmla="*/ 2861 h 3239"/>
                <a:gd name="T2" fmla="*/ 1486 w 2891"/>
                <a:gd name="T3" fmla="*/ 3174 h 3239"/>
                <a:gd name="T4" fmla="*/ 1904 w 2891"/>
                <a:gd name="T5" fmla="*/ 2771 h 3239"/>
                <a:gd name="T6" fmla="*/ 2246 w 2891"/>
                <a:gd name="T7" fmla="*/ 1951 h 3239"/>
                <a:gd name="T8" fmla="*/ 2216 w 2891"/>
                <a:gd name="T9" fmla="*/ 1977 h 3239"/>
                <a:gd name="T10" fmla="*/ 121 w 2891"/>
                <a:gd name="T11" fmla="*/ 2146 h 3239"/>
                <a:gd name="T12" fmla="*/ 181 w 2891"/>
                <a:gd name="T13" fmla="*/ 2546 h 3239"/>
                <a:gd name="T14" fmla="*/ 695 w 2891"/>
                <a:gd name="T15" fmla="*/ 2679 h 3239"/>
                <a:gd name="T16" fmla="*/ 605 w 2891"/>
                <a:gd name="T17" fmla="*/ 1937 h 3239"/>
                <a:gd name="T18" fmla="*/ 385 w 2891"/>
                <a:gd name="T19" fmla="*/ 1702 h 3239"/>
                <a:gd name="T20" fmla="*/ 698 w 2891"/>
                <a:gd name="T21" fmla="*/ 1811 h 3239"/>
                <a:gd name="T22" fmla="*/ 2263 w 2891"/>
                <a:gd name="T23" fmla="*/ 1526 h 3239"/>
                <a:gd name="T24" fmla="*/ 2238 w 2891"/>
                <a:gd name="T25" fmla="*/ 1790 h 3239"/>
                <a:gd name="T26" fmla="*/ 2101 w 2891"/>
                <a:gd name="T27" fmla="*/ 2641 h 3239"/>
                <a:gd name="T28" fmla="*/ 2686 w 2891"/>
                <a:gd name="T29" fmla="*/ 2549 h 3239"/>
                <a:gd name="T30" fmla="*/ 2803 w 2891"/>
                <a:gd name="T31" fmla="*/ 2149 h 3239"/>
                <a:gd name="T32" fmla="*/ 2405 w 2891"/>
                <a:gd name="T33" fmla="*/ 1802 h 3239"/>
                <a:gd name="T34" fmla="*/ 2496 w 2891"/>
                <a:gd name="T35" fmla="*/ 1653 h 3239"/>
                <a:gd name="T36" fmla="*/ 871 w 2891"/>
                <a:gd name="T37" fmla="*/ 1251 h 3239"/>
                <a:gd name="T38" fmla="*/ 790 w 2891"/>
                <a:gd name="T39" fmla="*/ 2075 h 3239"/>
                <a:gd name="T40" fmla="*/ 894 w 2891"/>
                <a:gd name="T41" fmla="*/ 2561 h 3239"/>
                <a:gd name="T42" fmla="*/ 1075 w 2891"/>
                <a:gd name="T43" fmla="*/ 2267 h 3239"/>
                <a:gd name="T44" fmla="*/ 1535 w 2891"/>
                <a:gd name="T45" fmla="*/ 2258 h 3239"/>
                <a:gd name="T46" fmla="*/ 1789 w 2891"/>
                <a:gd name="T47" fmla="*/ 2189 h 3239"/>
                <a:gd name="T48" fmla="*/ 1790 w 2891"/>
                <a:gd name="T49" fmla="*/ 2438 h 3239"/>
                <a:gd name="T50" fmla="*/ 1465 w 2891"/>
                <a:gd name="T51" fmla="*/ 2463 h 3239"/>
                <a:gd name="T52" fmla="*/ 2090 w 2891"/>
                <a:gd name="T53" fmla="*/ 2139 h 3239"/>
                <a:gd name="T54" fmla="*/ 2000 w 2891"/>
                <a:gd name="T55" fmla="*/ 1621 h 3239"/>
                <a:gd name="T56" fmla="*/ 1950 w 2891"/>
                <a:gd name="T57" fmla="*/ 1193 h 3239"/>
                <a:gd name="T58" fmla="*/ 783 w 2891"/>
                <a:gd name="T59" fmla="*/ 1170 h 3239"/>
                <a:gd name="T60" fmla="*/ 882 w 2891"/>
                <a:gd name="T61" fmla="*/ 716 h 3239"/>
                <a:gd name="T62" fmla="*/ 2013 w 2891"/>
                <a:gd name="T63" fmla="*/ 1092 h 3239"/>
                <a:gd name="T64" fmla="*/ 349 w 2891"/>
                <a:gd name="T65" fmla="*/ 696 h 3239"/>
                <a:gd name="T66" fmla="*/ 60 w 2891"/>
                <a:gd name="T67" fmla="*/ 955 h 3239"/>
                <a:gd name="T68" fmla="*/ 164 w 2891"/>
                <a:gd name="T69" fmla="*/ 1298 h 3239"/>
                <a:gd name="T70" fmla="*/ 345 w 2891"/>
                <a:gd name="T71" fmla="*/ 1488 h 3239"/>
                <a:gd name="T72" fmla="*/ 644 w 2891"/>
                <a:gd name="T73" fmla="*/ 1285 h 3239"/>
                <a:gd name="T74" fmla="*/ 2294 w 2891"/>
                <a:gd name="T75" fmla="*/ 645 h 3239"/>
                <a:gd name="T76" fmla="*/ 2379 w 2891"/>
                <a:gd name="T77" fmla="*/ 1382 h 3239"/>
                <a:gd name="T78" fmla="*/ 2803 w 2891"/>
                <a:gd name="T79" fmla="*/ 1128 h 3239"/>
                <a:gd name="T80" fmla="*/ 2687 w 2891"/>
                <a:gd name="T81" fmla="*/ 733 h 3239"/>
                <a:gd name="T82" fmla="*/ 1309 w 2891"/>
                <a:gd name="T83" fmla="*/ 89 h 3239"/>
                <a:gd name="T84" fmla="*/ 915 w 2891"/>
                <a:gd name="T85" fmla="*/ 617 h 3239"/>
                <a:gd name="T86" fmla="*/ 1803 w 2891"/>
                <a:gd name="T87" fmla="*/ 634 h 3239"/>
                <a:gd name="T88" fmla="*/ 1624 w 2891"/>
                <a:gd name="T89" fmla="*/ 117 h 3239"/>
                <a:gd name="T90" fmla="*/ 1721 w 2891"/>
                <a:gd name="T91" fmla="*/ 117 h 3239"/>
                <a:gd name="T92" fmla="*/ 2287 w 2891"/>
                <a:gd name="T93" fmla="*/ 557 h 3239"/>
                <a:gd name="T94" fmla="*/ 2788 w 2891"/>
                <a:gd name="T95" fmla="*/ 742 h 3239"/>
                <a:gd name="T96" fmla="*/ 2824 w 2891"/>
                <a:gd name="T97" fmla="*/ 1207 h 3239"/>
                <a:gd name="T98" fmla="*/ 2763 w 2891"/>
                <a:gd name="T99" fmla="*/ 1852 h 3239"/>
                <a:gd name="T100" fmla="*/ 2854 w 2891"/>
                <a:gd name="T101" fmla="*/ 2437 h 3239"/>
                <a:gd name="T102" fmla="*/ 2406 w 2891"/>
                <a:gd name="T103" fmla="*/ 2683 h 3239"/>
                <a:gd name="T104" fmla="*/ 1807 w 2891"/>
                <a:gd name="T105" fmla="*/ 3031 h 3239"/>
                <a:gd name="T106" fmla="*/ 1300 w 2891"/>
                <a:gd name="T107" fmla="*/ 3209 h 3239"/>
                <a:gd name="T108" fmla="*/ 876 w 2891"/>
                <a:gd name="T109" fmla="*/ 2677 h 3239"/>
                <a:gd name="T110" fmla="*/ 174 w 2891"/>
                <a:gd name="T111" fmla="*/ 2614 h 3239"/>
                <a:gd name="T112" fmla="*/ 37 w 2891"/>
                <a:gd name="T113" fmla="*/ 2158 h 3239"/>
                <a:gd name="T114" fmla="*/ 215 w 2891"/>
                <a:gd name="T115" fmla="*/ 1616 h 3239"/>
                <a:gd name="T116" fmla="*/ 29 w 2891"/>
                <a:gd name="T117" fmla="*/ 1428 h 3239"/>
                <a:gd name="T118" fmla="*/ 0 w 2891"/>
                <a:gd name="T119" fmla="*/ 1028 h 3239"/>
                <a:gd name="T120" fmla="*/ 236 w 2891"/>
                <a:gd name="T121" fmla="*/ 657 h 3239"/>
                <a:gd name="T122" fmla="*/ 888 w 2891"/>
                <a:gd name="T123" fmla="*/ 530 h 3239"/>
                <a:gd name="T124" fmla="*/ 1342 w 2891"/>
                <a:gd name="T125" fmla="*/ 14 h 3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1" h="3239">
                  <a:moveTo>
                    <a:pt x="1460" y="2465"/>
                  </a:moveTo>
                  <a:lnTo>
                    <a:pt x="1368" y="2508"/>
                  </a:lnTo>
                  <a:lnTo>
                    <a:pt x="1274" y="2548"/>
                  </a:lnTo>
                  <a:lnTo>
                    <a:pt x="1180" y="2585"/>
                  </a:lnTo>
                  <a:lnTo>
                    <a:pt x="1085" y="2619"/>
                  </a:lnTo>
                  <a:lnTo>
                    <a:pt x="987" y="2648"/>
                  </a:lnTo>
                  <a:lnTo>
                    <a:pt x="960" y="2656"/>
                  </a:lnTo>
                  <a:lnTo>
                    <a:pt x="931" y="2663"/>
                  </a:lnTo>
                  <a:lnTo>
                    <a:pt x="962" y="2733"/>
                  </a:lnTo>
                  <a:lnTo>
                    <a:pt x="993" y="2800"/>
                  </a:lnTo>
                  <a:lnTo>
                    <a:pt x="1027" y="2861"/>
                  </a:lnTo>
                  <a:lnTo>
                    <a:pt x="1062" y="2919"/>
                  </a:lnTo>
                  <a:lnTo>
                    <a:pt x="1099" y="2970"/>
                  </a:lnTo>
                  <a:lnTo>
                    <a:pt x="1138" y="3017"/>
                  </a:lnTo>
                  <a:lnTo>
                    <a:pt x="1178" y="3058"/>
                  </a:lnTo>
                  <a:lnTo>
                    <a:pt x="1219" y="3093"/>
                  </a:lnTo>
                  <a:lnTo>
                    <a:pt x="1261" y="3123"/>
                  </a:lnTo>
                  <a:lnTo>
                    <a:pt x="1305" y="3146"/>
                  </a:lnTo>
                  <a:lnTo>
                    <a:pt x="1349" y="3164"/>
                  </a:lnTo>
                  <a:lnTo>
                    <a:pt x="1394" y="3174"/>
                  </a:lnTo>
                  <a:lnTo>
                    <a:pt x="1441" y="3177"/>
                  </a:lnTo>
                  <a:lnTo>
                    <a:pt x="1486" y="3174"/>
                  </a:lnTo>
                  <a:lnTo>
                    <a:pt x="1529" y="3165"/>
                  </a:lnTo>
                  <a:lnTo>
                    <a:pt x="1572" y="3149"/>
                  </a:lnTo>
                  <a:lnTo>
                    <a:pt x="1613" y="3128"/>
                  </a:lnTo>
                  <a:lnTo>
                    <a:pt x="1654" y="3101"/>
                  </a:lnTo>
                  <a:lnTo>
                    <a:pt x="1694" y="3068"/>
                  </a:lnTo>
                  <a:lnTo>
                    <a:pt x="1732" y="3031"/>
                  </a:lnTo>
                  <a:lnTo>
                    <a:pt x="1769" y="2988"/>
                  </a:lnTo>
                  <a:lnTo>
                    <a:pt x="1804" y="2941"/>
                  </a:lnTo>
                  <a:lnTo>
                    <a:pt x="1839" y="2889"/>
                  </a:lnTo>
                  <a:lnTo>
                    <a:pt x="1872" y="2831"/>
                  </a:lnTo>
                  <a:lnTo>
                    <a:pt x="1904" y="2771"/>
                  </a:lnTo>
                  <a:lnTo>
                    <a:pt x="1934" y="2705"/>
                  </a:lnTo>
                  <a:lnTo>
                    <a:pt x="1961" y="2637"/>
                  </a:lnTo>
                  <a:lnTo>
                    <a:pt x="1938" y="2631"/>
                  </a:lnTo>
                  <a:lnTo>
                    <a:pt x="1840" y="2606"/>
                  </a:lnTo>
                  <a:lnTo>
                    <a:pt x="1743" y="2575"/>
                  </a:lnTo>
                  <a:lnTo>
                    <a:pt x="1648" y="2542"/>
                  </a:lnTo>
                  <a:lnTo>
                    <a:pt x="1553" y="2505"/>
                  </a:lnTo>
                  <a:lnTo>
                    <a:pt x="1460" y="2465"/>
                  </a:lnTo>
                  <a:close/>
                  <a:moveTo>
                    <a:pt x="2283" y="1916"/>
                  </a:moveTo>
                  <a:lnTo>
                    <a:pt x="2264" y="1934"/>
                  </a:lnTo>
                  <a:lnTo>
                    <a:pt x="2246" y="1951"/>
                  </a:lnTo>
                  <a:lnTo>
                    <a:pt x="2231" y="1966"/>
                  </a:lnTo>
                  <a:lnTo>
                    <a:pt x="2217" y="1978"/>
                  </a:lnTo>
                  <a:lnTo>
                    <a:pt x="2205" y="1990"/>
                  </a:lnTo>
                  <a:lnTo>
                    <a:pt x="2196" y="1998"/>
                  </a:lnTo>
                  <a:lnTo>
                    <a:pt x="2190" y="2003"/>
                  </a:lnTo>
                  <a:lnTo>
                    <a:pt x="2186" y="2006"/>
                  </a:lnTo>
                  <a:lnTo>
                    <a:pt x="2185" y="2006"/>
                  </a:lnTo>
                  <a:lnTo>
                    <a:pt x="2187" y="2004"/>
                  </a:lnTo>
                  <a:lnTo>
                    <a:pt x="2193" y="1998"/>
                  </a:lnTo>
                  <a:lnTo>
                    <a:pt x="2202" y="1988"/>
                  </a:lnTo>
                  <a:lnTo>
                    <a:pt x="2216" y="1977"/>
                  </a:lnTo>
                  <a:lnTo>
                    <a:pt x="2249" y="1946"/>
                  </a:lnTo>
                  <a:lnTo>
                    <a:pt x="2283" y="1916"/>
                  </a:lnTo>
                  <a:close/>
                  <a:moveTo>
                    <a:pt x="373" y="1718"/>
                  </a:moveTo>
                  <a:lnTo>
                    <a:pt x="329" y="1773"/>
                  </a:lnTo>
                  <a:lnTo>
                    <a:pt x="287" y="1830"/>
                  </a:lnTo>
                  <a:lnTo>
                    <a:pt x="248" y="1887"/>
                  </a:lnTo>
                  <a:lnTo>
                    <a:pt x="211" y="1946"/>
                  </a:lnTo>
                  <a:lnTo>
                    <a:pt x="178" y="2007"/>
                  </a:lnTo>
                  <a:lnTo>
                    <a:pt x="149" y="2069"/>
                  </a:lnTo>
                  <a:lnTo>
                    <a:pt x="134" y="2107"/>
                  </a:lnTo>
                  <a:lnTo>
                    <a:pt x="121" y="2146"/>
                  </a:lnTo>
                  <a:lnTo>
                    <a:pt x="110" y="2185"/>
                  </a:lnTo>
                  <a:lnTo>
                    <a:pt x="100" y="2224"/>
                  </a:lnTo>
                  <a:lnTo>
                    <a:pt x="94" y="2264"/>
                  </a:lnTo>
                  <a:lnTo>
                    <a:pt x="92" y="2304"/>
                  </a:lnTo>
                  <a:lnTo>
                    <a:pt x="92" y="2343"/>
                  </a:lnTo>
                  <a:lnTo>
                    <a:pt x="97" y="2381"/>
                  </a:lnTo>
                  <a:lnTo>
                    <a:pt x="107" y="2419"/>
                  </a:lnTo>
                  <a:lnTo>
                    <a:pt x="120" y="2456"/>
                  </a:lnTo>
                  <a:lnTo>
                    <a:pt x="138" y="2491"/>
                  </a:lnTo>
                  <a:lnTo>
                    <a:pt x="158" y="2520"/>
                  </a:lnTo>
                  <a:lnTo>
                    <a:pt x="181" y="2546"/>
                  </a:lnTo>
                  <a:lnTo>
                    <a:pt x="207" y="2571"/>
                  </a:lnTo>
                  <a:lnTo>
                    <a:pt x="237" y="2592"/>
                  </a:lnTo>
                  <a:lnTo>
                    <a:pt x="269" y="2611"/>
                  </a:lnTo>
                  <a:lnTo>
                    <a:pt x="302" y="2627"/>
                  </a:lnTo>
                  <a:lnTo>
                    <a:pt x="343" y="2644"/>
                  </a:lnTo>
                  <a:lnTo>
                    <a:pt x="388" y="2656"/>
                  </a:lnTo>
                  <a:lnTo>
                    <a:pt x="432" y="2666"/>
                  </a:lnTo>
                  <a:lnTo>
                    <a:pt x="477" y="2673"/>
                  </a:lnTo>
                  <a:lnTo>
                    <a:pt x="522" y="2678"/>
                  </a:lnTo>
                  <a:lnTo>
                    <a:pt x="608" y="2682"/>
                  </a:lnTo>
                  <a:lnTo>
                    <a:pt x="695" y="2679"/>
                  </a:lnTo>
                  <a:lnTo>
                    <a:pt x="781" y="2670"/>
                  </a:lnTo>
                  <a:lnTo>
                    <a:pt x="867" y="2657"/>
                  </a:lnTo>
                  <a:lnTo>
                    <a:pt x="839" y="2577"/>
                  </a:lnTo>
                  <a:lnTo>
                    <a:pt x="812" y="2494"/>
                  </a:lnTo>
                  <a:lnTo>
                    <a:pt x="788" y="2407"/>
                  </a:lnTo>
                  <a:lnTo>
                    <a:pt x="767" y="2317"/>
                  </a:lnTo>
                  <a:lnTo>
                    <a:pt x="747" y="2223"/>
                  </a:lnTo>
                  <a:lnTo>
                    <a:pt x="731" y="2127"/>
                  </a:lnTo>
                  <a:lnTo>
                    <a:pt x="718" y="2027"/>
                  </a:lnTo>
                  <a:lnTo>
                    <a:pt x="688" y="2004"/>
                  </a:lnTo>
                  <a:lnTo>
                    <a:pt x="605" y="1937"/>
                  </a:lnTo>
                  <a:lnTo>
                    <a:pt x="525" y="1867"/>
                  </a:lnTo>
                  <a:lnTo>
                    <a:pt x="448" y="1794"/>
                  </a:lnTo>
                  <a:lnTo>
                    <a:pt x="373" y="1718"/>
                  </a:lnTo>
                  <a:close/>
                  <a:moveTo>
                    <a:pt x="701" y="1388"/>
                  </a:moveTo>
                  <a:lnTo>
                    <a:pt x="620" y="1459"/>
                  </a:lnTo>
                  <a:lnTo>
                    <a:pt x="542" y="1533"/>
                  </a:lnTo>
                  <a:lnTo>
                    <a:pt x="468" y="1610"/>
                  </a:lnTo>
                  <a:lnTo>
                    <a:pt x="396" y="1690"/>
                  </a:lnTo>
                  <a:lnTo>
                    <a:pt x="393" y="1694"/>
                  </a:lnTo>
                  <a:lnTo>
                    <a:pt x="389" y="1698"/>
                  </a:lnTo>
                  <a:lnTo>
                    <a:pt x="385" y="1702"/>
                  </a:lnTo>
                  <a:lnTo>
                    <a:pt x="437" y="1749"/>
                  </a:lnTo>
                  <a:lnTo>
                    <a:pt x="485" y="1791"/>
                  </a:lnTo>
                  <a:lnTo>
                    <a:pt x="529" y="1830"/>
                  </a:lnTo>
                  <a:lnTo>
                    <a:pt x="569" y="1865"/>
                  </a:lnTo>
                  <a:lnTo>
                    <a:pt x="605" y="1897"/>
                  </a:lnTo>
                  <a:lnTo>
                    <a:pt x="638" y="1927"/>
                  </a:lnTo>
                  <a:lnTo>
                    <a:pt x="666" y="1953"/>
                  </a:lnTo>
                  <a:lnTo>
                    <a:pt x="692" y="1976"/>
                  </a:lnTo>
                  <a:lnTo>
                    <a:pt x="714" y="1997"/>
                  </a:lnTo>
                  <a:lnTo>
                    <a:pt x="705" y="1905"/>
                  </a:lnTo>
                  <a:lnTo>
                    <a:pt x="698" y="1811"/>
                  </a:lnTo>
                  <a:lnTo>
                    <a:pt x="694" y="1716"/>
                  </a:lnTo>
                  <a:lnTo>
                    <a:pt x="692" y="1619"/>
                  </a:lnTo>
                  <a:lnTo>
                    <a:pt x="694" y="1540"/>
                  </a:lnTo>
                  <a:lnTo>
                    <a:pt x="697" y="1463"/>
                  </a:lnTo>
                  <a:lnTo>
                    <a:pt x="701" y="1388"/>
                  </a:lnTo>
                  <a:close/>
                  <a:moveTo>
                    <a:pt x="2180" y="1361"/>
                  </a:moveTo>
                  <a:lnTo>
                    <a:pt x="2184" y="1426"/>
                  </a:lnTo>
                  <a:lnTo>
                    <a:pt x="2187" y="1491"/>
                  </a:lnTo>
                  <a:lnTo>
                    <a:pt x="2215" y="1498"/>
                  </a:lnTo>
                  <a:lnTo>
                    <a:pt x="2240" y="1511"/>
                  </a:lnTo>
                  <a:lnTo>
                    <a:pt x="2263" y="1526"/>
                  </a:lnTo>
                  <a:lnTo>
                    <a:pt x="2282" y="1545"/>
                  </a:lnTo>
                  <a:lnTo>
                    <a:pt x="2299" y="1568"/>
                  </a:lnTo>
                  <a:lnTo>
                    <a:pt x="2311" y="1594"/>
                  </a:lnTo>
                  <a:lnTo>
                    <a:pt x="2318" y="1620"/>
                  </a:lnTo>
                  <a:lnTo>
                    <a:pt x="2321" y="1650"/>
                  </a:lnTo>
                  <a:lnTo>
                    <a:pt x="2318" y="1679"/>
                  </a:lnTo>
                  <a:lnTo>
                    <a:pt x="2310" y="1706"/>
                  </a:lnTo>
                  <a:lnTo>
                    <a:pt x="2298" y="1732"/>
                  </a:lnTo>
                  <a:lnTo>
                    <a:pt x="2281" y="1755"/>
                  </a:lnTo>
                  <a:lnTo>
                    <a:pt x="2262" y="1774"/>
                  </a:lnTo>
                  <a:lnTo>
                    <a:pt x="2238" y="1790"/>
                  </a:lnTo>
                  <a:lnTo>
                    <a:pt x="2213" y="1802"/>
                  </a:lnTo>
                  <a:lnTo>
                    <a:pt x="2184" y="1808"/>
                  </a:lnTo>
                  <a:lnTo>
                    <a:pt x="2177" y="1923"/>
                  </a:lnTo>
                  <a:lnTo>
                    <a:pt x="2164" y="2035"/>
                  </a:lnTo>
                  <a:lnTo>
                    <a:pt x="2149" y="2143"/>
                  </a:lnTo>
                  <a:lnTo>
                    <a:pt x="2131" y="2249"/>
                  </a:lnTo>
                  <a:lnTo>
                    <a:pt x="2109" y="2350"/>
                  </a:lnTo>
                  <a:lnTo>
                    <a:pt x="2084" y="2448"/>
                  </a:lnTo>
                  <a:lnTo>
                    <a:pt x="2056" y="2541"/>
                  </a:lnTo>
                  <a:lnTo>
                    <a:pt x="2025" y="2630"/>
                  </a:lnTo>
                  <a:lnTo>
                    <a:pt x="2101" y="2641"/>
                  </a:lnTo>
                  <a:lnTo>
                    <a:pt x="2177" y="2648"/>
                  </a:lnTo>
                  <a:lnTo>
                    <a:pt x="2253" y="2652"/>
                  </a:lnTo>
                  <a:lnTo>
                    <a:pt x="2328" y="2651"/>
                  </a:lnTo>
                  <a:lnTo>
                    <a:pt x="2404" y="2645"/>
                  </a:lnTo>
                  <a:lnTo>
                    <a:pt x="2449" y="2639"/>
                  </a:lnTo>
                  <a:lnTo>
                    <a:pt x="2494" y="2629"/>
                  </a:lnTo>
                  <a:lnTo>
                    <a:pt x="2539" y="2618"/>
                  </a:lnTo>
                  <a:lnTo>
                    <a:pt x="2582" y="2604"/>
                  </a:lnTo>
                  <a:lnTo>
                    <a:pt x="2623" y="2586"/>
                  </a:lnTo>
                  <a:lnTo>
                    <a:pt x="2655" y="2569"/>
                  </a:lnTo>
                  <a:lnTo>
                    <a:pt x="2686" y="2549"/>
                  </a:lnTo>
                  <a:lnTo>
                    <a:pt x="2715" y="2526"/>
                  </a:lnTo>
                  <a:lnTo>
                    <a:pt x="2741" y="2501"/>
                  </a:lnTo>
                  <a:lnTo>
                    <a:pt x="2763" y="2474"/>
                  </a:lnTo>
                  <a:lnTo>
                    <a:pt x="2782" y="2444"/>
                  </a:lnTo>
                  <a:lnTo>
                    <a:pt x="2800" y="2405"/>
                  </a:lnTo>
                  <a:lnTo>
                    <a:pt x="2812" y="2364"/>
                  </a:lnTo>
                  <a:lnTo>
                    <a:pt x="2820" y="2322"/>
                  </a:lnTo>
                  <a:lnTo>
                    <a:pt x="2822" y="2280"/>
                  </a:lnTo>
                  <a:lnTo>
                    <a:pt x="2820" y="2236"/>
                  </a:lnTo>
                  <a:lnTo>
                    <a:pt x="2812" y="2193"/>
                  </a:lnTo>
                  <a:lnTo>
                    <a:pt x="2803" y="2149"/>
                  </a:lnTo>
                  <a:lnTo>
                    <a:pt x="2790" y="2106"/>
                  </a:lnTo>
                  <a:lnTo>
                    <a:pt x="2773" y="2064"/>
                  </a:lnTo>
                  <a:lnTo>
                    <a:pt x="2756" y="2023"/>
                  </a:lnTo>
                  <a:lnTo>
                    <a:pt x="2724" y="1962"/>
                  </a:lnTo>
                  <a:lnTo>
                    <a:pt x="2689" y="1902"/>
                  </a:lnTo>
                  <a:lnTo>
                    <a:pt x="2650" y="1845"/>
                  </a:lnTo>
                  <a:lnTo>
                    <a:pt x="2608" y="1789"/>
                  </a:lnTo>
                  <a:lnTo>
                    <a:pt x="2565" y="1733"/>
                  </a:lnTo>
                  <a:lnTo>
                    <a:pt x="2519" y="1680"/>
                  </a:lnTo>
                  <a:lnTo>
                    <a:pt x="2463" y="1741"/>
                  </a:lnTo>
                  <a:lnTo>
                    <a:pt x="2405" y="1802"/>
                  </a:lnTo>
                  <a:lnTo>
                    <a:pt x="2345" y="1859"/>
                  </a:lnTo>
                  <a:lnTo>
                    <a:pt x="2283" y="1916"/>
                  </a:lnTo>
                  <a:lnTo>
                    <a:pt x="2316" y="1882"/>
                  </a:lnTo>
                  <a:lnTo>
                    <a:pt x="2352" y="1846"/>
                  </a:lnTo>
                  <a:lnTo>
                    <a:pt x="2390" y="1805"/>
                  </a:lnTo>
                  <a:lnTo>
                    <a:pt x="2430" y="1762"/>
                  </a:lnTo>
                  <a:lnTo>
                    <a:pt x="2470" y="1717"/>
                  </a:lnTo>
                  <a:lnTo>
                    <a:pt x="2510" y="1670"/>
                  </a:lnTo>
                  <a:lnTo>
                    <a:pt x="2505" y="1663"/>
                  </a:lnTo>
                  <a:lnTo>
                    <a:pt x="2501" y="1658"/>
                  </a:lnTo>
                  <a:lnTo>
                    <a:pt x="2496" y="1653"/>
                  </a:lnTo>
                  <a:lnTo>
                    <a:pt x="2436" y="1591"/>
                  </a:lnTo>
                  <a:lnTo>
                    <a:pt x="2376" y="1530"/>
                  </a:lnTo>
                  <a:lnTo>
                    <a:pt x="2312" y="1472"/>
                  </a:lnTo>
                  <a:lnTo>
                    <a:pt x="2246" y="1416"/>
                  </a:lnTo>
                  <a:lnTo>
                    <a:pt x="2180" y="1361"/>
                  </a:lnTo>
                  <a:close/>
                  <a:moveTo>
                    <a:pt x="1432" y="906"/>
                  </a:moveTo>
                  <a:lnTo>
                    <a:pt x="1317" y="965"/>
                  </a:lnTo>
                  <a:lnTo>
                    <a:pt x="1205" y="1028"/>
                  </a:lnTo>
                  <a:lnTo>
                    <a:pt x="1094" y="1095"/>
                  </a:lnTo>
                  <a:lnTo>
                    <a:pt x="981" y="1171"/>
                  </a:lnTo>
                  <a:lnTo>
                    <a:pt x="871" y="1251"/>
                  </a:lnTo>
                  <a:lnTo>
                    <a:pt x="765" y="1335"/>
                  </a:lnTo>
                  <a:lnTo>
                    <a:pt x="759" y="1428"/>
                  </a:lnTo>
                  <a:lnTo>
                    <a:pt x="755" y="1523"/>
                  </a:lnTo>
                  <a:lnTo>
                    <a:pt x="753" y="1619"/>
                  </a:lnTo>
                  <a:lnTo>
                    <a:pt x="755" y="1734"/>
                  </a:lnTo>
                  <a:lnTo>
                    <a:pt x="761" y="1846"/>
                  </a:lnTo>
                  <a:lnTo>
                    <a:pt x="770" y="1957"/>
                  </a:lnTo>
                  <a:lnTo>
                    <a:pt x="782" y="2063"/>
                  </a:lnTo>
                  <a:lnTo>
                    <a:pt x="786" y="2068"/>
                  </a:lnTo>
                  <a:lnTo>
                    <a:pt x="789" y="2072"/>
                  </a:lnTo>
                  <a:lnTo>
                    <a:pt x="790" y="2075"/>
                  </a:lnTo>
                  <a:lnTo>
                    <a:pt x="791" y="2077"/>
                  </a:lnTo>
                  <a:lnTo>
                    <a:pt x="791" y="2078"/>
                  </a:lnTo>
                  <a:lnTo>
                    <a:pt x="790" y="2078"/>
                  </a:lnTo>
                  <a:lnTo>
                    <a:pt x="789" y="2078"/>
                  </a:lnTo>
                  <a:lnTo>
                    <a:pt x="786" y="2077"/>
                  </a:lnTo>
                  <a:lnTo>
                    <a:pt x="783" y="2075"/>
                  </a:lnTo>
                  <a:lnTo>
                    <a:pt x="800" y="2179"/>
                  </a:lnTo>
                  <a:lnTo>
                    <a:pt x="819" y="2281"/>
                  </a:lnTo>
                  <a:lnTo>
                    <a:pt x="841" y="2378"/>
                  </a:lnTo>
                  <a:lnTo>
                    <a:pt x="866" y="2471"/>
                  </a:lnTo>
                  <a:lnTo>
                    <a:pt x="894" y="2561"/>
                  </a:lnTo>
                  <a:lnTo>
                    <a:pt x="925" y="2645"/>
                  </a:lnTo>
                  <a:lnTo>
                    <a:pt x="983" y="2632"/>
                  </a:lnTo>
                  <a:lnTo>
                    <a:pt x="1080" y="2606"/>
                  </a:lnTo>
                  <a:lnTo>
                    <a:pt x="1176" y="2576"/>
                  </a:lnTo>
                  <a:lnTo>
                    <a:pt x="1269" y="2542"/>
                  </a:lnTo>
                  <a:lnTo>
                    <a:pt x="1363" y="2504"/>
                  </a:lnTo>
                  <a:lnTo>
                    <a:pt x="1455" y="2463"/>
                  </a:lnTo>
                  <a:lnTo>
                    <a:pt x="1357" y="2418"/>
                  </a:lnTo>
                  <a:lnTo>
                    <a:pt x="1262" y="2371"/>
                  </a:lnTo>
                  <a:lnTo>
                    <a:pt x="1168" y="2321"/>
                  </a:lnTo>
                  <a:lnTo>
                    <a:pt x="1075" y="2267"/>
                  </a:lnTo>
                  <a:lnTo>
                    <a:pt x="1169" y="2321"/>
                  </a:lnTo>
                  <a:lnTo>
                    <a:pt x="1264" y="2371"/>
                  </a:lnTo>
                  <a:lnTo>
                    <a:pt x="1362" y="2417"/>
                  </a:lnTo>
                  <a:lnTo>
                    <a:pt x="1460" y="2460"/>
                  </a:lnTo>
                  <a:lnTo>
                    <a:pt x="1558" y="2411"/>
                  </a:lnTo>
                  <a:lnTo>
                    <a:pt x="1544" y="2390"/>
                  </a:lnTo>
                  <a:lnTo>
                    <a:pt x="1534" y="2367"/>
                  </a:lnTo>
                  <a:lnTo>
                    <a:pt x="1528" y="2341"/>
                  </a:lnTo>
                  <a:lnTo>
                    <a:pt x="1525" y="2315"/>
                  </a:lnTo>
                  <a:lnTo>
                    <a:pt x="1528" y="2286"/>
                  </a:lnTo>
                  <a:lnTo>
                    <a:pt x="1535" y="2258"/>
                  </a:lnTo>
                  <a:lnTo>
                    <a:pt x="1547" y="2233"/>
                  </a:lnTo>
                  <a:lnTo>
                    <a:pt x="1563" y="2210"/>
                  </a:lnTo>
                  <a:lnTo>
                    <a:pt x="1582" y="2190"/>
                  </a:lnTo>
                  <a:lnTo>
                    <a:pt x="1605" y="2175"/>
                  </a:lnTo>
                  <a:lnTo>
                    <a:pt x="1630" y="2163"/>
                  </a:lnTo>
                  <a:lnTo>
                    <a:pt x="1658" y="2156"/>
                  </a:lnTo>
                  <a:lnTo>
                    <a:pt x="1687" y="2153"/>
                  </a:lnTo>
                  <a:lnTo>
                    <a:pt x="1715" y="2155"/>
                  </a:lnTo>
                  <a:lnTo>
                    <a:pt x="1742" y="2163"/>
                  </a:lnTo>
                  <a:lnTo>
                    <a:pt x="1767" y="2174"/>
                  </a:lnTo>
                  <a:lnTo>
                    <a:pt x="1789" y="2189"/>
                  </a:lnTo>
                  <a:lnTo>
                    <a:pt x="1809" y="2209"/>
                  </a:lnTo>
                  <a:lnTo>
                    <a:pt x="1824" y="2230"/>
                  </a:lnTo>
                  <a:lnTo>
                    <a:pt x="1836" y="2255"/>
                  </a:lnTo>
                  <a:lnTo>
                    <a:pt x="1842" y="2274"/>
                  </a:lnTo>
                  <a:lnTo>
                    <a:pt x="1847" y="2294"/>
                  </a:lnTo>
                  <a:lnTo>
                    <a:pt x="1848" y="2315"/>
                  </a:lnTo>
                  <a:lnTo>
                    <a:pt x="1845" y="2343"/>
                  </a:lnTo>
                  <a:lnTo>
                    <a:pt x="1837" y="2371"/>
                  </a:lnTo>
                  <a:lnTo>
                    <a:pt x="1826" y="2396"/>
                  </a:lnTo>
                  <a:lnTo>
                    <a:pt x="1810" y="2418"/>
                  </a:lnTo>
                  <a:lnTo>
                    <a:pt x="1790" y="2438"/>
                  </a:lnTo>
                  <a:lnTo>
                    <a:pt x="1768" y="2454"/>
                  </a:lnTo>
                  <a:lnTo>
                    <a:pt x="1743" y="2465"/>
                  </a:lnTo>
                  <a:lnTo>
                    <a:pt x="1715" y="2474"/>
                  </a:lnTo>
                  <a:lnTo>
                    <a:pt x="1687" y="2476"/>
                  </a:lnTo>
                  <a:lnTo>
                    <a:pt x="1656" y="2474"/>
                  </a:lnTo>
                  <a:lnTo>
                    <a:pt x="1628" y="2465"/>
                  </a:lnTo>
                  <a:lnTo>
                    <a:pt x="1602" y="2452"/>
                  </a:lnTo>
                  <a:lnTo>
                    <a:pt x="1580" y="2436"/>
                  </a:lnTo>
                  <a:lnTo>
                    <a:pt x="1560" y="2414"/>
                  </a:lnTo>
                  <a:lnTo>
                    <a:pt x="1512" y="2439"/>
                  </a:lnTo>
                  <a:lnTo>
                    <a:pt x="1465" y="2463"/>
                  </a:lnTo>
                  <a:lnTo>
                    <a:pt x="1558" y="2500"/>
                  </a:lnTo>
                  <a:lnTo>
                    <a:pt x="1653" y="2535"/>
                  </a:lnTo>
                  <a:lnTo>
                    <a:pt x="1747" y="2566"/>
                  </a:lnTo>
                  <a:lnTo>
                    <a:pt x="1843" y="2592"/>
                  </a:lnTo>
                  <a:lnTo>
                    <a:pt x="1942" y="2615"/>
                  </a:lnTo>
                  <a:lnTo>
                    <a:pt x="1967" y="2620"/>
                  </a:lnTo>
                  <a:lnTo>
                    <a:pt x="1998" y="2533"/>
                  </a:lnTo>
                  <a:lnTo>
                    <a:pt x="2025" y="2441"/>
                  </a:lnTo>
                  <a:lnTo>
                    <a:pt x="2050" y="2344"/>
                  </a:lnTo>
                  <a:lnTo>
                    <a:pt x="2071" y="2244"/>
                  </a:lnTo>
                  <a:lnTo>
                    <a:pt x="2090" y="2139"/>
                  </a:lnTo>
                  <a:lnTo>
                    <a:pt x="2104" y="2032"/>
                  </a:lnTo>
                  <a:lnTo>
                    <a:pt x="2116" y="1921"/>
                  </a:lnTo>
                  <a:lnTo>
                    <a:pt x="2123" y="1807"/>
                  </a:lnTo>
                  <a:lnTo>
                    <a:pt x="2095" y="1797"/>
                  </a:lnTo>
                  <a:lnTo>
                    <a:pt x="2068" y="1781"/>
                  </a:lnTo>
                  <a:lnTo>
                    <a:pt x="2044" y="1762"/>
                  </a:lnTo>
                  <a:lnTo>
                    <a:pt x="2025" y="1738"/>
                  </a:lnTo>
                  <a:lnTo>
                    <a:pt x="2011" y="1712"/>
                  </a:lnTo>
                  <a:lnTo>
                    <a:pt x="2001" y="1682"/>
                  </a:lnTo>
                  <a:lnTo>
                    <a:pt x="1998" y="1650"/>
                  </a:lnTo>
                  <a:lnTo>
                    <a:pt x="2000" y="1621"/>
                  </a:lnTo>
                  <a:lnTo>
                    <a:pt x="2007" y="1595"/>
                  </a:lnTo>
                  <a:lnTo>
                    <a:pt x="2020" y="1569"/>
                  </a:lnTo>
                  <a:lnTo>
                    <a:pt x="2035" y="1548"/>
                  </a:lnTo>
                  <a:lnTo>
                    <a:pt x="2054" y="1528"/>
                  </a:lnTo>
                  <a:lnTo>
                    <a:pt x="2075" y="1512"/>
                  </a:lnTo>
                  <a:lnTo>
                    <a:pt x="2100" y="1499"/>
                  </a:lnTo>
                  <a:lnTo>
                    <a:pt x="2126" y="1492"/>
                  </a:lnTo>
                  <a:lnTo>
                    <a:pt x="2122" y="1401"/>
                  </a:lnTo>
                  <a:lnTo>
                    <a:pt x="2116" y="1312"/>
                  </a:lnTo>
                  <a:lnTo>
                    <a:pt x="2034" y="1251"/>
                  </a:lnTo>
                  <a:lnTo>
                    <a:pt x="1950" y="1193"/>
                  </a:lnTo>
                  <a:lnTo>
                    <a:pt x="1864" y="1137"/>
                  </a:lnTo>
                  <a:lnTo>
                    <a:pt x="1777" y="1084"/>
                  </a:lnTo>
                  <a:lnTo>
                    <a:pt x="1664" y="1020"/>
                  </a:lnTo>
                  <a:lnTo>
                    <a:pt x="1549" y="961"/>
                  </a:lnTo>
                  <a:lnTo>
                    <a:pt x="1432" y="906"/>
                  </a:lnTo>
                  <a:close/>
                  <a:moveTo>
                    <a:pt x="882" y="716"/>
                  </a:moveTo>
                  <a:lnTo>
                    <a:pt x="857" y="800"/>
                  </a:lnTo>
                  <a:lnTo>
                    <a:pt x="835" y="887"/>
                  </a:lnTo>
                  <a:lnTo>
                    <a:pt x="815" y="978"/>
                  </a:lnTo>
                  <a:lnTo>
                    <a:pt x="798" y="1073"/>
                  </a:lnTo>
                  <a:lnTo>
                    <a:pt x="783" y="1170"/>
                  </a:lnTo>
                  <a:lnTo>
                    <a:pt x="863" y="1109"/>
                  </a:lnTo>
                  <a:lnTo>
                    <a:pt x="945" y="1050"/>
                  </a:lnTo>
                  <a:lnTo>
                    <a:pt x="1029" y="994"/>
                  </a:lnTo>
                  <a:lnTo>
                    <a:pt x="1114" y="941"/>
                  </a:lnTo>
                  <a:lnTo>
                    <a:pt x="1202" y="892"/>
                  </a:lnTo>
                  <a:lnTo>
                    <a:pt x="1290" y="844"/>
                  </a:lnTo>
                  <a:lnTo>
                    <a:pt x="1202" y="811"/>
                  </a:lnTo>
                  <a:lnTo>
                    <a:pt x="1112" y="779"/>
                  </a:lnTo>
                  <a:lnTo>
                    <a:pt x="1022" y="752"/>
                  </a:lnTo>
                  <a:lnTo>
                    <a:pt x="931" y="726"/>
                  </a:lnTo>
                  <a:lnTo>
                    <a:pt x="882" y="716"/>
                  </a:lnTo>
                  <a:close/>
                  <a:moveTo>
                    <a:pt x="1993" y="692"/>
                  </a:moveTo>
                  <a:lnTo>
                    <a:pt x="1926" y="710"/>
                  </a:lnTo>
                  <a:lnTo>
                    <a:pt x="1836" y="737"/>
                  </a:lnTo>
                  <a:lnTo>
                    <a:pt x="1747" y="768"/>
                  </a:lnTo>
                  <a:lnTo>
                    <a:pt x="1659" y="803"/>
                  </a:lnTo>
                  <a:lnTo>
                    <a:pt x="1573" y="840"/>
                  </a:lnTo>
                  <a:lnTo>
                    <a:pt x="1662" y="884"/>
                  </a:lnTo>
                  <a:lnTo>
                    <a:pt x="1751" y="930"/>
                  </a:lnTo>
                  <a:lnTo>
                    <a:pt x="1838" y="978"/>
                  </a:lnTo>
                  <a:lnTo>
                    <a:pt x="1926" y="1035"/>
                  </a:lnTo>
                  <a:lnTo>
                    <a:pt x="2013" y="1092"/>
                  </a:lnTo>
                  <a:lnTo>
                    <a:pt x="2098" y="1153"/>
                  </a:lnTo>
                  <a:lnTo>
                    <a:pt x="2082" y="1053"/>
                  </a:lnTo>
                  <a:lnTo>
                    <a:pt x="2064" y="958"/>
                  </a:lnTo>
                  <a:lnTo>
                    <a:pt x="2043" y="866"/>
                  </a:lnTo>
                  <a:lnTo>
                    <a:pt x="2019" y="777"/>
                  </a:lnTo>
                  <a:lnTo>
                    <a:pt x="1993" y="692"/>
                  </a:lnTo>
                  <a:close/>
                  <a:moveTo>
                    <a:pt x="567" y="675"/>
                  </a:moveTo>
                  <a:lnTo>
                    <a:pt x="481" y="677"/>
                  </a:lnTo>
                  <a:lnTo>
                    <a:pt x="437" y="681"/>
                  </a:lnTo>
                  <a:lnTo>
                    <a:pt x="393" y="687"/>
                  </a:lnTo>
                  <a:lnTo>
                    <a:pt x="349" y="696"/>
                  </a:lnTo>
                  <a:lnTo>
                    <a:pt x="307" y="709"/>
                  </a:lnTo>
                  <a:lnTo>
                    <a:pt x="266" y="723"/>
                  </a:lnTo>
                  <a:lnTo>
                    <a:pt x="233" y="738"/>
                  </a:lnTo>
                  <a:lnTo>
                    <a:pt x="201" y="757"/>
                  </a:lnTo>
                  <a:lnTo>
                    <a:pt x="172" y="777"/>
                  </a:lnTo>
                  <a:lnTo>
                    <a:pt x="146" y="801"/>
                  </a:lnTo>
                  <a:lnTo>
                    <a:pt x="122" y="827"/>
                  </a:lnTo>
                  <a:lnTo>
                    <a:pt x="101" y="856"/>
                  </a:lnTo>
                  <a:lnTo>
                    <a:pt x="84" y="887"/>
                  </a:lnTo>
                  <a:lnTo>
                    <a:pt x="71" y="920"/>
                  </a:lnTo>
                  <a:lnTo>
                    <a:pt x="60" y="955"/>
                  </a:lnTo>
                  <a:lnTo>
                    <a:pt x="54" y="991"/>
                  </a:lnTo>
                  <a:lnTo>
                    <a:pt x="52" y="1028"/>
                  </a:lnTo>
                  <a:lnTo>
                    <a:pt x="52" y="1065"/>
                  </a:lnTo>
                  <a:lnTo>
                    <a:pt x="58" y="1120"/>
                  </a:lnTo>
                  <a:lnTo>
                    <a:pt x="70" y="1176"/>
                  </a:lnTo>
                  <a:lnTo>
                    <a:pt x="86" y="1231"/>
                  </a:lnTo>
                  <a:lnTo>
                    <a:pt x="107" y="1284"/>
                  </a:lnTo>
                  <a:lnTo>
                    <a:pt x="113" y="1298"/>
                  </a:lnTo>
                  <a:lnTo>
                    <a:pt x="119" y="1312"/>
                  </a:lnTo>
                  <a:lnTo>
                    <a:pt x="140" y="1303"/>
                  </a:lnTo>
                  <a:lnTo>
                    <a:pt x="164" y="1298"/>
                  </a:lnTo>
                  <a:lnTo>
                    <a:pt x="188" y="1296"/>
                  </a:lnTo>
                  <a:lnTo>
                    <a:pt x="216" y="1298"/>
                  </a:lnTo>
                  <a:lnTo>
                    <a:pt x="244" y="1307"/>
                  </a:lnTo>
                  <a:lnTo>
                    <a:pt x="269" y="1318"/>
                  </a:lnTo>
                  <a:lnTo>
                    <a:pt x="291" y="1334"/>
                  </a:lnTo>
                  <a:lnTo>
                    <a:pt x="311" y="1354"/>
                  </a:lnTo>
                  <a:lnTo>
                    <a:pt x="327" y="1376"/>
                  </a:lnTo>
                  <a:lnTo>
                    <a:pt x="338" y="1401"/>
                  </a:lnTo>
                  <a:lnTo>
                    <a:pt x="347" y="1429"/>
                  </a:lnTo>
                  <a:lnTo>
                    <a:pt x="349" y="1457"/>
                  </a:lnTo>
                  <a:lnTo>
                    <a:pt x="345" y="1488"/>
                  </a:lnTo>
                  <a:lnTo>
                    <a:pt x="337" y="1518"/>
                  </a:lnTo>
                  <a:lnTo>
                    <a:pt x="324" y="1543"/>
                  </a:lnTo>
                  <a:lnTo>
                    <a:pt x="306" y="1567"/>
                  </a:lnTo>
                  <a:lnTo>
                    <a:pt x="283" y="1588"/>
                  </a:lnTo>
                  <a:lnTo>
                    <a:pt x="314" y="1624"/>
                  </a:lnTo>
                  <a:lnTo>
                    <a:pt x="315" y="1623"/>
                  </a:lnTo>
                  <a:lnTo>
                    <a:pt x="376" y="1551"/>
                  </a:lnTo>
                  <a:lnTo>
                    <a:pt x="440" y="1481"/>
                  </a:lnTo>
                  <a:lnTo>
                    <a:pt x="505" y="1413"/>
                  </a:lnTo>
                  <a:lnTo>
                    <a:pt x="574" y="1348"/>
                  </a:lnTo>
                  <a:lnTo>
                    <a:pt x="644" y="1285"/>
                  </a:lnTo>
                  <a:lnTo>
                    <a:pt x="716" y="1223"/>
                  </a:lnTo>
                  <a:lnTo>
                    <a:pt x="731" y="1113"/>
                  </a:lnTo>
                  <a:lnTo>
                    <a:pt x="749" y="1004"/>
                  </a:lnTo>
                  <a:lnTo>
                    <a:pt x="771" y="899"/>
                  </a:lnTo>
                  <a:lnTo>
                    <a:pt x="797" y="800"/>
                  </a:lnTo>
                  <a:lnTo>
                    <a:pt x="824" y="704"/>
                  </a:lnTo>
                  <a:lnTo>
                    <a:pt x="739" y="689"/>
                  </a:lnTo>
                  <a:lnTo>
                    <a:pt x="653" y="680"/>
                  </a:lnTo>
                  <a:lnTo>
                    <a:pt x="567" y="675"/>
                  </a:lnTo>
                  <a:close/>
                  <a:moveTo>
                    <a:pt x="2375" y="644"/>
                  </a:moveTo>
                  <a:lnTo>
                    <a:pt x="2294" y="645"/>
                  </a:lnTo>
                  <a:lnTo>
                    <a:pt x="2212" y="651"/>
                  </a:lnTo>
                  <a:lnTo>
                    <a:pt x="2131" y="664"/>
                  </a:lnTo>
                  <a:lnTo>
                    <a:pt x="2050" y="679"/>
                  </a:lnTo>
                  <a:lnTo>
                    <a:pt x="2079" y="775"/>
                  </a:lnTo>
                  <a:lnTo>
                    <a:pt x="2105" y="876"/>
                  </a:lnTo>
                  <a:lnTo>
                    <a:pt x="2128" y="980"/>
                  </a:lnTo>
                  <a:lnTo>
                    <a:pt x="2148" y="1089"/>
                  </a:lnTo>
                  <a:lnTo>
                    <a:pt x="2164" y="1202"/>
                  </a:lnTo>
                  <a:lnTo>
                    <a:pt x="2237" y="1260"/>
                  </a:lnTo>
                  <a:lnTo>
                    <a:pt x="2309" y="1320"/>
                  </a:lnTo>
                  <a:lnTo>
                    <a:pt x="2379" y="1382"/>
                  </a:lnTo>
                  <a:lnTo>
                    <a:pt x="2446" y="1447"/>
                  </a:lnTo>
                  <a:lnTo>
                    <a:pt x="2511" y="1514"/>
                  </a:lnTo>
                  <a:lnTo>
                    <a:pt x="2573" y="1583"/>
                  </a:lnTo>
                  <a:lnTo>
                    <a:pt x="2574" y="1585"/>
                  </a:lnTo>
                  <a:lnTo>
                    <a:pt x="2622" y="1520"/>
                  </a:lnTo>
                  <a:lnTo>
                    <a:pt x="2665" y="1452"/>
                  </a:lnTo>
                  <a:lnTo>
                    <a:pt x="2705" y="1382"/>
                  </a:lnTo>
                  <a:lnTo>
                    <a:pt x="2740" y="1311"/>
                  </a:lnTo>
                  <a:lnTo>
                    <a:pt x="2770" y="1237"/>
                  </a:lnTo>
                  <a:lnTo>
                    <a:pt x="2789" y="1182"/>
                  </a:lnTo>
                  <a:lnTo>
                    <a:pt x="2803" y="1128"/>
                  </a:lnTo>
                  <a:lnTo>
                    <a:pt x="2812" y="1072"/>
                  </a:lnTo>
                  <a:lnTo>
                    <a:pt x="2816" y="1015"/>
                  </a:lnTo>
                  <a:lnTo>
                    <a:pt x="2815" y="978"/>
                  </a:lnTo>
                  <a:lnTo>
                    <a:pt x="2811" y="943"/>
                  </a:lnTo>
                  <a:lnTo>
                    <a:pt x="2804" y="907"/>
                  </a:lnTo>
                  <a:lnTo>
                    <a:pt x="2793" y="873"/>
                  </a:lnTo>
                  <a:lnTo>
                    <a:pt x="2778" y="839"/>
                  </a:lnTo>
                  <a:lnTo>
                    <a:pt x="2760" y="808"/>
                  </a:lnTo>
                  <a:lnTo>
                    <a:pt x="2739" y="780"/>
                  </a:lnTo>
                  <a:lnTo>
                    <a:pt x="2714" y="756"/>
                  </a:lnTo>
                  <a:lnTo>
                    <a:pt x="2687" y="733"/>
                  </a:lnTo>
                  <a:lnTo>
                    <a:pt x="2656" y="714"/>
                  </a:lnTo>
                  <a:lnTo>
                    <a:pt x="2625" y="696"/>
                  </a:lnTo>
                  <a:lnTo>
                    <a:pt x="2592" y="683"/>
                  </a:lnTo>
                  <a:lnTo>
                    <a:pt x="2540" y="666"/>
                  </a:lnTo>
                  <a:lnTo>
                    <a:pt x="2485" y="654"/>
                  </a:lnTo>
                  <a:lnTo>
                    <a:pt x="2430" y="647"/>
                  </a:lnTo>
                  <a:lnTo>
                    <a:pt x="2375" y="644"/>
                  </a:lnTo>
                  <a:close/>
                  <a:moveTo>
                    <a:pt x="1442" y="61"/>
                  </a:moveTo>
                  <a:lnTo>
                    <a:pt x="1396" y="64"/>
                  </a:lnTo>
                  <a:lnTo>
                    <a:pt x="1352" y="74"/>
                  </a:lnTo>
                  <a:lnTo>
                    <a:pt x="1309" y="89"/>
                  </a:lnTo>
                  <a:lnTo>
                    <a:pt x="1266" y="112"/>
                  </a:lnTo>
                  <a:lnTo>
                    <a:pt x="1225" y="140"/>
                  </a:lnTo>
                  <a:lnTo>
                    <a:pt x="1185" y="173"/>
                  </a:lnTo>
                  <a:lnTo>
                    <a:pt x="1146" y="211"/>
                  </a:lnTo>
                  <a:lnTo>
                    <a:pt x="1108" y="255"/>
                  </a:lnTo>
                  <a:lnTo>
                    <a:pt x="1072" y="305"/>
                  </a:lnTo>
                  <a:lnTo>
                    <a:pt x="1038" y="359"/>
                  </a:lnTo>
                  <a:lnTo>
                    <a:pt x="1005" y="417"/>
                  </a:lnTo>
                  <a:lnTo>
                    <a:pt x="973" y="480"/>
                  </a:lnTo>
                  <a:lnTo>
                    <a:pt x="943" y="547"/>
                  </a:lnTo>
                  <a:lnTo>
                    <a:pt x="915" y="617"/>
                  </a:lnTo>
                  <a:lnTo>
                    <a:pt x="935" y="622"/>
                  </a:lnTo>
                  <a:lnTo>
                    <a:pt x="955" y="625"/>
                  </a:lnTo>
                  <a:lnTo>
                    <a:pt x="1052" y="647"/>
                  </a:lnTo>
                  <a:lnTo>
                    <a:pt x="1148" y="674"/>
                  </a:lnTo>
                  <a:lnTo>
                    <a:pt x="1243" y="705"/>
                  </a:lnTo>
                  <a:lnTo>
                    <a:pt x="1337" y="738"/>
                  </a:lnTo>
                  <a:lnTo>
                    <a:pt x="1430" y="775"/>
                  </a:lnTo>
                  <a:lnTo>
                    <a:pt x="1521" y="735"/>
                  </a:lnTo>
                  <a:lnTo>
                    <a:pt x="1614" y="697"/>
                  </a:lnTo>
                  <a:lnTo>
                    <a:pt x="1708" y="664"/>
                  </a:lnTo>
                  <a:lnTo>
                    <a:pt x="1803" y="634"/>
                  </a:lnTo>
                  <a:lnTo>
                    <a:pt x="1900" y="607"/>
                  </a:lnTo>
                  <a:lnTo>
                    <a:pt x="1958" y="596"/>
                  </a:lnTo>
                  <a:lnTo>
                    <a:pt x="1929" y="522"/>
                  </a:lnTo>
                  <a:lnTo>
                    <a:pt x="1897" y="453"/>
                  </a:lnTo>
                  <a:lnTo>
                    <a:pt x="1862" y="389"/>
                  </a:lnTo>
                  <a:lnTo>
                    <a:pt x="1826" y="330"/>
                  </a:lnTo>
                  <a:lnTo>
                    <a:pt x="1789" y="276"/>
                  </a:lnTo>
                  <a:lnTo>
                    <a:pt x="1750" y="228"/>
                  </a:lnTo>
                  <a:lnTo>
                    <a:pt x="1709" y="185"/>
                  </a:lnTo>
                  <a:lnTo>
                    <a:pt x="1668" y="148"/>
                  </a:lnTo>
                  <a:lnTo>
                    <a:pt x="1624" y="117"/>
                  </a:lnTo>
                  <a:lnTo>
                    <a:pt x="1580" y="92"/>
                  </a:lnTo>
                  <a:lnTo>
                    <a:pt x="1535" y="75"/>
                  </a:lnTo>
                  <a:lnTo>
                    <a:pt x="1489" y="65"/>
                  </a:lnTo>
                  <a:lnTo>
                    <a:pt x="1442" y="61"/>
                  </a:lnTo>
                  <a:close/>
                  <a:moveTo>
                    <a:pt x="1442" y="0"/>
                  </a:moveTo>
                  <a:lnTo>
                    <a:pt x="1491" y="3"/>
                  </a:lnTo>
                  <a:lnTo>
                    <a:pt x="1539" y="13"/>
                  </a:lnTo>
                  <a:lnTo>
                    <a:pt x="1586" y="31"/>
                  </a:lnTo>
                  <a:lnTo>
                    <a:pt x="1632" y="53"/>
                  </a:lnTo>
                  <a:lnTo>
                    <a:pt x="1677" y="82"/>
                  </a:lnTo>
                  <a:lnTo>
                    <a:pt x="1721" y="117"/>
                  </a:lnTo>
                  <a:lnTo>
                    <a:pt x="1763" y="158"/>
                  </a:lnTo>
                  <a:lnTo>
                    <a:pt x="1804" y="204"/>
                  </a:lnTo>
                  <a:lnTo>
                    <a:pt x="1844" y="255"/>
                  </a:lnTo>
                  <a:lnTo>
                    <a:pt x="1882" y="312"/>
                  </a:lnTo>
                  <a:lnTo>
                    <a:pt x="1918" y="373"/>
                  </a:lnTo>
                  <a:lnTo>
                    <a:pt x="1953" y="439"/>
                  </a:lnTo>
                  <a:lnTo>
                    <a:pt x="1985" y="509"/>
                  </a:lnTo>
                  <a:lnTo>
                    <a:pt x="2016" y="583"/>
                  </a:lnTo>
                  <a:lnTo>
                    <a:pt x="2106" y="569"/>
                  </a:lnTo>
                  <a:lnTo>
                    <a:pt x="2196" y="560"/>
                  </a:lnTo>
                  <a:lnTo>
                    <a:pt x="2287" y="557"/>
                  </a:lnTo>
                  <a:lnTo>
                    <a:pt x="2380" y="560"/>
                  </a:lnTo>
                  <a:lnTo>
                    <a:pt x="2428" y="565"/>
                  </a:lnTo>
                  <a:lnTo>
                    <a:pt x="2476" y="573"/>
                  </a:lnTo>
                  <a:lnTo>
                    <a:pt x="2525" y="584"/>
                  </a:lnTo>
                  <a:lnTo>
                    <a:pt x="2572" y="598"/>
                  </a:lnTo>
                  <a:lnTo>
                    <a:pt x="2620" y="615"/>
                  </a:lnTo>
                  <a:lnTo>
                    <a:pt x="2658" y="634"/>
                  </a:lnTo>
                  <a:lnTo>
                    <a:pt x="2693" y="655"/>
                  </a:lnTo>
                  <a:lnTo>
                    <a:pt x="2728" y="680"/>
                  </a:lnTo>
                  <a:lnTo>
                    <a:pt x="2760" y="709"/>
                  </a:lnTo>
                  <a:lnTo>
                    <a:pt x="2788" y="742"/>
                  </a:lnTo>
                  <a:lnTo>
                    <a:pt x="2812" y="776"/>
                  </a:lnTo>
                  <a:lnTo>
                    <a:pt x="2832" y="814"/>
                  </a:lnTo>
                  <a:lnTo>
                    <a:pt x="2847" y="853"/>
                  </a:lnTo>
                  <a:lnTo>
                    <a:pt x="2858" y="894"/>
                  </a:lnTo>
                  <a:lnTo>
                    <a:pt x="2865" y="935"/>
                  </a:lnTo>
                  <a:lnTo>
                    <a:pt x="2868" y="977"/>
                  </a:lnTo>
                  <a:lnTo>
                    <a:pt x="2866" y="1018"/>
                  </a:lnTo>
                  <a:lnTo>
                    <a:pt x="2861" y="1067"/>
                  </a:lnTo>
                  <a:lnTo>
                    <a:pt x="2851" y="1115"/>
                  </a:lnTo>
                  <a:lnTo>
                    <a:pt x="2839" y="1161"/>
                  </a:lnTo>
                  <a:lnTo>
                    <a:pt x="2824" y="1207"/>
                  </a:lnTo>
                  <a:lnTo>
                    <a:pt x="2806" y="1251"/>
                  </a:lnTo>
                  <a:lnTo>
                    <a:pt x="2776" y="1315"/>
                  </a:lnTo>
                  <a:lnTo>
                    <a:pt x="2745" y="1375"/>
                  </a:lnTo>
                  <a:lnTo>
                    <a:pt x="2709" y="1434"/>
                  </a:lnTo>
                  <a:lnTo>
                    <a:pt x="2670" y="1491"/>
                  </a:lnTo>
                  <a:lnTo>
                    <a:pt x="2630" y="1547"/>
                  </a:lnTo>
                  <a:lnTo>
                    <a:pt x="2588" y="1601"/>
                  </a:lnTo>
                  <a:lnTo>
                    <a:pt x="2635" y="1660"/>
                  </a:lnTo>
                  <a:lnTo>
                    <a:pt x="2681" y="1722"/>
                  </a:lnTo>
                  <a:lnTo>
                    <a:pt x="2724" y="1786"/>
                  </a:lnTo>
                  <a:lnTo>
                    <a:pt x="2763" y="1852"/>
                  </a:lnTo>
                  <a:lnTo>
                    <a:pt x="2800" y="1920"/>
                  </a:lnTo>
                  <a:lnTo>
                    <a:pt x="2832" y="1991"/>
                  </a:lnTo>
                  <a:lnTo>
                    <a:pt x="2853" y="2048"/>
                  </a:lnTo>
                  <a:lnTo>
                    <a:pt x="2871" y="2107"/>
                  </a:lnTo>
                  <a:lnTo>
                    <a:pt x="2884" y="2168"/>
                  </a:lnTo>
                  <a:lnTo>
                    <a:pt x="2891" y="2229"/>
                  </a:lnTo>
                  <a:lnTo>
                    <a:pt x="2891" y="2272"/>
                  </a:lnTo>
                  <a:lnTo>
                    <a:pt x="2888" y="2314"/>
                  </a:lnTo>
                  <a:lnTo>
                    <a:pt x="2881" y="2356"/>
                  </a:lnTo>
                  <a:lnTo>
                    <a:pt x="2870" y="2398"/>
                  </a:lnTo>
                  <a:lnTo>
                    <a:pt x="2854" y="2437"/>
                  </a:lnTo>
                  <a:lnTo>
                    <a:pt x="2834" y="2474"/>
                  </a:lnTo>
                  <a:lnTo>
                    <a:pt x="2809" y="2509"/>
                  </a:lnTo>
                  <a:lnTo>
                    <a:pt x="2781" y="2540"/>
                  </a:lnTo>
                  <a:lnTo>
                    <a:pt x="2750" y="2569"/>
                  </a:lnTo>
                  <a:lnTo>
                    <a:pt x="2716" y="2592"/>
                  </a:lnTo>
                  <a:lnTo>
                    <a:pt x="2680" y="2614"/>
                  </a:lnTo>
                  <a:lnTo>
                    <a:pt x="2642" y="2631"/>
                  </a:lnTo>
                  <a:lnTo>
                    <a:pt x="2585" y="2652"/>
                  </a:lnTo>
                  <a:lnTo>
                    <a:pt x="2526" y="2667"/>
                  </a:lnTo>
                  <a:lnTo>
                    <a:pt x="2467" y="2677"/>
                  </a:lnTo>
                  <a:lnTo>
                    <a:pt x="2406" y="2683"/>
                  </a:lnTo>
                  <a:lnTo>
                    <a:pt x="2328" y="2685"/>
                  </a:lnTo>
                  <a:lnTo>
                    <a:pt x="2249" y="2682"/>
                  </a:lnTo>
                  <a:lnTo>
                    <a:pt x="2173" y="2675"/>
                  </a:lnTo>
                  <a:lnTo>
                    <a:pt x="2095" y="2663"/>
                  </a:lnTo>
                  <a:lnTo>
                    <a:pt x="2019" y="2649"/>
                  </a:lnTo>
                  <a:lnTo>
                    <a:pt x="1988" y="2724"/>
                  </a:lnTo>
                  <a:lnTo>
                    <a:pt x="1955" y="2794"/>
                  </a:lnTo>
                  <a:lnTo>
                    <a:pt x="1920" y="2861"/>
                  </a:lnTo>
                  <a:lnTo>
                    <a:pt x="1884" y="2923"/>
                  </a:lnTo>
                  <a:lnTo>
                    <a:pt x="1847" y="2980"/>
                  </a:lnTo>
                  <a:lnTo>
                    <a:pt x="1807" y="3031"/>
                  </a:lnTo>
                  <a:lnTo>
                    <a:pt x="1766" y="3079"/>
                  </a:lnTo>
                  <a:lnTo>
                    <a:pt x="1722" y="3120"/>
                  </a:lnTo>
                  <a:lnTo>
                    <a:pt x="1678" y="3154"/>
                  </a:lnTo>
                  <a:lnTo>
                    <a:pt x="1633" y="3184"/>
                  </a:lnTo>
                  <a:lnTo>
                    <a:pt x="1587" y="3208"/>
                  </a:lnTo>
                  <a:lnTo>
                    <a:pt x="1539" y="3224"/>
                  </a:lnTo>
                  <a:lnTo>
                    <a:pt x="1491" y="3234"/>
                  </a:lnTo>
                  <a:lnTo>
                    <a:pt x="1442" y="3239"/>
                  </a:lnTo>
                  <a:lnTo>
                    <a:pt x="1393" y="3235"/>
                  </a:lnTo>
                  <a:lnTo>
                    <a:pt x="1346" y="3225"/>
                  </a:lnTo>
                  <a:lnTo>
                    <a:pt x="1300" y="3209"/>
                  </a:lnTo>
                  <a:lnTo>
                    <a:pt x="1255" y="3187"/>
                  </a:lnTo>
                  <a:lnTo>
                    <a:pt x="1210" y="3159"/>
                  </a:lnTo>
                  <a:lnTo>
                    <a:pt x="1167" y="3125"/>
                  </a:lnTo>
                  <a:lnTo>
                    <a:pt x="1126" y="3086"/>
                  </a:lnTo>
                  <a:lnTo>
                    <a:pt x="1085" y="3042"/>
                  </a:lnTo>
                  <a:lnTo>
                    <a:pt x="1046" y="2992"/>
                  </a:lnTo>
                  <a:lnTo>
                    <a:pt x="1009" y="2938"/>
                  </a:lnTo>
                  <a:lnTo>
                    <a:pt x="973" y="2879"/>
                  </a:lnTo>
                  <a:lnTo>
                    <a:pt x="938" y="2816"/>
                  </a:lnTo>
                  <a:lnTo>
                    <a:pt x="906" y="2748"/>
                  </a:lnTo>
                  <a:lnTo>
                    <a:pt x="876" y="2677"/>
                  </a:lnTo>
                  <a:lnTo>
                    <a:pt x="788" y="2694"/>
                  </a:lnTo>
                  <a:lnTo>
                    <a:pt x="699" y="2707"/>
                  </a:lnTo>
                  <a:lnTo>
                    <a:pt x="610" y="2716"/>
                  </a:lnTo>
                  <a:lnTo>
                    <a:pt x="520" y="2717"/>
                  </a:lnTo>
                  <a:lnTo>
                    <a:pt x="460" y="2712"/>
                  </a:lnTo>
                  <a:lnTo>
                    <a:pt x="401" y="2704"/>
                  </a:lnTo>
                  <a:lnTo>
                    <a:pt x="341" y="2692"/>
                  </a:lnTo>
                  <a:lnTo>
                    <a:pt x="283" y="2673"/>
                  </a:lnTo>
                  <a:lnTo>
                    <a:pt x="245" y="2657"/>
                  </a:lnTo>
                  <a:lnTo>
                    <a:pt x="209" y="2638"/>
                  </a:lnTo>
                  <a:lnTo>
                    <a:pt x="174" y="2614"/>
                  </a:lnTo>
                  <a:lnTo>
                    <a:pt x="141" y="2587"/>
                  </a:lnTo>
                  <a:lnTo>
                    <a:pt x="112" y="2557"/>
                  </a:lnTo>
                  <a:lnTo>
                    <a:pt x="85" y="2523"/>
                  </a:lnTo>
                  <a:lnTo>
                    <a:pt x="65" y="2486"/>
                  </a:lnTo>
                  <a:lnTo>
                    <a:pt x="47" y="2447"/>
                  </a:lnTo>
                  <a:lnTo>
                    <a:pt x="35" y="2406"/>
                  </a:lnTo>
                  <a:lnTo>
                    <a:pt x="27" y="2365"/>
                  </a:lnTo>
                  <a:lnTo>
                    <a:pt x="22" y="2323"/>
                  </a:lnTo>
                  <a:lnTo>
                    <a:pt x="22" y="2281"/>
                  </a:lnTo>
                  <a:lnTo>
                    <a:pt x="26" y="2218"/>
                  </a:lnTo>
                  <a:lnTo>
                    <a:pt x="37" y="2158"/>
                  </a:lnTo>
                  <a:lnTo>
                    <a:pt x="52" y="2097"/>
                  </a:lnTo>
                  <a:lnTo>
                    <a:pt x="72" y="2040"/>
                  </a:lnTo>
                  <a:lnTo>
                    <a:pt x="100" y="1968"/>
                  </a:lnTo>
                  <a:lnTo>
                    <a:pt x="134" y="1898"/>
                  </a:lnTo>
                  <a:lnTo>
                    <a:pt x="172" y="1831"/>
                  </a:lnTo>
                  <a:lnTo>
                    <a:pt x="213" y="1766"/>
                  </a:lnTo>
                  <a:lnTo>
                    <a:pt x="256" y="1702"/>
                  </a:lnTo>
                  <a:lnTo>
                    <a:pt x="302" y="1641"/>
                  </a:lnTo>
                  <a:lnTo>
                    <a:pt x="266" y="1599"/>
                  </a:lnTo>
                  <a:lnTo>
                    <a:pt x="241" y="1609"/>
                  </a:lnTo>
                  <a:lnTo>
                    <a:pt x="215" y="1616"/>
                  </a:lnTo>
                  <a:lnTo>
                    <a:pt x="188" y="1619"/>
                  </a:lnTo>
                  <a:lnTo>
                    <a:pt x="159" y="1616"/>
                  </a:lnTo>
                  <a:lnTo>
                    <a:pt x="131" y="1609"/>
                  </a:lnTo>
                  <a:lnTo>
                    <a:pt x="106" y="1597"/>
                  </a:lnTo>
                  <a:lnTo>
                    <a:pt x="83" y="1581"/>
                  </a:lnTo>
                  <a:lnTo>
                    <a:pt x="64" y="1562"/>
                  </a:lnTo>
                  <a:lnTo>
                    <a:pt x="48" y="1539"/>
                  </a:lnTo>
                  <a:lnTo>
                    <a:pt x="36" y="1514"/>
                  </a:lnTo>
                  <a:lnTo>
                    <a:pt x="29" y="1487"/>
                  </a:lnTo>
                  <a:lnTo>
                    <a:pt x="27" y="1457"/>
                  </a:lnTo>
                  <a:lnTo>
                    <a:pt x="29" y="1428"/>
                  </a:lnTo>
                  <a:lnTo>
                    <a:pt x="37" y="1400"/>
                  </a:lnTo>
                  <a:lnTo>
                    <a:pt x="50" y="1374"/>
                  </a:lnTo>
                  <a:lnTo>
                    <a:pt x="67" y="1351"/>
                  </a:lnTo>
                  <a:lnTo>
                    <a:pt x="88" y="1331"/>
                  </a:lnTo>
                  <a:lnTo>
                    <a:pt x="72" y="1300"/>
                  </a:lnTo>
                  <a:lnTo>
                    <a:pt x="52" y="1256"/>
                  </a:lnTo>
                  <a:lnTo>
                    <a:pt x="35" y="1210"/>
                  </a:lnTo>
                  <a:lnTo>
                    <a:pt x="22" y="1164"/>
                  </a:lnTo>
                  <a:lnTo>
                    <a:pt x="10" y="1117"/>
                  </a:lnTo>
                  <a:lnTo>
                    <a:pt x="3" y="1069"/>
                  </a:lnTo>
                  <a:lnTo>
                    <a:pt x="0" y="1028"/>
                  </a:lnTo>
                  <a:lnTo>
                    <a:pt x="1" y="986"/>
                  </a:lnTo>
                  <a:lnTo>
                    <a:pt x="6" y="945"/>
                  </a:lnTo>
                  <a:lnTo>
                    <a:pt x="15" y="904"/>
                  </a:lnTo>
                  <a:lnTo>
                    <a:pt x="30" y="864"/>
                  </a:lnTo>
                  <a:lnTo>
                    <a:pt x="48" y="825"/>
                  </a:lnTo>
                  <a:lnTo>
                    <a:pt x="72" y="789"/>
                  </a:lnTo>
                  <a:lnTo>
                    <a:pt x="98" y="756"/>
                  </a:lnTo>
                  <a:lnTo>
                    <a:pt x="129" y="726"/>
                  </a:lnTo>
                  <a:lnTo>
                    <a:pt x="163" y="701"/>
                  </a:lnTo>
                  <a:lnTo>
                    <a:pt x="198" y="677"/>
                  </a:lnTo>
                  <a:lnTo>
                    <a:pt x="236" y="657"/>
                  </a:lnTo>
                  <a:lnTo>
                    <a:pt x="282" y="638"/>
                  </a:lnTo>
                  <a:lnTo>
                    <a:pt x="329" y="623"/>
                  </a:lnTo>
                  <a:lnTo>
                    <a:pt x="376" y="610"/>
                  </a:lnTo>
                  <a:lnTo>
                    <a:pt x="424" y="601"/>
                  </a:lnTo>
                  <a:lnTo>
                    <a:pt x="474" y="594"/>
                  </a:lnTo>
                  <a:lnTo>
                    <a:pt x="551" y="588"/>
                  </a:lnTo>
                  <a:lnTo>
                    <a:pt x="628" y="587"/>
                  </a:lnTo>
                  <a:lnTo>
                    <a:pt x="705" y="591"/>
                  </a:lnTo>
                  <a:lnTo>
                    <a:pt x="781" y="597"/>
                  </a:lnTo>
                  <a:lnTo>
                    <a:pt x="858" y="607"/>
                  </a:lnTo>
                  <a:lnTo>
                    <a:pt x="888" y="530"/>
                  </a:lnTo>
                  <a:lnTo>
                    <a:pt x="921" y="457"/>
                  </a:lnTo>
                  <a:lnTo>
                    <a:pt x="956" y="389"/>
                  </a:lnTo>
                  <a:lnTo>
                    <a:pt x="992" y="325"/>
                  </a:lnTo>
                  <a:lnTo>
                    <a:pt x="1030" y="267"/>
                  </a:lnTo>
                  <a:lnTo>
                    <a:pt x="1070" y="213"/>
                  </a:lnTo>
                  <a:lnTo>
                    <a:pt x="1112" y="165"/>
                  </a:lnTo>
                  <a:lnTo>
                    <a:pt x="1155" y="123"/>
                  </a:lnTo>
                  <a:lnTo>
                    <a:pt x="1201" y="86"/>
                  </a:lnTo>
                  <a:lnTo>
                    <a:pt x="1247" y="56"/>
                  </a:lnTo>
                  <a:lnTo>
                    <a:pt x="1294" y="32"/>
                  </a:lnTo>
                  <a:lnTo>
                    <a:pt x="1342" y="14"/>
                  </a:lnTo>
                  <a:lnTo>
                    <a:pt x="1391" y="4"/>
                  </a:lnTo>
                  <a:lnTo>
                    <a:pt x="144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Oval 73">
              <a:extLst>
                <a:ext uri="{FF2B5EF4-FFF2-40B4-BE49-F238E27FC236}">
                  <a16:creationId xmlns:a16="http://schemas.microsoft.com/office/drawing/2014/main" id="{CB56587F-E1A7-8123-A867-38B8E9FA97A8}"/>
                </a:ext>
              </a:extLst>
            </p:cNvPr>
            <p:cNvSpPr>
              <a:spLocks noChangeAspect="1"/>
            </p:cNvSpPr>
            <p:nvPr/>
          </p:nvSpPr>
          <p:spPr>
            <a:xfrm>
              <a:off x="10085938" y="5677615"/>
              <a:ext cx="108000" cy="108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75" name="Oval 74">
              <a:extLst>
                <a:ext uri="{FF2B5EF4-FFF2-40B4-BE49-F238E27FC236}">
                  <a16:creationId xmlns:a16="http://schemas.microsoft.com/office/drawing/2014/main" id="{50C15142-23B2-4E53-D746-69BCFAD0E763}"/>
                </a:ext>
              </a:extLst>
            </p:cNvPr>
            <p:cNvSpPr>
              <a:spLocks noChangeAspect="1"/>
            </p:cNvSpPr>
            <p:nvPr/>
          </p:nvSpPr>
          <p:spPr>
            <a:xfrm>
              <a:off x="10503139" y="5677612"/>
              <a:ext cx="108000" cy="108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grpSp>
        <p:nvGrpSpPr>
          <p:cNvPr id="76" name="Group 16">
            <a:extLst>
              <a:ext uri="{FF2B5EF4-FFF2-40B4-BE49-F238E27FC236}">
                <a16:creationId xmlns:a16="http://schemas.microsoft.com/office/drawing/2014/main" id="{D54F23D4-8E9C-C337-5F67-A3DADD1B70CA}"/>
              </a:ext>
            </a:extLst>
          </p:cNvPr>
          <p:cNvGrpSpPr>
            <a:grpSpLocks noChangeAspect="1"/>
          </p:cNvGrpSpPr>
          <p:nvPr/>
        </p:nvGrpSpPr>
        <p:grpSpPr bwMode="auto">
          <a:xfrm>
            <a:off x="4304690" y="2362162"/>
            <a:ext cx="370794" cy="362529"/>
            <a:chOff x="3483" y="805"/>
            <a:chExt cx="2602" cy="2544"/>
          </a:xfrm>
          <a:solidFill>
            <a:schemeClr val="bg1"/>
          </a:solidFill>
        </p:grpSpPr>
        <p:sp>
          <p:nvSpPr>
            <p:cNvPr id="77" name="Freeform 18">
              <a:extLst>
                <a:ext uri="{FF2B5EF4-FFF2-40B4-BE49-F238E27FC236}">
                  <a16:creationId xmlns:a16="http://schemas.microsoft.com/office/drawing/2014/main" id="{34EDFD80-2A7F-4D63-539F-6150C921D6A3}"/>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19">
              <a:extLst>
                <a:ext uri="{FF2B5EF4-FFF2-40B4-BE49-F238E27FC236}">
                  <a16:creationId xmlns:a16="http://schemas.microsoft.com/office/drawing/2014/main" id="{B8130F62-2C01-653E-A8BC-26CA6915ED8E}"/>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9" name="Group 16">
            <a:extLst>
              <a:ext uri="{FF2B5EF4-FFF2-40B4-BE49-F238E27FC236}">
                <a16:creationId xmlns:a16="http://schemas.microsoft.com/office/drawing/2014/main" id="{22B5DA8E-5F78-E2D9-D3D1-B125395A4B90}"/>
              </a:ext>
            </a:extLst>
          </p:cNvPr>
          <p:cNvGrpSpPr>
            <a:grpSpLocks noChangeAspect="1"/>
          </p:cNvGrpSpPr>
          <p:nvPr/>
        </p:nvGrpSpPr>
        <p:grpSpPr bwMode="auto">
          <a:xfrm rot="10800000">
            <a:off x="2761710" y="7142581"/>
            <a:ext cx="370794" cy="362529"/>
            <a:chOff x="3483" y="805"/>
            <a:chExt cx="2602" cy="2544"/>
          </a:xfrm>
          <a:solidFill>
            <a:schemeClr val="accent1">
              <a:lumMod val="50000"/>
            </a:schemeClr>
          </a:solidFill>
        </p:grpSpPr>
        <p:sp>
          <p:nvSpPr>
            <p:cNvPr id="80" name="Freeform 18">
              <a:extLst>
                <a:ext uri="{FF2B5EF4-FFF2-40B4-BE49-F238E27FC236}">
                  <a16:creationId xmlns:a16="http://schemas.microsoft.com/office/drawing/2014/main" id="{A8FC595D-2AA8-EE61-2171-07B652A48554}"/>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1">
                    <a:lumMod val="50000"/>
                  </a:schemeClr>
                </a:solidFill>
              </a:endParaRPr>
            </a:p>
          </p:txBody>
        </p:sp>
        <p:sp>
          <p:nvSpPr>
            <p:cNvPr id="81" name="Freeform 19">
              <a:extLst>
                <a:ext uri="{FF2B5EF4-FFF2-40B4-BE49-F238E27FC236}">
                  <a16:creationId xmlns:a16="http://schemas.microsoft.com/office/drawing/2014/main" id="{F79D7C8E-F6CA-4012-852B-E0797FF552D7}"/>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1">
                    <a:lumMod val="50000"/>
                  </a:schemeClr>
                </a:solidFill>
              </a:endParaRPr>
            </a:p>
          </p:txBody>
        </p:sp>
      </p:grpSp>
      <p:sp>
        <p:nvSpPr>
          <p:cNvPr id="82" name="TextBox 81">
            <a:extLst>
              <a:ext uri="{FF2B5EF4-FFF2-40B4-BE49-F238E27FC236}">
                <a16:creationId xmlns:a16="http://schemas.microsoft.com/office/drawing/2014/main" id="{44D8D61B-C3CF-CC39-A611-3BBCCD981833}"/>
              </a:ext>
            </a:extLst>
          </p:cNvPr>
          <p:cNvSpPr txBox="1"/>
          <p:nvPr/>
        </p:nvSpPr>
        <p:spPr>
          <a:xfrm>
            <a:off x="3702861" y="2886535"/>
            <a:ext cx="1584000" cy="2765510"/>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GB" sz="1050" i="0" dirty="0">
                <a:solidFill>
                  <a:schemeClr val="bg1"/>
                </a:solidFill>
                <a:effectLst/>
                <a:latin typeface="Poppins" pitchFamily="2" charset="77"/>
                <a:cs typeface="Poppins" pitchFamily="2" charset="77"/>
              </a:rPr>
              <a:t>Clarity and structure</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Familiarity and acceptance</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Ease of implementation</a:t>
            </a:r>
            <a:endParaRPr lang="en-NL" sz="1050" dirty="0">
              <a:solidFill>
                <a:schemeClr val="bg1"/>
              </a:solidFill>
              <a:latin typeface="Poppins" pitchFamily="2" charset="77"/>
              <a:cs typeface="Poppins" pitchFamily="2" charset="77"/>
            </a:endParaRP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Captures all process activities including non-digital activities</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Cost-effective</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Easy collaboration</a:t>
            </a:r>
          </a:p>
          <a:p>
            <a:pPr>
              <a:lnSpc>
                <a:spcPct val="150000"/>
              </a:lnSpc>
            </a:pPr>
            <a:endParaRPr lang="en-GB" sz="1050" dirty="0">
              <a:solidFill>
                <a:schemeClr val="bg1"/>
              </a:solidFill>
              <a:latin typeface="Poppins" pitchFamily="2" charset="77"/>
              <a:cs typeface="Poppins" pitchFamily="2" charset="77"/>
            </a:endParaRPr>
          </a:p>
          <a:p>
            <a:pPr marL="171450" indent="-171450">
              <a:lnSpc>
                <a:spcPct val="150000"/>
              </a:lnSpc>
              <a:buFont typeface="Arial" panose="020B0604020202020204" pitchFamily="34" charset="0"/>
              <a:buChar char="•"/>
            </a:pPr>
            <a:endParaRPr lang="en-GB" sz="1050" dirty="0">
              <a:solidFill>
                <a:schemeClr val="bg1"/>
              </a:solidFill>
              <a:latin typeface="Poppins" pitchFamily="2" charset="77"/>
              <a:cs typeface="Poppins" pitchFamily="2" charset="77"/>
            </a:endParaRPr>
          </a:p>
        </p:txBody>
      </p:sp>
      <p:sp>
        <p:nvSpPr>
          <p:cNvPr id="83" name="TextBox 82">
            <a:extLst>
              <a:ext uri="{FF2B5EF4-FFF2-40B4-BE49-F238E27FC236}">
                <a16:creationId xmlns:a16="http://schemas.microsoft.com/office/drawing/2014/main" id="{1E276635-5060-55C4-1FC3-3BD6F4C376D9}"/>
              </a:ext>
            </a:extLst>
          </p:cNvPr>
          <p:cNvSpPr txBox="1"/>
          <p:nvPr/>
        </p:nvSpPr>
        <p:spPr>
          <a:xfrm>
            <a:off x="2313590" y="7666954"/>
            <a:ext cx="1584000" cy="2765510"/>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GB" sz="1050" dirty="0">
                <a:solidFill>
                  <a:schemeClr val="accent1">
                    <a:lumMod val="50000"/>
                  </a:schemeClr>
                </a:solidFill>
                <a:latin typeface="Poppins" pitchFamily="2" charset="77"/>
                <a:cs typeface="Poppins" pitchFamily="2" charset="77"/>
              </a:rPr>
              <a:t>Quickly outdated models</a:t>
            </a:r>
          </a:p>
          <a:p>
            <a:pPr marL="171450" indent="-171450">
              <a:lnSpc>
                <a:spcPct val="150000"/>
              </a:lnSpc>
              <a:buFont typeface="Arial" panose="020B0604020202020204" pitchFamily="34" charset="0"/>
              <a:buChar char="•"/>
            </a:pPr>
            <a:r>
              <a:rPr lang="en-GB" sz="1050" dirty="0">
                <a:solidFill>
                  <a:schemeClr val="accent1">
                    <a:lumMod val="50000"/>
                  </a:schemeClr>
                </a:solidFill>
                <a:latin typeface="Poppins" pitchFamily="2" charset="77"/>
                <a:cs typeface="Poppins" pitchFamily="2" charset="77"/>
              </a:rPr>
              <a:t>Overlooking variations and exceptions</a:t>
            </a:r>
          </a:p>
          <a:p>
            <a:pPr marL="171450" indent="-171450">
              <a:lnSpc>
                <a:spcPct val="150000"/>
              </a:lnSpc>
              <a:buFont typeface="Arial" panose="020B0604020202020204" pitchFamily="34" charset="0"/>
              <a:buChar char="•"/>
            </a:pPr>
            <a:r>
              <a:rPr lang="en-GB" sz="1050" dirty="0">
                <a:solidFill>
                  <a:schemeClr val="accent1">
                    <a:lumMod val="50000"/>
                  </a:schemeClr>
                </a:solidFill>
                <a:latin typeface="Poppins" pitchFamily="2" charset="77"/>
                <a:cs typeface="Poppins" pitchFamily="2" charset="77"/>
              </a:rPr>
              <a:t>No quantitative insights</a:t>
            </a:r>
          </a:p>
          <a:p>
            <a:pPr marL="171450" indent="-171450">
              <a:lnSpc>
                <a:spcPct val="150000"/>
              </a:lnSpc>
              <a:buFont typeface="Arial" panose="020B0604020202020204" pitchFamily="34" charset="0"/>
              <a:buChar char="•"/>
            </a:pPr>
            <a:r>
              <a:rPr lang="en-GB" sz="1050" dirty="0">
                <a:solidFill>
                  <a:schemeClr val="accent1">
                    <a:lumMod val="50000"/>
                  </a:schemeClr>
                </a:solidFill>
                <a:latin typeface="Poppins" pitchFamily="2" charset="77"/>
                <a:cs typeface="Poppins" pitchFamily="2" charset="77"/>
              </a:rPr>
              <a:t>Fully manual and subjective model creation</a:t>
            </a:r>
          </a:p>
          <a:p>
            <a:pPr marL="171450" indent="-171450">
              <a:lnSpc>
                <a:spcPct val="150000"/>
              </a:lnSpc>
              <a:buFont typeface="Arial" panose="020B0604020202020204" pitchFamily="34" charset="0"/>
              <a:buChar char="•"/>
            </a:pPr>
            <a:endParaRPr lang="en-GB" sz="1050" dirty="0">
              <a:solidFill>
                <a:schemeClr val="accent6"/>
              </a:solidFill>
              <a:latin typeface="Poppins" pitchFamily="2" charset="77"/>
              <a:cs typeface="Poppins" pitchFamily="2" charset="77"/>
            </a:endParaRPr>
          </a:p>
          <a:p>
            <a:pPr marL="171450" indent="-171450">
              <a:lnSpc>
                <a:spcPct val="150000"/>
              </a:lnSpc>
              <a:buFont typeface="Arial" panose="020B0604020202020204" pitchFamily="34" charset="0"/>
              <a:buChar char="•"/>
            </a:pPr>
            <a:endParaRPr lang="en-GB" sz="1050" dirty="0">
              <a:solidFill>
                <a:schemeClr val="accent2"/>
              </a:solidFill>
              <a:latin typeface="Poppins" pitchFamily="2" charset="77"/>
              <a:cs typeface="Poppins" pitchFamily="2" charset="77"/>
            </a:endParaRPr>
          </a:p>
        </p:txBody>
      </p:sp>
      <p:grpSp>
        <p:nvGrpSpPr>
          <p:cNvPr id="84" name="Group 16">
            <a:extLst>
              <a:ext uri="{FF2B5EF4-FFF2-40B4-BE49-F238E27FC236}">
                <a16:creationId xmlns:a16="http://schemas.microsoft.com/office/drawing/2014/main" id="{7817ADE0-1ACF-57CE-8B5E-127A7254601C}"/>
              </a:ext>
            </a:extLst>
          </p:cNvPr>
          <p:cNvGrpSpPr>
            <a:grpSpLocks noChangeAspect="1"/>
          </p:cNvGrpSpPr>
          <p:nvPr/>
        </p:nvGrpSpPr>
        <p:grpSpPr bwMode="auto">
          <a:xfrm>
            <a:off x="6043946" y="2362162"/>
            <a:ext cx="370794" cy="362529"/>
            <a:chOff x="3483" y="805"/>
            <a:chExt cx="2602" cy="2544"/>
          </a:xfrm>
          <a:solidFill>
            <a:schemeClr val="bg1"/>
          </a:solidFill>
        </p:grpSpPr>
        <p:sp>
          <p:nvSpPr>
            <p:cNvPr id="85" name="Freeform 18">
              <a:extLst>
                <a:ext uri="{FF2B5EF4-FFF2-40B4-BE49-F238E27FC236}">
                  <a16:creationId xmlns:a16="http://schemas.microsoft.com/office/drawing/2014/main" id="{54470B47-DED1-09F2-E76A-A189E3FB7D6D}"/>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19">
              <a:extLst>
                <a:ext uri="{FF2B5EF4-FFF2-40B4-BE49-F238E27FC236}">
                  <a16:creationId xmlns:a16="http://schemas.microsoft.com/office/drawing/2014/main" id="{4B32C5A8-06A8-A330-5A87-98BABDF9FE76}"/>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7" name="Group 16">
            <a:extLst>
              <a:ext uri="{FF2B5EF4-FFF2-40B4-BE49-F238E27FC236}">
                <a16:creationId xmlns:a16="http://schemas.microsoft.com/office/drawing/2014/main" id="{1359B0F6-4F60-989F-2747-8BD541358FEC}"/>
              </a:ext>
            </a:extLst>
          </p:cNvPr>
          <p:cNvGrpSpPr>
            <a:grpSpLocks noChangeAspect="1"/>
          </p:cNvGrpSpPr>
          <p:nvPr/>
        </p:nvGrpSpPr>
        <p:grpSpPr bwMode="auto">
          <a:xfrm rot="10800000">
            <a:off x="6889554" y="7142581"/>
            <a:ext cx="370794" cy="362529"/>
            <a:chOff x="3483" y="805"/>
            <a:chExt cx="2602" cy="2544"/>
          </a:xfrm>
          <a:solidFill>
            <a:schemeClr val="accent2">
              <a:lumMod val="50000"/>
            </a:schemeClr>
          </a:solidFill>
        </p:grpSpPr>
        <p:sp>
          <p:nvSpPr>
            <p:cNvPr id="88" name="Freeform 18">
              <a:extLst>
                <a:ext uri="{FF2B5EF4-FFF2-40B4-BE49-F238E27FC236}">
                  <a16:creationId xmlns:a16="http://schemas.microsoft.com/office/drawing/2014/main" id="{71CE2934-1255-167F-892F-4C0F470B0B0D}"/>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6"/>
                </a:solidFill>
              </a:endParaRPr>
            </a:p>
          </p:txBody>
        </p:sp>
        <p:sp>
          <p:nvSpPr>
            <p:cNvPr id="89" name="Freeform 19">
              <a:extLst>
                <a:ext uri="{FF2B5EF4-FFF2-40B4-BE49-F238E27FC236}">
                  <a16:creationId xmlns:a16="http://schemas.microsoft.com/office/drawing/2014/main" id="{9ACAE67A-4DDC-D621-385F-345B3AB6407D}"/>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6"/>
                </a:solidFill>
              </a:endParaRPr>
            </a:p>
          </p:txBody>
        </p:sp>
      </p:grpSp>
      <p:sp>
        <p:nvSpPr>
          <p:cNvPr id="90" name="TextBox 89">
            <a:extLst>
              <a:ext uri="{FF2B5EF4-FFF2-40B4-BE49-F238E27FC236}">
                <a16:creationId xmlns:a16="http://schemas.microsoft.com/office/drawing/2014/main" id="{BF357312-0F9A-B059-BF4C-A98E6F34845B}"/>
              </a:ext>
            </a:extLst>
          </p:cNvPr>
          <p:cNvSpPr txBox="1"/>
          <p:nvPr/>
        </p:nvSpPr>
        <p:spPr>
          <a:xfrm>
            <a:off x="5437944" y="2886535"/>
            <a:ext cx="1584000" cy="2758375"/>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Data-driven process models</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Process variations and exceptions insights</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Uncover hidden complexities</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Track process improvements </a:t>
            </a:r>
          </a:p>
        </p:txBody>
      </p:sp>
      <p:grpSp>
        <p:nvGrpSpPr>
          <p:cNvPr id="91" name="Group 16">
            <a:extLst>
              <a:ext uri="{FF2B5EF4-FFF2-40B4-BE49-F238E27FC236}">
                <a16:creationId xmlns:a16="http://schemas.microsoft.com/office/drawing/2014/main" id="{344FBCF7-AB69-86B7-282E-32D081E938BB}"/>
              </a:ext>
            </a:extLst>
          </p:cNvPr>
          <p:cNvGrpSpPr>
            <a:grpSpLocks noChangeAspect="1"/>
          </p:cNvGrpSpPr>
          <p:nvPr/>
        </p:nvGrpSpPr>
        <p:grpSpPr bwMode="auto">
          <a:xfrm>
            <a:off x="7776478" y="2362162"/>
            <a:ext cx="370794" cy="362529"/>
            <a:chOff x="3483" y="805"/>
            <a:chExt cx="2602" cy="2544"/>
          </a:xfrm>
          <a:solidFill>
            <a:schemeClr val="bg1"/>
          </a:solidFill>
        </p:grpSpPr>
        <p:sp>
          <p:nvSpPr>
            <p:cNvPr id="92" name="Freeform 18">
              <a:extLst>
                <a:ext uri="{FF2B5EF4-FFF2-40B4-BE49-F238E27FC236}">
                  <a16:creationId xmlns:a16="http://schemas.microsoft.com/office/drawing/2014/main" id="{0EA86495-C40C-12AA-61FB-CC3C25D61C12}"/>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19">
              <a:extLst>
                <a:ext uri="{FF2B5EF4-FFF2-40B4-BE49-F238E27FC236}">
                  <a16:creationId xmlns:a16="http://schemas.microsoft.com/office/drawing/2014/main" id="{6428B2A8-5984-5B2D-712A-0A15D042A813}"/>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4" name="Group 16">
            <a:extLst>
              <a:ext uri="{FF2B5EF4-FFF2-40B4-BE49-F238E27FC236}">
                <a16:creationId xmlns:a16="http://schemas.microsoft.com/office/drawing/2014/main" id="{0022B8BB-87BA-9536-C81E-6691AF67C152}"/>
              </a:ext>
            </a:extLst>
          </p:cNvPr>
          <p:cNvGrpSpPr>
            <a:grpSpLocks noChangeAspect="1"/>
          </p:cNvGrpSpPr>
          <p:nvPr/>
        </p:nvGrpSpPr>
        <p:grpSpPr bwMode="auto">
          <a:xfrm rot="10800000">
            <a:off x="10868983" y="7142582"/>
            <a:ext cx="370794" cy="362529"/>
            <a:chOff x="3483" y="805"/>
            <a:chExt cx="2602" cy="2544"/>
          </a:xfrm>
          <a:solidFill>
            <a:schemeClr val="accent3">
              <a:lumMod val="50000"/>
            </a:schemeClr>
          </a:solidFill>
        </p:grpSpPr>
        <p:sp>
          <p:nvSpPr>
            <p:cNvPr id="95" name="Freeform 18">
              <a:extLst>
                <a:ext uri="{FF2B5EF4-FFF2-40B4-BE49-F238E27FC236}">
                  <a16:creationId xmlns:a16="http://schemas.microsoft.com/office/drawing/2014/main" id="{BF5A4A61-E59D-4ABC-EAE8-04EBE44A7781}"/>
                </a:ext>
              </a:extLst>
            </p:cNvPr>
            <p:cNvSpPr>
              <a:spLocks/>
            </p:cNvSpPr>
            <p:nvPr/>
          </p:nvSpPr>
          <p:spPr bwMode="auto">
            <a:xfrm>
              <a:off x="4047" y="805"/>
              <a:ext cx="2038" cy="2544"/>
            </a:xfrm>
            <a:custGeom>
              <a:avLst/>
              <a:gdLst>
                <a:gd name="T0" fmla="*/ 1531 w 4077"/>
                <a:gd name="T1" fmla="*/ 0 h 5087"/>
                <a:gd name="T2" fmla="*/ 1615 w 4077"/>
                <a:gd name="T3" fmla="*/ 14 h 5087"/>
                <a:gd name="T4" fmla="*/ 1689 w 4077"/>
                <a:gd name="T5" fmla="*/ 52 h 5087"/>
                <a:gd name="T6" fmla="*/ 1751 w 4077"/>
                <a:gd name="T7" fmla="*/ 110 h 5087"/>
                <a:gd name="T8" fmla="*/ 1811 w 4077"/>
                <a:gd name="T9" fmla="*/ 218 h 5087"/>
                <a:gd name="T10" fmla="*/ 1874 w 4077"/>
                <a:gd name="T11" fmla="*/ 355 h 5087"/>
                <a:gd name="T12" fmla="*/ 1926 w 4077"/>
                <a:gd name="T13" fmla="*/ 502 h 5087"/>
                <a:gd name="T14" fmla="*/ 1970 w 4077"/>
                <a:gd name="T15" fmla="*/ 672 h 5087"/>
                <a:gd name="T16" fmla="*/ 1995 w 4077"/>
                <a:gd name="T17" fmla="*/ 849 h 5087"/>
                <a:gd name="T18" fmla="*/ 1994 w 4077"/>
                <a:gd name="T19" fmla="*/ 1026 h 5087"/>
                <a:gd name="T20" fmla="*/ 1983 w 4077"/>
                <a:gd name="T21" fmla="*/ 1155 h 5087"/>
                <a:gd name="T22" fmla="*/ 1970 w 4077"/>
                <a:gd name="T23" fmla="*/ 1248 h 5087"/>
                <a:gd name="T24" fmla="*/ 1951 w 4077"/>
                <a:gd name="T25" fmla="*/ 1351 h 5087"/>
                <a:gd name="T26" fmla="*/ 1929 w 4077"/>
                <a:gd name="T27" fmla="*/ 1457 h 5087"/>
                <a:gd name="T28" fmla="*/ 1908 w 4077"/>
                <a:gd name="T29" fmla="*/ 1559 h 5087"/>
                <a:gd name="T30" fmla="*/ 1888 w 4077"/>
                <a:gd name="T31" fmla="*/ 1651 h 5087"/>
                <a:gd name="T32" fmla="*/ 1871 w 4077"/>
                <a:gd name="T33" fmla="*/ 1725 h 5087"/>
                <a:gd name="T34" fmla="*/ 1858 w 4077"/>
                <a:gd name="T35" fmla="*/ 1775 h 5087"/>
                <a:gd name="T36" fmla="*/ 1855 w 4077"/>
                <a:gd name="T37" fmla="*/ 1793 h 5087"/>
                <a:gd name="T38" fmla="*/ 3851 w 4077"/>
                <a:gd name="T39" fmla="*/ 1799 h 5087"/>
                <a:gd name="T40" fmla="*/ 3941 w 4077"/>
                <a:gd name="T41" fmla="*/ 1832 h 5087"/>
                <a:gd name="T42" fmla="*/ 4012 w 4077"/>
                <a:gd name="T43" fmla="*/ 1894 h 5087"/>
                <a:gd name="T44" fmla="*/ 4059 w 4077"/>
                <a:gd name="T45" fmla="*/ 1974 h 5087"/>
                <a:gd name="T46" fmla="*/ 4077 w 4077"/>
                <a:gd name="T47" fmla="*/ 2071 h 5087"/>
                <a:gd name="T48" fmla="*/ 4067 w 4077"/>
                <a:gd name="T49" fmla="*/ 3562 h 5087"/>
                <a:gd name="T50" fmla="*/ 4031 w 4077"/>
                <a:gd name="T51" fmla="*/ 3698 h 5087"/>
                <a:gd name="T52" fmla="*/ 3308 w 4077"/>
                <a:gd name="T53" fmla="*/ 4948 h 5087"/>
                <a:gd name="T54" fmla="*/ 3245 w 4077"/>
                <a:gd name="T55" fmla="*/ 5020 h 5087"/>
                <a:gd name="T56" fmla="*/ 3163 w 4077"/>
                <a:gd name="T57" fmla="*/ 5068 h 5087"/>
                <a:gd name="T58" fmla="*/ 3068 w 4077"/>
                <a:gd name="T59" fmla="*/ 5084 h 5087"/>
                <a:gd name="T60" fmla="*/ 2740 w 4077"/>
                <a:gd name="T61" fmla="*/ 5082 h 5087"/>
                <a:gd name="T62" fmla="*/ 2387 w 4077"/>
                <a:gd name="T63" fmla="*/ 5080 h 5087"/>
                <a:gd name="T64" fmla="*/ 2022 w 4077"/>
                <a:gd name="T65" fmla="*/ 5082 h 5087"/>
                <a:gd name="T66" fmla="*/ 1653 w 4077"/>
                <a:gd name="T67" fmla="*/ 5082 h 5087"/>
                <a:gd name="T68" fmla="*/ 1293 w 4077"/>
                <a:gd name="T69" fmla="*/ 5084 h 5087"/>
                <a:gd name="T70" fmla="*/ 952 w 4077"/>
                <a:gd name="T71" fmla="*/ 5085 h 5087"/>
                <a:gd name="T72" fmla="*/ 640 w 4077"/>
                <a:gd name="T73" fmla="*/ 5087 h 5087"/>
                <a:gd name="T74" fmla="*/ 436 w 4077"/>
                <a:gd name="T75" fmla="*/ 5084 h 5087"/>
                <a:gd name="T76" fmla="*/ 326 w 4077"/>
                <a:gd name="T77" fmla="*/ 5065 h 5087"/>
                <a:gd name="T78" fmla="*/ 234 w 4077"/>
                <a:gd name="T79" fmla="*/ 5031 h 5087"/>
                <a:gd name="T80" fmla="*/ 160 w 4077"/>
                <a:gd name="T81" fmla="*/ 4990 h 5087"/>
                <a:gd name="T82" fmla="*/ 101 w 4077"/>
                <a:gd name="T83" fmla="*/ 4945 h 5087"/>
                <a:gd name="T84" fmla="*/ 51 w 4077"/>
                <a:gd name="T85" fmla="*/ 4888 h 5087"/>
                <a:gd name="T86" fmla="*/ 13 w 4077"/>
                <a:gd name="T87" fmla="*/ 4814 h 5087"/>
                <a:gd name="T88" fmla="*/ 0 w 4077"/>
                <a:gd name="T89" fmla="*/ 4730 h 5087"/>
                <a:gd name="T90" fmla="*/ 4 w 4077"/>
                <a:gd name="T91" fmla="*/ 2293 h 5087"/>
                <a:gd name="T92" fmla="*/ 27 w 4077"/>
                <a:gd name="T93" fmla="*/ 2216 h 5087"/>
                <a:gd name="T94" fmla="*/ 73 w 4077"/>
                <a:gd name="T95" fmla="*/ 2148 h 5087"/>
                <a:gd name="T96" fmla="*/ 225 w 4077"/>
                <a:gd name="T97" fmla="*/ 1966 h 5087"/>
                <a:gd name="T98" fmla="*/ 362 w 4077"/>
                <a:gd name="T99" fmla="*/ 1775 h 5087"/>
                <a:gd name="T100" fmla="*/ 584 w 4077"/>
                <a:gd name="T101" fmla="*/ 1427 h 5087"/>
                <a:gd name="T102" fmla="*/ 783 w 4077"/>
                <a:gd name="T103" fmla="*/ 1065 h 5087"/>
                <a:gd name="T104" fmla="*/ 876 w 4077"/>
                <a:gd name="T105" fmla="*/ 871 h 5087"/>
                <a:gd name="T106" fmla="*/ 878 w 4077"/>
                <a:gd name="T107" fmla="*/ 825 h 5087"/>
                <a:gd name="T108" fmla="*/ 879 w 4077"/>
                <a:gd name="T109" fmla="*/ 745 h 5087"/>
                <a:gd name="T110" fmla="*/ 879 w 4077"/>
                <a:gd name="T111" fmla="*/ 641 h 5087"/>
                <a:gd name="T112" fmla="*/ 879 w 4077"/>
                <a:gd name="T113" fmla="*/ 522 h 5087"/>
                <a:gd name="T114" fmla="*/ 879 w 4077"/>
                <a:gd name="T115" fmla="*/ 397 h 5087"/>
                <a:gd name="T116" fmla="*/ 879 w 4077"/>
                <a:gd name="T117" fmla="*/ 276 h 5087"/>
                <a:gd name="T118" fmla="*/ 897 w 4077"/>
                <a:gd name="T119" fmla="*/ 180 h 5087"/>
                <a:gd name="T120" fmla="*/ 944 w 4077"/>
                <a:gd name="T121" fmla="*/ 98 h 5087"/>
                <a:gd name="T122" fmla="*/ 1015 w 4077"/>
                <a:gd name="T123" fmla="*/ 38 h 5087"/>
                <a:gd name="T124" fmla="*/ 1104 w 4077"/>
                <a:gd name="T125" fmla="*/ 4 h 5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77" h="5087">
                  <a:moveTo>
                    <a:pt x="1154" y="0"/>
                  </a:moveTo>
                  <a:lnTo>
                    <a:pt x="1531" y="0"/>
                  </a:lnTo>
                  <a:lnTo>
                    <a:pt x="1574" y="4"/>
                  </a:lnTo>
                  <a:lnTo>
                    <a:pt x="1615" y="14"/>
                  </a:lnTo>
                  <a:lnTo>
                    <a:pt x="1654" y="30"/>
                  </a:lnTo>
                  <a:lnTo>
                    <a:pt x="1689" y="52"/>
                  </a:lnTo>
                  <a:lnTo>
                    <a:pt x="1722" y="79"/>
                  </a:lnTo>
                  <a:lnTo>
                    <a:pt x="1751" y="110"/>
                  </a:lnTo>
                  <a:lnTo>
                    <a:pt x="1774" y="147"/>
                  </a:lnTo>
                  <a:lnTo>
                    <a:pt x="1811" y="218"/>
                  </a:lnTo>
                  <a:lnTo>
                    <a:pt x="1844" y="287"/>
                  </a:lnTo>
                  <a:lnTo>
                    <a:pt x="1874" y="355"/>
                  </a:lnTo>
                  <a:lnTo>
                    <a:pt x="1901" y="427"/>
                  </a:lnTo>
                  <a:lnTo>
                    <a:pt x="1926" y="502"/>
                  </a:lnTo>
                  <a:lnTo>
                    <a:pt x="1948" y="584"/>
                  </a:lnTo>
                  <a:lnTo>
                    <a:pt x="1970" y="672"/>
                  </a:lnTo>
                  <a:lnTo>
                    <a:pt x="1987" y="760"/>
                  </a:lnTo>
                  <a:lnTo>
                    <a:pt x="1995" y="849"/>
                  </a:lnTo>
                  <a:lnTo>
                    <a:pt x="1997" y="937"/>
                  </a:lnTo>
                  <a:lnTo>
                    <a:pt x="1994" y="1026"/>
                  </a:lnTo>
                  <a:lnTo>
                    <a:pt x="1987" y="1114"/>
                  </a:lnTo>
                  <a:lnTo>
                    <a:pt x="1983" y="1155"/>
                  </a:lnTo>
                  <a:lnTo>
                    <a:pt x="1976" y="1199"/>
                  </a:lnTo>
                  <a:lnTo>
                    <a:pt x="1970" y="1248"/>
                  </a:lnTo>
                  <a:lnTo>
                    <a:pt x="1961" y="1299"/>
                  </a:lnTo>
                  <a:lnTo>
                    <a:pt x="1951" y="1351"/>
                  </a:lnTo>
                  <a:lnTo>
                    <a:pt x="1940" y="1404"/>
                  </a:lnTo>
                  <a:lnTo>
                    <a:pt x="1929" y="1457"/>
                  </a:lnTo>
                  <a:lnTo>
                    <a:pt x="1919" y="1509"/>
                  </a:lnTo>
                  <a:lnTo>
                    <a:pt x="1908" y="1559"/>
                  </a:lnTo>
                  <a:lnTo>
                    <a:pt x="1897" y="1606"/>
                  </a:lnTo>
                  <a:lnTo>
                    <a:pt x="1888" y="1651"/>
                  </a:lnTo>
                  <a:lnTo>
                    <a:pt x="1878" y="1690"/>
                  </a:lnTo>
                  <a:lnTo>
                    <a:pt x="1871" y="1725"/>
                  </a:lnTo>
                  <a:lnTo>
                    <a:pt x="1864" y="1753"/>
                  </a:lnTo>
                  <a:lnTo>
                    <a:pt x="1858" y="1775"/>
                  </a:lnTo>
                  <a:lnTo>
                    <a:pt x="1855" y="1788"/>
                  </a:lnTo>
                  <a:lnTo>
                    <a:pt x="1855" y="1793"/>
                  </a:lnTo>
                  <a:lnTo>
                    <a:pt x="3802" y="1794"/>
                  </a:lnTo>
                  <a:lnTo>
                    <a:pt x="3851" y="1799"/>
                  </a:lnTo>
                  <a:lnTo>
                    <a:pt x="3897" y="1812"/>
                  </a:lnTo>
                  <a:lnTo>
                    <a:pt x="3941" y="1832"/>
                  </a:lnTo>
                  <a:lnTo>
                    <a:pt x="3979" y="1861"/>
                  </a:lnTo>
                  <a:lnTo>
                    <a:pt x="4012" y="1894"/>
                  </a:lnTo>
                  <a:lnTo>
                    <a:pt x="4039" y="1932"/>
                  </a:lnTo>
                  <a:lnTo>
                    <a:pt x="4059" y="1974"/>
                  </a:lnTo>
                  <a:lnTo>
                    <a:pt x="4072" y="2020"/>
                  </a:lnTo>
                  <a:lnTo>
                    <a:pt x="4077" y="2071"/>
                  </a:lnTo>
                  <a:lnTo>
                    <a:pt x="4072" y="3491"/>
                  </a:lnTo>
                  <a:lnTo>
                    <a:pt x="4067" y="3562"/>
                  </a:lnTo>
                  <a:lnTo>
                    <a:pt x="4053" y="3631"/>
                  </a:lnTo>
                  <a:lnTo>
                    <a:pt x="4031" y="3698"/>
                  </a:lnTo>
                  <a:lnTo>
                    <a:pt x="4000" y="3762"/>
                  </a:lnTo>
                  <a:lnTo>
                    <a:pt x="3308" y="4948"/>
                  </a:lnTo>
                  <a:lnTo>
                    <a:pt x="3280" y="4987"/>
                  </a:lnTo>
                  <a:lnTo>
                    <a:pt x="3245" y="5020"/>
                  </a:lnTo>
                  <a:lnTo>
                    <a:pt x="3207" y="5047"/>
                  </a:lnTo>
                  <a:lnTo>
                    <a:pt x="3163" y="5068"/>
                  </a:lnTo>
                  <a:lnTo>
                    <a:pt x="3117" y="5079"/>
                  </a:lnTo>
                  <a:lnTo>
                    <a:pt x="3068" y="5084"/>
                  </a:lnTo>
                  <a:lnTo>
                    <a:pt x="2907" y="5082"/>
                  </a:lnTo>
                  <a:lnTo>
                    <a:pt x="2740" y="5082"/>
                  </a:lnTo>
                  <a:lnTo>
                    <a:pt x="2565" y="5082"/>
                  </a:lnTo>
                  <a:lnTo>
                    <a:pt x="2387" y="5080"/>
                  </a:lnTo>
                  <a:lnTo>
                    <a:pt x="2205" y="5080"/>
                  </a:lnTo>
                  <a:lnTo>
                    <a:pt x="2022" y="5082"/>
                  </a:lnTo>
                  <a:lnTo>
                    <a:pt x="1837" y="5082"/>
                  </a:lnTo>
                  <a:lnTo>
                    <a:pt x="1653" y="5082"/>
                  </a:lnTo>
                  <a:lnTo>
                    <a:pt x="1471" y="5082"/>
                  </a:lnTo>
                  <a:lnTo>
                    <a:pt x="1293" y="5084"/>
                  </a:lnTo>
                  <a:lnTo>
                    <a:pt x="1119" y="5084"/>
                  </a:lnTo>
                  <a:lnTo>
                    <a:pt x="952" y="5085"/>
                  </a:lnTo>
                  <a:lnTo>
                    <a:pt x="793" y="5085"/>
                  </a:lnTo>
                  <a:lnTo>
                    <a:pt x="640" y="5087"/>
                  </a:lnTo>
                  <a:lnTo>
                    <a:pt x="499" y="5087"/>
                  </a:lnTo>
                  <a:lnTo>
                    <a:pt x="436" y="5084"/>
                  </a:lnTo>
                  <a:lnTo>
                    <a:pt x="379" y="5077"/>
                  </a:lnTo>
                  <a:lnTo>
                    <a:pt x="326" y="5065"/>
                  </a:lnTo>
                  <a:lnTo>
                    <a:pt x="278" y="5050"/>
                  </a:lnTo>
                  <a:lnTo>
                    <a:pt x="234" y="5031"/>
                  </a:lnTo>
                  <a:lnTo>
                    <a:pt x="195" y="5013"/>
                  </a:lnTo>
                  <a:lnTo>
                    <a:pt x="160" y="4990"/>
                  </a:lnTo>
                  <a:lnTo>
                    <a:pt x="128" y="4967"/>
                  </a:lnTo>
                  <a:lnTo>
                    <a:pt x="101" y="4945"/>
                  </a:lnTo>
                  <a:lnTo>
                    <a:pt x="78" y="4921"/>
                  </a:lnTo>
                  <a:lnTo>
                    <a:pt x="51" y="4888"/>
                  </a:lnTo>
                  <a:lnTo>
                    <a:pt x="29" y="4853"/>
                  </a:lnTo>
                  <a:lnTo>
                    <a:pt x="13" y="4814"/>
                  </a:lnTo>
                  <a:lnTo>
                    <a:pt x="4" y="4773"/>
                  </a:lnTo>
                  <a:lnTo>
                    <a:pt x="0" y="4730"/>
                  </a:lnTo>
                  <a:lnTo>
                    <a:pt x="0" y="2334"/>
                  </a:lnTo>
                  <a:lnTo>
                    <a:pt x="4" y="2293"/>
                  </a:lnTo>
                  <a:lnTo>
                    <a:pt x="13" y="2254"/>
                  </a:lnTo>
                  <a:lnTo>
                    <a:pt x="27" y="2216"/>
                  </a:lnTo>
                  <a:lnTo>
                    <a:pt x="48" y="2179"/>
                  </a:lnTo>
                  <a:lnTo>
                    <a:pt x="73" y="2148"/>
                  </a:lnTo>
                  <a:lnTo>
                    <a:pt x="152" y="2059"/>
                  </a:lnTo>
                  <a:lnTo>
                    <a:pt x="225" y="1966"/>
                  </a:lnTo>
                  <a:lnTo>
                    <a:pt x="296" y="1872"/>
                  </a:lnTo>
                  <a:lnTo>
                    <a:pt x="362" y="1775"/>
                  </a:lnTo>
                  <a:lnTo>
                    <a:pt x="475" y="1602"/>
                  </a:lnTo>
                  <a:lnTo>
                    <a:pt x="584" y="1427"/>
                  </a:lnTo>
                  <a:lnTo>
                    <a:pt x="687" y="1247"/>
                  </a:lnTo>
                  <a:lnTo>
                    <a:pt x="783" y="1065"/>
                  </a:lnTo>
                  <a:lnTo>
                    <a:pt x="875" y="880"/>
                  </a:lnTo>
                  <a:lnTo>
                    <a:pt x="876" y="871"/>
                  </a:lnTo>
                  <a:lnTo>
                    <a:pt x="878" y="852"/>
                  </a:lnTo>
                  <a:lnTo>
                    <a:pt x="878" y="825"/>
                  </a:lnTo>
                  <a:lnTo>
                    <a:pt x="879" y="789"/>
                  </a:lnTo>
                  <a:lnTo>
                    <a:pt x="879" y="745"/>
                  </a:lnTo>
                  <a:lnTo>
                    <a:pt x="879" y="696"/>
                  </a:lnTo>
                  <a:lnTo>
                    <a:pt x="879" y="641"/>
                  </a:lnTo>
                  <a:lnTo>
                    <a:pt x="879" y="582"/>
                  </a:lnTo>
                  <a:lnTo>
                    <a:pt x="879" y="522"/>
                  </a:lnTo>
                  <a:lnTo>
                    <a:pt x="879" y="459"/>
                  </a:lnTo>
                  <a:lnTo>
                    <a:pt x="879" y="397"/>
                  </a:lnTo>
                  <a:lnTo>
                    <a:pt x="879" y="336"/>
                  </a:lnTo>
                  <a:lnTo>
                    <a:pt x="879" y="276"/>
                  </a:lnTo>
                  <a:lnTo>
                    <a:pt x="884" y="225"/>
                  </a:lnTo>
                  <a:lnTo>
                    <a:pt x="897" y="180"/>
                  </a:lnTo>
                  <a:lnTo>
                    <a:pt x="917" y="137"/>
                  </a:lnTo>
                  <a:lnTo>
                    <a:pt x="944" y="98"/>
                  </a:lnTo>
                  <a:lnTo>
                    <a:pt x="977" y="64"/>
                  </a:lnTo>
                  <a:lnTo>
                    <a:pt x="1015" y="38"/>
                  </a:lnTo>
                  <a:lnTo>
                    <a:pt x="1058" y="17"/>
                  </a:lnTo>
                  <a:lnTo>
                    <a:pt x="1104" y="4"/>
                  </a:lnTo>
                  <a:lnTo>
                    <a:pt x="1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6"/>
                </a:solidFill>
              </a:endParaRPr>
            </a:p>
          </p:txBody>
        </p:sp>
        <p:sp>
          <p:nvSpPr>
            <p:cNvPr id="96" name="Freeform 19">
              <a:extLst>
                <a:ext uri="{FF2B5EF4-FFF2-40B4-BE49-F238E27FC236}">
                  <a16:creationId xmlns:a16="http://schemas.microsoft.com/office/drawing/2014/main" id="{78852E63-E713-AE17-5362-100B56A08468}"/>
                </a:ext>
              </a:extLst>
            </p:cNvPr>
            <p:cNvSpPr>
              <a:spLocks/>
            </p:cNvSpPr>
            <p:nvPr/>
          </p:nvSpPr>
          <p:spPr bwMode="auto">
            <a:xfrm>
              <a:off x="3483" y="1898"/>
              <a:ext cx="397" cy="1451"/>
            </a:xfrm>
            <a:custGeom>
              <a:avLst/>
              <a:gdLst>
                <a:gd name="T0" fmla="*/ 275 w 794"/>
                <a:gd name="T1" fmla="*/ 0 h 2901"/>
                <a:gd name="T2" fmla="*/ 519 w 794"/>
                <a:gd name="T3" fmla="*/ 0 h 2901"/>
                <a:gd name="T4" fmla="*/ 570 w 794"/>
                <a:gd name="T5" fmla="*/ 4 h 2901"/>
                <a:gd name="T6" fmla="*/ 615 w 794"/>
                <a:gd name="T7" fmla="*/ 17 h 2901"/>
                <a:gd name="T8" fmla="*/ 658 w 794"/>
                <a:gd name="T9" fmla="*/ 38 h 2901"/>
                <a:gd name="T10" fmla="*/ 696 w 794"/>
                <a:gd name="T11" fmla="*/ 64 h 2901"/>
                <a:gd name="T12" fmla="*/ 729 w 794"/>
                <a:gd name="T13" fmla="*/ 98 h 2901"/>
                <a:gd name="T14" fmla="*/ 756 w 794"/>
                <a:gd name="T15" fmla="*/ 135 h 2901"/>
                <a:gd name="T16" fmla="*/ 776 w 794"/>
                <a:gd name="T17" fmla="*/ 178 h 2901"/>
                <a:gd name="T18" fmla="*/ 789 w 794"/>
                <a:gd name="T19" fmla="*/ 225 h 2901"/>
                <a:gd name="T20" fmla="*/ 794 w 794"/>
                <a:gd name="T21" fmla="*/ 274 h 2901"/>
                <a:gd name="T22" fmla="*/ 794 w 794"/>
                <a:gd name="T23" fmla="*/ 2626 h 2901"/>
                <a:gd name="T24" fmla="*/ 789 w 794"/>
                <a:gd name="T25" fmla="*/ 2675 h 2901"/>
                <a:gd name="T26" fmla="*/ 776 w 794"/>
                <a:gd name="T27" fmla="*/ 2722 h 2901"/>
                <a:gd name="T28" fmla="*/ 756 w 794"/>
                <a:gd name="T29" fmla="*/ 2765 h 2901"/>
                <a:gd name="T30" fmla="*/ 729 w 794"/>
                <a:gd name="T31" fmla="*/ 2803 h 2901"/>
                <a:gd name="T32" fmla="*/ 696 w 794"/>
                <a:gd name="T33" fmla="*/ 2836 h 2901"/>
                <a:gd name="T34" fmla="*/ 658 w 794"/>
                <a:gd name="T35" fmla="*/ 2863 h 2901"/>
                <a:gd name="T36" fmla="*/ 615 w 794"/>
                <a:gd name="T37" fmla="*/ 2883 h 2901"/>
                <a:gd name="T38" fmla="*/ 568 w 794"/>
                <a:gd name="T39" fmla="*/ 2896 h 2901"/>
                <a:gd name="T40" fmla="*/ 519 w 794"/>
                <a:gd name="T41" fmla="*/ 2901 h 2901"/>
                <a:gd name="T42" fmla="*/ 275 w 794"/>
                <a:gd name="T43" fmla="*/ 2901 h 2901"/>
                <a:gd name="T44" fmla="*/ 224 w 794"/>
                <a:gd name="T45" fmla="*/ 2896 h 2901"/>
                <a:gd name="T46" fmla="*/ 178 w 794"/>
                <a:gd name="T47" fmla="*/ 2883 h 2901"/>
                <a:gd name="T48" fmla="*/ 136 w 794"/>
                <a:gd name="T49" fmla="*/ 2863 h 2901"/>
                <a:gd name="T50" fmla="*/ 98 w 794"/>
                <a:gd name="T51" fmla="*/ 2836 h 2901"/>
                <a:gd name="T52" fmla="*/ 65 w 794"/>
                <a:gd name="T53" fmla="*/ 2803 h 2901"/>
                <a:gd name="T54" fmla="*/ 38 w 794"/>
                <a:gd name="T55" fmla="*/ 2765 h 2901"/>
                <a:gd name="T56" fmla="*/ 17 w 794"/>
                <a:gd name="T57" fmla="*/ 2722 h 2901"/>
                <a:gd name="T58" fmla="*/ 5 w 794"/>
                <a:gd name="T59" fmla="*/ 2675 h 2901"/>
                <a:gd name="T60" fmla="*/ 0 w 794"/>
                <a:gd name="T61" fmla="*/ 2626 h 2901"/>
                <a:gd name="T62" fmla="*/ 0 w 794"/>
                <a:gd name="T63" fmla="*/ 274 h 2901"/>
                <a:gd name="T64" fmla="*/ 5 w 794"/>
                <a:gd name="T65" fmla="*/ 225 h 2901"/>
                <a:gd name="T66" fmla="*/ 17 w 794"/>
                <a:gd name="T67" fmla="*/ 178 h 2901"/>
                <a:gd name="T68" fmla="*/ 38 w 794"/>
                <a:gd name="T69" fmla="*/ 135 h 2901"/>
                <a:gd name="T70" fmla="*/ 65 w 794"/>
                <a:gd name="T71" fmla="*/ 98 h 2901"/>
                <a:gd name="T72" fmla="*/ 98 w 794"/>
                <a:gd name="T73" fmla="*/ 64 h 2901"/>
                <a:gd name="T74" fmla="*/ 136 w 794"/>
                <a:gd name="T75" fmla="*/ 38 h 2901"/>
                <a:gd name="T76" fmla="*/ 178 w 794"/>
                <a:gd name="T77" fmla="*/ 17 h 2901"/>
                <a:gd name="T78" fmla="*/ 224 w 794"/>
                <a:gd name="T79" fmla="*/ 4 h 2901"/>
                <a:gd name="T80" fmla="*/ 275 w 794"/>
                <a:gd name="T81" fmla="*/ 0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4" h="2901">
                  <a:moveTo>
                    <a:pt x="275" y="0"/>
                  </a:moveTo>
                  <a:lnTo>
                    <a:pt x="519" y="0"/>
                  </a:lnTo>
                  <a:lnTo>
                    <a:pt x="570" y="4"/>
                  </a:lnTo>
                  <a:lnTo>
                    <a:pt x="615" y="17"/>
                  </a:lnTo>
                  <a:lnTo>
                    <a:pt x="658" y="38"/>
                  </a:lnTo>
                  <a:lnTo>
                    <a:pt x="696" y="64"/>
                  </a:lnTo>
                  <a:lnTo>
                    <a:pt x="729" y="98"/>
                  </a:lnTo>
                  <a:lnTo>
                    <a:pt x="756" y="135"/>
                  </a:lnTo>
                  <a:lnTo>
                    <a:pt x="776" y="178"/>
                  </a:lnTo>
                  <a:lnTo>
                    <a:pt x="789" y="225"/>
                  </a:lnTo>
                  <a:lnTo>
                    <a:pt x="794" y="274"/>
                  </a:lnTo>
                  <a:lnTo>
                    <a:pt x="794" y="2626"/>
                  </a:lnTo>
                  <a:lnTo>
                    <a:pt x="789" y="2675"/>
                  </a:lnTo>
                  <a:lnTo>
                    <a:pt x="776" y="2722"/>
                  </a:lnTo>
                  <a:lnTo>
                    <a:pt x="756" y="2765"/>
                  </a:lnTo>
                  <a:lnTo>
                    <a:pt x="729" y="2803"/>
                  </a:lnTo>
                  <a:lnTo>
                    <a:pt x="696" y="2836"/>
                  </a:lnTo>
                  <a:lnTo>
                    <a:pt x="658" y="2863"/>
                  </a:lnTo>
                  <a:lnTo>
                    <a:pt x="615" y="2883"/>
                  </a:lnTo>
                  <a:lnTo>
                    <a:pt x="568" y="2896"/>
                  </a:lnTo>
                  <a:lnTo>
                    <a:pt x="519" y="2901"/>
                  </a:lnTo>
                  <a:lnTo>
                    <a:pt x="275" y="2901"/>
                  </a:lnTo>
                  <a:lnTo>
                    <a:pt x="224" y="2896"/>
                  </a:lnTo>
                  <a:lnTo>
                    <a:pt x="178" y="2883"/>
                  </a:lnTo>
                  <a:lnTo>
                    <a:pt x="136" y="2863"/>
                  </a:lnTo>
                  <a:lnTo>
                    <a:pt x="98" y="2836"/>
                  </a:lnTo>
                  <a:lnTo>
                    <a:pt x="65" y="2803"/>
                  </a:lnTo>
                  <a:lnTo>
                    <a:pt x="38" y="2765"/>
                  </a:lnTo>
                  <a:lnTo>
                    <a:pt x="17" y="2722"/>
                  </a:lnTo>
                  <a:lnTo>
                    <a:pt x="5" y="2675"/>
                  </a:lnTo>
                  <a:lnTo>
                    <a:pt x="0" y="2626"/>
                  </a:lnTo>
                  <a:lnTo>
                    <a:pt x="0" y="274"/>
                  </a:lnTo>
                  <a:lnTo>
                    <a:pt x="5" y="225"/>
                  </a:lnTo>
                  <a:lnTo>
                    <a:pt x="17" y="178"/>
                  </a:lnTo>
                  <a:lnTo>
                    <a:pt x="38" y="135"/>
                  </a:lnTo>
                  <a:lnTo>
                    <a:pt x="65" y="98"/>
                  </a:lnTo>
                  <a:lnTo>
                    <a:pt x="98" y="64"/>
                  </a:lnTo>
                  <a:lnTo>
                    <a:pt x="136" y="38"/>
                  </a:lnTo>
                  <a:lnTo>
                    <a:pt x="178" y="17"/>
                  </a:lnTo>
                  <a:lnTo>
                    <a:pt x="224" y="4"/>
                  </a:lnTo>
                  <a:lnTo>
                    <a:pt x="2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6"/>
                </a:solidFill>
              </a:endParaRPr>
            </a:p>
          </p:txBody>
        </p:sp>
      </p:grpSp>
      <p:sp>
        <p:nvSpPr>
          <p:cNvPr id="97" name="TextBox 96">
            <a:extLst>
              <a:ext uri="{FF2B5EF4-FFF2-40B4-BE49-F238E27FC236}">
                <a16:creationId xmlns:a16="http://schemas.microsoft.com/office/drawing/2014/main" id="{0E05567F-47A9-685A-D29C-7BC61F16493E}"/>
              </a:ext>
            </a:extLst>
          </p:cNvPr>
          <p:cNvSpPr txBox="1"/>
          <p:nvPr/>
        </p:nvSpPr>
        <p:spPr>
          <a:xfrm>
            <a:off x="7173027" y="2886535"/>
            <a:ext cx="1584000" cy="2758375"/>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Risk-free experimentations</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Optimize decision-making by forecasting the business outcome</a:t>
            </a:r>
          </a:p>
          <a:p>
            <a:pPr marL="171450" indent="-171450">
              <a:lnSpc>
                <a:spcPct val="150000"/>
              </a:lnSpc>
              <a:buFont typeface="Arial" panose="020B0604020202020204" pitchFamily="34" charset="0"/>
              <a:buChar char="•"/>
            </a:pPr>
            <a:r>
              <a:rPr lang="en-GB" sz="1050" dirty="0">
                <a:solidFill>
                  <a:schemeClr val="bg1"/>
                </a:solidFill>
                <a:latin typeface="Poppins" pitchFamily="2" charset="77"/>
                <a:cs typeface="Poppins" pitchFamily="2" charset="77"/>
              </a:rPr>
              <a:t>Enhanced communication and collaboration </a:t>
            </a:r>
          </a:p>
        </p:txBody>
      </p:sp>
      <p:sp>
        <p:nvSpPr>
          <p:cNvPr id="101" name="TextBox 100">
            <a:extLst>
              <a:ext uri="{FF2B5EF4-FFF2-40B4-BE49-F238E27FC236}">
                <a16:creationId xmlns:a16="http://schemas.microsoft.com/office/drawing/2014/main" id="{F8424345-3C64-2D73-459A-9357D3F893B0}"/>
              </a:ext>
            </a:extLst>
          </p:cNvPr>
          <p:cNvSpPr txBox="1"/>
          <p:nvPr/>
        </p:nvSpPr>
        <p:spPr>
          <a:xfrm>
            <a:off x="10292428" y="7666954"/>
            <a:ext cx="1584000" cy="2765510"/>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US" sz="1050" dirty="0">
                <a:solidFill>
                  <a:schemeClr val="accent3">
                    <a:lumMod val="50000"/>
                  </a:schemeClr>
                </a:solidFill>
                <a:latin typeface="Poppins" pitchFamily="2" charset="77"/>
                <a:cs typeface="Poppins" pitchFamily="2" charset="77"/>
              </a:rPr>
              <a:t>Lack on data accuracy and dependencies</a:t>
            </a:r>
          </a:p>
          <a:p>
            <a:pPr marL="171450" indent="-171450">
              <a:lnSpc>
                <a:spcPct val="150000"/>
              </a:lnSpc>
              <a:buFont typeface="Arial" panose="020B0604020202020204" pitchFamily="34" charset="0"/>
              <a:buChar char="•"/>
            </a:pPr>
            <a:r>
              <a:rPr lang="en-US" sz="1050" dirty="0">
                <a:solidFill>
                  <a:schemeClr val="accent3">
                    <a:lumMod val="50000"/>
                  </a:schemeClr>
                </a:solidFill>
                <a:latin typeface="Poppins" pitchFamily="2" charset="77"/>
                <a:cs typeface="Poppins" pitchFamily="2" charset="77"/>
              </a:rPr>
              <a:t>Model complexity</a:t>
            </a:r>
          </a:p>
          <a:p>
            <a:pPr marL="171450" indent="-171450">
              <a:lnSpc>
                <a:spcPct val="150000"/>
              </a:lnSpc>
              <a:buFont typeface="Arial" panose="020B0604020202020204" pitchFamily="34" charset="0"/>
              <a:buChar char="•"/>
            </a:pPr>
            <a:r>
              <a:rPr lang="en-US" sz="1050" dirty="0">
                <a:solidFill>
                  <a:schemeClr val="accent3">
                    <a:lumMod val="50000"/>
                  </a:schemeClr>
                </a:solidFill>
                <a:latin typeface="Poppins" pitchFamily="2" charset="77"/>
                <a:cs typeface="Poppins" pitchFamily="2" charset="77"/>
              </a:rPr>
              <a:t>Potential of misinterpretations</a:t>
            </a:r>
          </a:p>
          <a:p>
            <a:pPr marL="171450" indent="-171450">
              <a:lnSpc>
                <a:spcPct val="150000"/>
              </a:lnSpc>
              <a:buFont typeface="Arial" panose="020B0604020202020204" pitchFamily="34" charset="0"/>
              <a:buChar char="•"/>
            </a:pPr>
            <a:r>
              <a:rPr lang="en-US" sz="1050" dirty="0">
                <a:solidFill>
                  <a:schemeClr val="accent3">
                    <a:lumMod val="50000"/>
                  </a:schemeClr>
                </a:solidFill>
                <a:latin typeface="Poppins" pitchFamily="2" charset="77"/>
                <a:cs typeface="Poppins" pitchFamily="2" charset="77"/>
              </a:rPr>
              <a:t>Missing context</a:t>
            </a:r>
            <a:endParaRPr lang="en-GB" sz="1050" dirty="0">
              <a:solidFill>
                <a:schemeClr val="accent3">
                  <a:lumMod val="50000"/>
                </a:schemeClr>
              </a:solidFill>
              <a:latin typeface="Poppins" pitchFamily="2" charset="77"/>
              <a:cs typeface="Poppins" pitchFamily="2" charset="77"/>
            </a:endParaRPr>
          </a:p>
        </p:txBody>
      </p:sp>
      <p:sp>
        <p:nvSpPr>
          <p:cNvPr id="102" name="TextBox 101">
            <a:extLst>
              <a:ext uri="{FF2B5EF4-FFF2-40B4-BE49-F238E27FC236}">
                <a16:creationId xmlns:a16="http://schemas.microsoft.com/office/drawing/2014/main" id="{2DB09BCF-0AF1-206A-6131-FF0A31671386}"/>
              </a:ext>
            </a:extLst>
          </p:cNvPr>
          <p:cNvSpPr txBox="1"/>
          <p:nvPr/>
        </p:nvSpPr>
        <p:spPr>
          <a:xfrm>
            <a:off x="6301794" y="7666954"/>
            <a:ext cx="1584000" cy="2765510"/>
          </a:xfrm>
          <a:prstGeom prst="rect">
            <a:avLst/>
          </a:prstGeom>
          <a:noFill/>
        </p:spPr>
        <p:txBody>
          <a:bodyPr wrap="square" lIns="0" tIns="0" rIns="0" bIns="0" rtlCol="0">
            <a:noAutofit/>
          </a:bodyPr>
          <a:lstStyle/>
          <a:p>
            <a:pPr marL="171450" indent="-171450">
              <a:lnSpc>
                <a:spcPct val="150000"/>
              </a:lnSpc>
              <a:buFont typeface="Arial" panose="020B0604020202020204" pitchFamily="34" charset="0"/>
              <a:buChar char="•"/>
            </a:pPr>
            <a:r>
              <a:rPr lang="en-US" sz="1050" dirty="0">
                <a:solidFill>
                  <a:schemeClr val="accent2">
                    <a:lumMod val="50000"/>
                  </a:schemeClr>
                </a:solidFill>
                <a:latin typeface="Poppins" pitchFamily="2" charset="77"/>
                <a:cs typeface="Poppins" pitchFamily="2" charset="77"/>
              </a:rPr>
              <a:t>Complex process visualizations </a:t>
            </a:r>
            <a:r>
              <a:rPr lang="en-US" sz="600" dirty="0">
                <a:solidFill>
                  <a:schemeClr val="accent2">
                    <a:lumMod val="50000"/>
                  </a:schemeClr>
                </a:solidFill>
                <a:latin typeface="Poppins" pitchFamily="2" charset="77"/>
                <a:cs typeface="Poppins" pitchFamily="2" charset="77"/>
              </a:rPr>
              <a:t>(Spaghetti)</a:t>
            </a:r>
          </a:p>
          <a:p>
            <a:pPr marL="171450" indent="-171450">
              <a:lnSpc>
                <a:spcPct val="150000"/>
              </a:lnSpc>
              <a:buFont typeface="Arial" panose="020B0604020202020204" pitchFamily="34" charset="0"/>
              <a:buChar char="•"/>
            </a:pPr>
            <a:r>
              <a:rPr lang="en-GB" sz="1050" dirty="0">
                <a:solidFill>
                  <a:schemeClr val="accent2">
                    <a:lumMod val="50000"/>
                  </a:schemeClr>
                </a:solidFill>
                <a:latin typeface="Poppins" pitchFamily="2" charset="77"/>
                <a:cs typeface="Poppins" pitchFamily="2" charset="77"/>
              </a:rPr>
              <a:t>No contextual information on process activities</a:t>
            </a:r>
          </a:p>
          <a:p>
            <a:pPr marL="171450" indent="-171450">
              <a:lnSpc>
                <a:spcPct val="150000"/>
              </a:lnSpc>
              <a:buFont typeface="Arial" panose="020B0604020202020204" pitchFamily="34" charset="0"/>
              <a:buChar char="•"/>
            </a:pPr>
            <a:r>
              <a:rPr lang="en-GB" sz="1050" dirty="0">
                <a:solidFill>
                  <a:schemeClr val="accent2">
                    <a:lumMod val="50000"/>
                  </a:schemeClr>
                </a:solidFill>
                <a:latin typeface="Poppins" pitchFamily="2" charset="77"/>
                <a:cs typeface="Poppins" pitchFamily="2" charset="77"/>
              </a:rPr>
              <a:t>Lack of real process characteristics </a:t>
            </a:r>
            <a:r>
              <a:rPr lang="en-GB" sz="600" dirty="0">
                <a:solidFill>
                  <a:schemeClr val="accent2">
                    <a:lumMod val="50000"/>
                  </a:schemeClr>
                </a:solidFill>
                <a:latin typeface="Poppins" pitchFamily="2" charset="77"/>
                <a:cs typeface="Poppins" pitchFamily="2" charset="77"/>
              </a:rPr>
              <a:t>(sub-processes, parallelism, complex branching &amp; decision logic)</a:t>
            </a:r>
          </a:p>
          <a:p>
            <a:pPr marL="171450" indent="-171450">
              <a:lnSpc>
                <a:spcPct val="150000"/>
              </a:lnSpc>
              <a:buFont typeface="Arial" panose="020B0604020202020204" pitchFamily="34" charset="0"/>
              <a:buChar char="•"/>
            </a:pPr>
            <a:r>
              <a:rPr lang="en-GB" sz="1050" dirty="0">
                <a:solidFill>
                  <a:schemeClr val="accent2">
                    <a:lumMod val="50000"/>
                  </a:schemeClr>
                </a:solidFill>
                <a:latin typeface="Poppins" pitchFamily="2" charset="77"/>
                <a:cs typeface="Poppins" pitchFamily="2" charset="77"/>
              </a:rPr>
              <a:t>Long time to value</a:t>
            </a:r>
          </a:p>
          <a:p>
            <a:pPr marL="171450" indent="-171450">
              <a:lnSpc>
                <a:spcPct val="150000"/>
              </a:lnSpc>
              <a:buFont typeface="Arial" panose="020B0604020202020204" pitchFamily="34" charset="0"/>
              <a:buChar char="•"/>
            </a:pPr>
            <a:r>
              <a:rPr lang="en-GB" sz="1050" dirty="0">
                <a:solidFill>
                  <a:schemeClr val="accent2">
                    <a:lumMod val="50000"/>
                  </a:schemeClr>
                </a:solidFill>
                <a:latin typeface="Poppins" pitchFamily="2" charset="77"/>
                <a:cs typeface="Poppins" pitchFamily="2" charset="77"/>
              </a:rPr>
              <a:t>Data Experts and training required</a:t>
            </a:r>
          </a:p>
          <a:p>
            <a:pPr>
              <a:lnSpc>
                <a:spcPct val="150000"/>
              </a:lnSpc>
            </a:pPr>
            <a:endParaRPr lang="en-GB" sz="1050" dirty="0">
              <a:solidFill>
                <a:schemeClr val="accent2">
                  <a:lumMod val="50000"/>
                </a:schemeClr>
              </a:solidFill>
              <a:latin typeface="Poppins" pitchFamily="2" charset="77"/>
              <a:cs typeface="Poppins" pitchFamily="2" charset="77"/>
            </a:endParaRPr>
          </a:p>
          <a:p>
            <a:pPr marL="171450" indent="-171450">
              <a:lnSpc>
                <a:spcPct val="150000"/>
              </a:lnSpc>
              <a:buFont typeface="Arial" panose="020B0604020202020204" pitchFamily="34" charset="0"/>
              <a:buChar char="•"/>
            </a:pPr>
            <a:endParaRPr lang="en-GB" sz="1050" dirty="0">
              <a:solidFill>
                <a:schemeClr val="accent6"/>
              </a:solidFill>
              <a:latin typeface="Poppins" pitchFamily="2" charset="77"/>
              <a:cs typeface="Poppins" pitchFamily="2" charset="77"/>
            </a:endParaRPr>
          </a:p>
          <a:p>
            <a:pPr marL="171450" indent="-171450">
              <a:lnSpc>
                <a:spcPct val="150000"/>
              </a:lnSpc>
              <a:buFont typeface="Arial" panose="020B0604020202020204" pitchFamily="34" charset="0"/>
              <a:buChar char="•"/>
            </a:pPr>
            <a:endParaRPr lang="en-GB" sz="1050" dirty="0">
              <a:solidFill>
                <a:schemeClr val="accent6"/>
              </a:solidFill>
              <a:latin typeface="Poppins" pitchFamily="2" charset="77"/>
              <a:cs typeface="Poppins" pitchFamily="2" charset="77"/>
            </a:endParaRPr>
          </a:p>
          <a:p>
            <a:pPr marL="171450" indent="-171450">
              <a:lnSpc>
                <a:spcPct val="150000"/>
              </a:lnSpc>
              <a:buFont typeface="Arial" panose="020B0604020202020204" pitchFamily="34" charset="0"/>
              <a:buChar char="•"/>
            </a:pPr>
            <a:endParaRPr lang="en-GB" sz="1050" dirty="0">
              <a:solidFill>
                <a:schemeClr val="accent2"/>
              </a:solidFill>
              <a:latin typeface="Poppins" pitchFamily="2" charset="77"/>
              <a:cs typeface="Poppins" pitchFamily="2" charset="77"/>
            </a:endParaRPr>
          </a:p>
        </p:txBody>
      </p:sp>
      <p:grpSp>
        <p:nvGrpSpPr>
          <p:cNvPr id="47" name="Group 46">
            <a:extLst>
              <a:ext uri="{FF2B5EF4-FFF2-40B4-BE49-F238E27FC236}">
                <a16:creationId xmlns:a16="http://schemas.microsoft.com/office/drawing/2014/main" id="{1A015072-B684-DECE-A9ED-E400FD44938C}"/>
              </a:ext>
            </a:extLst>
          </p:cNvPr>
          <p:cNvGrpSpPr>
            <a:grpSpLocks noChangeAspect="1"/>
          </p:cNvGrpSpPr>
          <p:nvPr/>
        </p:nvGrpSpPr>
        <p:grpSpPr>
          <a:xfrm>
            <a:off x="4129377" y="5707717"/>
            <a:ext cx="729329" cy="729330"/>
            <a:chOff x="2085773" y="5384111"/>
            <a:chExt cx="1097999" cy="1098000"/>
          </a:xfrm>
        </p:grpSpPr>
        <p:sp>
          <p:nvSpPr>
            <p:cNvPr id="48" name="Oval 47">
              <a:extLst>
                <a:ext uri="{FF2B5EF4-FFF2-40B4-BE49-F238E27FC236}">
                  <a16:creationId xmlns:a16="http://schemas.microsoft.com/office/drawing/2014/main" id="{C4F4F7B6-09FA-5B62-37D9-AE5D48CD9056}"/>
                </a:ext>
              </a:extLst>
            </p:cNvPr>
            <p:cNvSpPr>
              <a:spLocks noChangeAspect="1"/>
            </p:cNvSpPr>
            <p:nvPr/>
          </p:nvSpPr>
          <p:spPr>
            <a:xfrm>
              <a:off x="2085773" y="5384111"/>
              <a:ext cx="1097999" cy="1098000"/>
            </a:xfrm>
            <a:prstGeom prst="ellipse">
              <a:avLst/>
            </a:prstGeom>
            <a:solidFill>
              <a:schemeClr val="bg1">
                <a:alpha val="24000"/>
              </a:schemeClr>
            </a:solidFill>
            <a:ln w="38100">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49" name="Graphic 164" descr="Flowchart">
              <a:extLst>
                <a:ext uri="{FF2B5EF4-FFF2-40B4-BE49-F238E27FC236}">
                  <a16:creationId xmlns:a16="http://schemas.microsoft.com/office/drawing/2014/main" id="{02B6C6B9-03EE-AAE3-0B78-E3B1F0122AF4}"/>
                </a:ext>
              </a:extLst>
            </p:cNvPr>
            <p:cNvGrpSpPr>
              <a:grpSpLocks noChangeAspect="1"/>
            </p:cNvGrpSpPr>
            <p:nvPr/>
          </p:nvGrpSpPr>
          <p:grpSpPr>
            <a:xfrm>
              <a:off x="2302003" y="5615885"/>
              <a:ext cx="665537" cy="600832"/>
              <a:chOff x="10110443" y="502249"/>
              <a:chExt cx="685800" cy="619125"/>
            </a:xfrm>
            <a:solidFill>
              <a:schemeClr val="bg1"/>
            </a:solidFill>
          </p:grpSpPr>
          <p:sp>
            <p:nvSpPr>
              <p:cNvPr id="53" name="Freeform: Shape 183">
                <a:extLst>
                  <a:ext uri="{FF2B5EF4-FFF2-40B4-BE49-F238E27FC236}">
                    <a16:creationId xmlns:a16="http://schemas.microsoft.com/office/drawing/2014/main" id="{74A2BC3B-21C3-74AB-D91F-B9366FD93B7D}"/>
                  </a:ext>
                </a:extLst>
              </p:cNvPr>
              <p:cNvSpPr/>
              <p:nvPr/>
            </p:nvSpPr>
            <p:spPr>
              <a:xfrm>
                <a:off x="10110443" y="1007074"/>
                <a:ext cx="114300" cy="114300"/>
              </a:xfrm>
              <a:custGeom>
                <a:avLst/>
                <a:gdLst>
                  <a:gd name="connsiteX0" fmla="*/ 114300 w 114300"/>
                  <a:gd name="connsiteY0" fmla="*/ 57150 h 114300"/>
                  <a:gd name="connsiteX1" fmla="*/ 57150 w 114300"/>
                  <a:gd name="connsiteY1" fmla="*/ 0 h 114300"/>
                  <a:gd name="connsiteX2" fmla="*/ 0 w 114300"/>
                  <a:gd name="connsiteY2" fmla="*/ 57150 h 114300"/>
                  <a:gd name="connsiteX3" fmla="*/ 57150 w 114300"/>
                  <a:gd name="connsiteY3" fmla="*/ 114300 h 114300"/>
                  <a:gd name="connsiteX4" fmla="*/ 114300 w 114300"/>
                  <a:gd name="connsiteY4" fmla="*/ 57150 h 114300"/>
                  <a:gd name="connsiteX5" fmla="*/ 19050 w 114300"/>
                  <a:gd name="connsiteY5" fmla="*/ 57150 h 114300"/>
                  <a:gd name="connsiteX6" fmla="*/ 57150 w 114300"/>
                  <a:gd name="connsiteY6" fmla="*/ 19050 h 114300"/>
                  <a:gd name="connsiteX7" fmla="*/ 95250 w 114300"/>
                  <a:gd name="connsiteY7" fmla="*/ 57150 h 114300"/>
                  <a:gd name="connsiteX8" fmla="*/ 57150 w 114300"/>
                  <a:gd name="connsiteY8" fmla="*/ 95250 h 114300"/>
                  <a:gd name="connsiteX9" fmla="*/ 19050 w 114300"/>
                  <a:gd name="connsiteY9" fmla="*/ 571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 h="114300">
                    <a:moveTo>
                      <a:pt x="114300" y="57150"/>
                    </a:moveTo>
                    <a:cubicBezTo>
                      <a:pt x="114300" y="25587"/>
                      <a:pt x="88713" y="0"/>
                      <a:pt x="57150" y="0"/>
                    </a:cubicBezTo>
                    <a:cubicBezTo>
                      <a:pt x="25587" y="0"/>
                      <a:pt x="0" y="25587"/>
                      <a:pt x="0" y="57150"/>
                    </a:cubicBezTo>
                    <a:cubicBezTo>
                      <a:pt x="0" y="88713"/>
                      <a:pt x="25587" y="114300"/>
                      <a:pt x="57150" y="114300"/>
                    </a:cubicBezTo>
                    <a:cubicBezTo>
                      <a:pt x="88713" y="114300"/>
                      <a:pt x="114300" y="88713"/>
                      <a:pt x="114300" y="57150"/>
                    </a:cubicBezTo>
                    <a:close/>
                    <a:moveTo>
                      <a:pt x="19050" y="57150"/>
                    </a:moveTo>
                    <a:cubicBezTo>
                      <a:pt x="19050" y="36108"/>
                      <a:pt x="36108" y="19050"/>
                      <a:pt x="57150" y="19050"/>
                    </a:cubicBezTo>
                    <a:cubicBezTo>
                      <a:pt x="78192" y="19050"/>
                      <a:pt x="95250" y="36108"/>
                      <a:pt x="95250" y="57150"/>
                    </a:cubicBezTo>
                    <a:cubicBezTo>
                      <a:pt x="95250" y="78192"/>
                      <a:pt x="78192" y="95250"/>
                      <a:pt x="57150" y="95250"/>
                    </a:cubicBezTo>
                    <a:cubicBezTo>
                      <a:pt x="36108" y="95250"/>
                      <a:pt x="19050" y="78192"/>
                      <a:pt x="19050" y="57150"/>
                    </a:cubicBezTo>
                    <a:close/>
                  </a:path>
                </a:pathLst>
              </a:custGeom>
              <a:grpFill/>
              <a:ln w="9525" cap="flat">
                <a:noFill/>
                <a:prstDash val="solid"/>
                <a:miter/>
              </a:ln>
            </p:spPr>
            <p:txBody>
              <a:bodyPr rtlCol="0" anchor="ctr"/>
              <a:lstStyle/>
              <a:p>
                <a:endParaRPr lang="es-UY">
                  <a:latin typeface="Segoe UI "/>
                </a:endParaRPr>
              </a:p>
            </p:txBody>
          </p:sp>
          <p:sp>
            <p:nvSpPr>
              <p:cNvPr id="54" name="Freeform: Shape 184">
                <a:extLst>
                  <a:ext uri="{FF2B5EF4-FFF2-40B4-BE49-F238E27FC236}">
                    <a16:creationId xmlns:a16="http://schemas.microsoft.com/office/drawing/2014/main" id="{08E048DE-F480-886A-4017-D2BC8C8E416F}"/>
                  </a:ext>
                </a:extLst>
              </p:cNvPr>
              <p:cNvSpPr/>
              <p:nvPr/>
            </p:nvSpPr>
            <p:spPr>
              <a:xfrm>
                <a:off x="10396193" y="1007074"/>
                <a:ext cx="114300" cy="114300"/>
              </a:xfrm>
              <a:custGeom>
                <a:avLst/>
                <a:gdLst>
                  <a:gd name="connsiteX0" fmla="*/ 114300 w 114300"/>
                  <a:gd name="connsiteY0" fmla="*/ 57150 h 114300"/>
                  <a:gd name="connsiteX1" fmla="*/ 57150 w 114300"/>
                  <a:gd name="connsiteY1" fmla="*/ 0 h 114300"/>
                  <a:gd name="connsiteX2" fmla="*/ 0 w 114300"/>
                  <a:gd name="connsiteY2" fmla="*/ 57150 h 114300"/>
                  <a:gd name="connsiteX3" fmla="*/ 57150 w 114300"/>
                  <a:gd name="connsiteY3" fmla="*/ 114300 h 114300"/>
                  <a:gd name="connsiteX4" fmla="*/ 114300 w 114300"/>
                  <a:gd name="connsiteY4" fmla="*/ 57150 h 114300"/>
                  <a:gd name="connsiteX5" fmla="*/ 19050 w 114300"/>
                  <a:gd name="connsiteY5" fmla="*/ 57150 h 114300"/>
                  <a:gd name="connsiteX6" fmla="*/ 57150 w 114300"/>
                  <a:gd name="connsiteY6" fmla="*/ 19050 h 114300"/>
                  <a:gd name="connsiteX7" fmla="*/ 95250 w 114300"/>
                  <a:gd name="connsiteY7" fmla="*/ 57150 h 114300"/>
                  <a:gd name="connsiteX8" fmla="*/ 57150 w 114300"/>
                  <a:gd name="connsiteY8" fmla="*/ 95250 h 114300"/>
                  <a:gd name="connsiteX9" fmla="*/ 19050 w 114300"/>
                  <a:gd name="connsiteY9" fmla="*/ 571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 h="114300">
                    <a:moveTo>
                      <a:pt x="114300" y="57150"/>
                    </a:moveTo>
                    <a:cubicBezTo>
                      <a:pt x="114300" y="25587"/>
                      <a:pt x="88713" y="0"/>
                      <a:pt x="57150" y="0"/>
                    </a:cubicBezTo>
                    <a:cubicBezTo>
                      <a:pt x="25587" y="0"/>
                      <a:pt x="0" y="25587"/>
                      <a:pt x="0" y="57150"/>
                    </a:cubicBezTo>
                    <a:cubicBezTo>
                      <a:pt x="0" y="88713"/>
                      <a:pt x="25587" y="114300"/>
                      <a:pt x="57150" y="114300"/>
                    </a:cubicBezTo>
                    <a:cubicBezTo>
                      <a:pt x="88713" y="114300"/>
                      <a:pt x="114300" y="88713"/>
                      <a:pt x="114300" y="57150"/>
                    </a:cubicBezTo>
                    <a:close/>
                    <a:moveTo>
                      <a:pt x="19050" y="57150"/>
                    </a:moveTo>
                    <a:cubicBezTo>
                      <a:pt x="19050" y="36108"/>
                      <a:pt x="36108" y="19050"/>
                      <a:pt x="57150" y="19050"/>
                    </a:cubicBezTo>
                    <a:cubicBezTo>
                      <a:pt x="78192" y="19050"/>
                      <a:pt x="95250" y="36108"/>
                      <a:pt x="95250" y="57150"/>
                    </a:cubicBezTo>
                    <a:cubicBezTo>
                      <a:pt x="95250" y="78192"/>
                      <a:pt x="78192" y="95250"/>
                      <a:pt x="57150" y="95250"/>
                    </a:cubicBezTo>
                    <a:cubicBezTo>
                      <a:pt x="36108" y="95250"/>
                      <a:pt x="19050" y="78192"/>
                      <a:pt x="19050" y="57150"/>
                    </a:cubicBezTo>
                    <a:close/>
                  </a:path>
                </a:pathLst>
              </a:custGeom>
              <a:grpFill/>
              <a:ln w="9525" cap="flat">
                <a:noFill/>
                <a:prstDash val="solid"/>
                <a:miter/>
              </a:ln>
            </p:spPr>
            <p:txBody>
              <a:bodyPr rtlCol="0" anchor="ctr"/>
              <a:lstStyle/>
              <a:p>
                <a:endParaRPr lang="es-UY">
                  <a:latin typeface="Segoe UI "/>
                </a:endParaRPr>
              </a:p>
            </p:txBody>
          </p:sp>
          <p:sp>
            <p:nvSpPr>
              <p:cNvPr id="55" name="Freeform: Shape 185">
                <a:extLst>
                  <a:ext uri="{FF2B5EF4-FFF2-40B4-BE49-F238E27FC236}">
                    <a16:creationId xmlns:a16="http://schemas.microsoft.com/office/drawing/2014/main" id="{5E0A1C05-31DB-AB6E-233F-4188DBE776BD}"/>
                  </a:ext>
                </a:extLst>
              </p:cNvPr>
              <p:cNvSpPr/>
              <p:nvPr/>
            </p:nvSpPr>
            <p:spPr>
              <a:xfrm>
                <a:off x="10681943" y="1007074"/>
                <a:ext cx="114300" cy="114300"/>
              </a:xfrm>
              <a:custGeom>
                <a:avLst/>
                <a:gdLst>
                  <a:gd name="connsiteX0" fmla="*/ 57150 w 114300"/>
                  <a:gd name="connsiteY0" fmla="*/ 0 h 114300"/>
                  <a:gd name="connsiteX1" fmla="*/ 0 w 114300"/>
                  <a:gd name="connsiteY1" fmla="*/ 57150 h 114300"/>
                  <a:gd name="connsiteX2" fmla="*/ 57150 w 114300"/>
                  <a:gd name="connsiteY2" fmla="*/ 114300 h 114300"/>
                  <a:gd name="connsiteX3" fmla="*/ 114300 w 114300"/>
                  <a:gd name="connsiteY3" fmla="*/ 57150 h 114300"/>
                  <a:gd name="connsiteX4" fmla="*/ 57150 w 114300"/>
                  <a:gd name="connsiteY4" fmla="*/ 0 h 114300"/>
                  <a:gd name="connsiteX5" fmla="*/ 57150 w 114300"/>
                  <a:gd name="connsiteY5" fmla="*/ 95250 h 114300"/>
                  <a:gd name="connsiteX6" fmla="*/ 19050 w 114300"/>
                  <a:gd name="connsiteY6" fmla="*/ 57150 h 114300"/>
                  <a:gd name="connsiteX7" fmla="*/ 57150 w 114300"/>
                  <a:gd name="connsiteY7" fmla="*/ 19050 h 114300"/>
                  <a:gd name="connsiteX8" fmla="*/ 95250 w 114300"/>
                  <a:gd name="connsiteY8" fmla="*/ 57150 h 114300"/>
                  <a:gd name="connsiteX9" fmla="*/ 57150 w 114300"/>
                  <a:gd name="connsiteY9" fmla="*/ 952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 h="114300">
                    <a:moveTo>
                      <a:pt x="57150" y="0"/>
                    </a:moveTo>
                    <a:cubicBezTo>
                      <a:pt x="25587" y="0"/>
                      <a:pt x="0" y="25587"/>
                      <a:pt x="0" y="57150"/>
                    </a:cubicBezTo>
                    <a:cubicBezTo>
                      <a:pt x="0" y="88713"/>
                      <a:pt x="25587" y="114300"/>
                      <a:pt x="57150" y="114300"/>
                    </a:cubicBezTo>
                    <a:cubicBezTo>
                      <a:pt x="88713" y="114300"/>
                      <a:pt x="114300" y="88713"/>
                      <a:pt x="114300" y="57150"/>
                    </a:cubicBezTo>
                    <a:cubicBezTo>
                      <a:pt x="114300" y="25587"/>
                      <a:pt x="88713" y="0"/>
                      <a:pt x="57150" y="0"/>
                    </a:cubicBezTo>
                    <a:close/>
                    <a:moveTo>
                      <a:pt x="57150" y="95250"/>
                    </a:moveTo>
                    <a:cubicBezTo>
                      <a:pt x="36108" y="95250"/>
                      <a:pt x="19050" y="78192"/>
                      <a:pt x="19050" y="57150"/>
                    </a:cubicBezTo>
                    <a:cubicBezTo>
                      <a:pt x="19050" y="36108"/>
                      <a:pt x="36108" y="19050"/>
                      <a:pt x="57150" y="19050"/>
                    </a:cubicBezTo>
                    <a:cubicBezTo>
                      <a:pt x="78192" y="19050"/>
                      <a:pt x="95250" y="36108"/>
                      <a:pt x="95250" y="57150"/>
                    </a:cubicBezTo>
                    <a:cubicBezTo>
                      <a:pt x="95250" y="78192"/>
                      <a:pt x="78192" y="95250"/>
                      <a:pt x="57150" y="95250"/>
                    </a:cubicBezTo>
                    <a:close/>
                  </a:path>
                </a:pathLst>
              </a:custGeom>
              <a:grpFill/>
              <a:ln w="9525" cap="flat">
                <a:noFill/>
                <a:prstDash val="solid"/>
                <a:miter/>
              </a:ln>
            </p:spPr>
            <p:txBody>
              <a:bodyPr rtlCol="0" anchor="ctr"/>
              <a:lstStyle/>
              <a:p>
                <a:endParaRPr lang="es-UY">
                  <a:latin typeface="Segoe UI "/>
                </a:endParaRPr>
              </a:p>
            </p:txBody>
          </p:sp>
          <p:sp>
            <p:nvSpPr>
              <p:cNvPr id="56" name="Freeform: Shape 186">
                <a:extLst>
                  <a:ext uri="{FF2B5EF4-FFF2-40B4-BE49-F238E27FC236}">
                    <a16:creationId xmlns:a16="http://schemas.microsoft.com/office/drawing/2014/main" id="{4356E4C0-877C-1F2E-3CC2-3DC0235DAF42}"/>
                  </a:ext>
                </a:extLst>
              </p:cNvPr>
              <p:cNvSpPr/>
              <p:nvPr/>
            </p:nvSpPr>
            <p:spPr>
              <a:xfrm>
                <a:off x="10291418" y="502249"/>
                <a:ext cx="323850" cy="133350"/>
              </a:xfrm>
              <a:custGeom>
                <a:avLst/>
                <a:gdLst>
                  <a:gd name="connsiteX0" fmla="*/ 0 w 323850"/>
                  <a:gd name="connsiteY0" fmla="*/ 133350 h 133350"/>
                  <a:gd name="connsiteX1" fmla="*/ 323850 w 323850"/>
                  <a:gd name="connsiteY1" fmla="*/ 133350 h 133350"/>
                  <a:gd name="connsiteX2" fmla="*/ 323850 w 323850"/>
                  <a:gd name="connsiteY2" fmla="*/ 0 h 133350"/>
                  <a:gd name="connsiteX3" fmla="*/ 0 w 323850"/>
                  <a:gd name="connsiteY3" fmla="*/ 0 h 133350"/>
                  <a:gd name="connsiteX4" fmla="*/ 19050 w 323850"/>
                  <a:gd name="connsiteY4" fmla="*/ 19050 h 133350"/>
                  <a:gd name="connsiteX5" fmla="*/ 304800 w 323850"/>
                  <a:gd name="connsiteY5" fmla="*/ 19050 h 133350"/>
                  <a:gd name="connsiteX6" fmla="*/ 304800 w 323850"/>
                  <a:gd name="connsiteY6" fmla="*/ 114300 h 133350"/>
                  <a:gd name="connsiteX7" fmla="*/ 19050 w 323850"/>
                  <a:gd name="connsiteY7" fmla="*/ 11430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133350">
                    <a:moveTo>
                      <a:pt x="0" y="133350"/>
                    </a:moveTo>
                    <a:lnTo>
                      <a:pt x="323850" y="133350"/>
                    </a:lnTo>
                    <a:lnTo>
                      <a:pt x="323850" y="0"/>
                    </a:lnTo>
                    <a:lnTo>
                      <a:pt x="0" y="0"/>
                    </a:lnTo>
                    <a:close/>
                    <a:moveTo>
                      <a:pt x="19050" y="19050"/>
                    </a:moveTo>
                    <a:lnTo>
                      <a:pt x="304800" y="19050"/>
                    </a:lnTo>
                    <a:lnTo>
                      <a:pt x="304800" y="114300"/>
                    </a:lnTo>
                    <a:lnTo>
                      <a:pt x="19050" y="114300"/>
                    </a:lnTo>
                    <a:close/>
                  </a:path>
                </a:pathLst>
              </a:custGeom>
              <a:grpFill/>
              <a:ln w="9525" cap="flat">
                <a:noFill/>
                <a:prstDash val="solid"/>
                <a:miter/>
              </a:ln>
            </p:spPr>
            <p:txBody>
              <a:bodyPr rtlCol="0" anchor="ctr"/>
              <a:lstStyle/>
              <a:p>
                <a:endParaRPr lang="es-UY">
                  <a:latin typeface="Segoe UI "/>
                </a:endParaRPr>
              </a:p>
            </p:txBody>
          </p:sp>
          <p:sp>
            <p:nvSpPr>
              <p:cNvPr id="57" name="Freeform: Shape 187">
                <a:extLst>
                  <a:ext uri="{FF2B5EF4-FFF2-40B4-BE49-F238E27FC236}">
                    <a16:creationId xmlns:a16="http://schemas.microsoft.com/office/drawing/2014/main" id="{FFF88D70-4C04-49B8-1774-4B2F96232E11}"/>
                  </a:ext>
                </a:extLst>
              </p:cNvPr>
              <p:cNvSpPr/>
              <p:nvPr/>
            </p:nvSpPr>
            <p:spPr>
              <a:xfrm>
                <a:off x="10158068" y="664174"/>
                <a:ext cx="590550" cy="314325"/>
              </a:xfrm>
              <a:custGeom>
                <a:avLst/>
                <a:gdLst>
                  <a:gd name="connsiteX0" fmla="*/ 590550 w 590550"/>
                  <a:gd name="connsiteY0" fmla="*/ 314325 h 314325"/>
                  <a:gd name="connsiteX1" fmla="*/ 590550 w 590550"/>
                  <a:gd name="connsiteY1" fmla="*/ 152400 h 314325"/>
                  <a:gd name="connsiteX2" fmla="*/ 365893 w 590550"/>
                  <a:gd name="connsiteY2" fmla="*/ 152400 h 314325"/>
                  <a:gd name="connsiteX3" fmla="*/ 304800 w 590550"/>
                  <a:gd name="connsiteY3" fmla="*/ 91307 h 314325"/>
                  <a:gd name="connsiteX4" fmla="*/ 304800 w 590550"/>
                  <a:gd name="connsiteY4" fmla="*/ 0 h 314325"/>
                  <a:gd name="connsiteX5" fmla="*/ 285750 w 590550"/>
                  <a:gd name="connsiteY5" fmla="*/ 0 h 314325"/>
                  <a:gd name="connsiteX6" fmla="*/ 285750 w 590550"/>
                  <a:gd name="connsiteY6" fmla="*/ 91307 h 314325"/>
                  <a:gd name="connsiteX7" fmla="*/ 224657 w 590550"/>
                  <a:gd name="connsiteY7" fmla="*/ 152400 h 314325"/>
                  <a:gd name="connsiteX8" fmla="*/ 0 w 590550"/>
                  <a:gd name="connsiteY8" fmla="*/ 152400 h 314325"/>
                  <a:gd name="connsiteX9" fmla="*/ 0 w 590550"/>
                  <a:gd name="connsiteY9" fmla="*/ 314325 h 314325"/>
                  <a:gd name="connsiteX10" fmla="*/ 19050 w 590550"/>
                  <a:gd name="connsiteY10" fmla="*/ 314325 h 314325"/>
                  <a:gd name="connsiteX11" fmla="*/ 19050 w 590550"/>
                  <a:gd name="connsiteY11" fmla="*/ 171450 h 314325"/>
                  <a:gd name="connsiteX12" fmla="*/ 224657 w 590550"/>
                  <a:gd name="connsiteY12" fmla="*/ 171450 h 314325"/>
                  <a:gd name="connsiteX13" fmla="*/ 285750 w 590550"/>
                  <a:gd name="connsiteY13" fmla="*/ 232543 h 314325"/>
                  <a:gd name="connsiteX14" fmla="*/ 285750 w 590550"/>
                  <a:gd name="connsiteY14" fmla="*/ 314325 h 314325"/>
                  <a:gd name="connsiteX15" fmla="*/ 304800 w 590550"/>
                  <a:gd name="connsiteY15" fmla="*/ 314325 h 314325"/>
                  <a:gd name="connsiteX16" fmla="*/ 304800 w 590550"/>
                  <a:gd name="connsiteY16" fmla="*/ 232543 h 314325"/>
                  <a:gd name="connsiteX17" fmla="*/ 365893 w 590550"/>
                  <a:gd name="connsiteY17" fmla="*/ 171450 h 314325"/>
                  <a:gd name="connsiteX18" fmla="*/ 571500 w 590550"/>
                  <a:gd name="connsiteY18" fmla="*/ 171450 h 314325"/>
                  <a:gd name="connsiteX19" fmla="*/ 571500 w 590550"/>
                  <a:gd name="connsiteY19" fmla="*/ 314325 h 314325"/>
                  <a:gd name="connsiteX20" fmla="*/ 295275 w 590550"/>
                  <a:gd name="connsiteY20" fmla="*/ 215132 h 314325"/>
                  <a:gd name="connsiteX21" fmla="*/ 242068 w 590550"/>
                  <a:gd name="connsiteY21" fmla="*/ 161925 h 314325"/>
                  <a:gd name="connsiteX22" fmla="*/ 295275 w 590550"/>
                  <a:gd name="connsiteY22" fmla="*/ 108718 h 314325"/>
                  <a:gd name="connsiteX23" fmla="*/ 348482 w 590550"/>
                  <a:gd name="connsiteY23" fmla="*/ 16192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0550" h="314325">
                    <a:moveTo>
                      <a:pt x="590550" y="314325"/>
                    </a:moveTo>
                    <a:lnTo>
                      <a:pt x="590550" y="152400"/>
                    </a:lnTo>
                    <a:lnTo>
                      <a:pt x="365893" y="152400"/>
                    </a:lnTo>
                    <a:lnTo>
                      <a:pt x="304800" y="91307"/>
                    </a:lnTo>
                    <a:lnTo>
                      <a:pt x="304800" y="0"/>
                    </a:lnTo>
                    <a:lnTo>
                      <a:pt x="285750" y="0"/>
                    </a:lnTo>
                    <a:lnTo>
                      <a:pt x="285750" y="91307"/>
                    </a:lnTo>
                    <a:lnTo>
                      <a:pt x="224657" y="152400"/>
                    </a:lnTo>
                    <a:lnTo>
                      <a:pt x="0" y="152400"/>
                    </a:lnTo>
                    <a:lnTo>
                      <a:pt x="0" y="314325"/>
                    </a:lnTo>
                    <a:lnTo>
                      <a:pt x="19050" y="314325"/>
                    </a:lnTo>
                    <a:lnTo>
                      <a:pt x="19050" y="171450"/>
                    </a:lnTo>
                    <a:lnTo>
                      <a:pt x="224657" y="171450"/>
                    </a:lnTo>
                    <a:lnTo>
                      <a:pt x="285750" y="232543"/>
                    </a:lnTo>
                    <a:lnTo>
                      <a:pt x="285750" y="314325"/>
                    </a:lnTo>
                    <a:lnTo>
                      <a:pt x="304800" y="314325"/>
                    </a:lnTo>
                    <a:lnTo>
                      <a:pt x="304800" y="232543"/>
                    </a:lnTo>
                    <a:lnTo>
                      <a:pt x="365893" y="171450"/>
                    </a:lnTo>
                    <a:lnTo>
                      <a:pt x="571500" y="171450"/>
                    </a:lnTo>
                    <a:lnTo>
                      <a:pt x="571500" y="314325"/>
                    </a:lnTo>
                    <a:close/>
                    <a:moveTo>
                      <a:pt x="295275" y="215132"/>
                    </a:moveTo>
                    <a:lnTo>
                      <a:pt x="242068" y="161925"/>
                    </a:lnTo>
                    <a:lnTo>
                      <a:pt x="295275" y="108718"/>
                    </a:lnTo>
                    <a:lnTo>
                      <a:pt x="348482" y="161925"/>
                    </a:lnTo>
                    <a:close/>
                  </a:path>
                </a:pathLst>
              </a:custGeom>
              <a:grpFill/>
              <a:ln w="9525" cap="flat">
                <a:noFill/>
                <a:prstDash val="solid"/>
                <a:miter/>
              </a:ln>
            </p:spPr>
            <p:txBody>
              <a:bodyPr rtlCol="0" anchor="ctr"/>
              <a:lstStyle/>
              <a:p>
                <a:endParaRPr lang="es-UY">
                  <a:latin typeface="Segoe UI "/>
                </a:endParaRPr>
              </a:p>
            </p:txBody>
          </p:sp>
        </p:grpSp>
        <p:sp>
          <p:nvSpPr>
            <p:cNvPr id="50" name="Oval 49">
              <a:extLst>
                <a:ext uri="{FF2B5EF4-FFF2-40B4-BE49-F238E27FC236}">
                  <a16:creationId xmlns:a16="http://schemas.microsoft.com/office/drawing/2014/main" id="{20C173C7-18C0-2151-88C4-E6B52562A829}"/>
                </a:ext>
              </a:extLst>
            </p:cNvPr>
            <p:cNvSpPr>
              <a:spLocks noChangeAspect="1"/>
            </p:cNvSpPr>
            <p:nvPr/>
          </p:nvSpPr>
          <p:spPr>
            <a:xfrm>
              <a:off x="2562771" y="6096070"/>
              <a:ext cx="144000" cy="144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51" name="Oval 50">
              <a:extLst>
                <a:ext uri="{FF2B5EF4-FFF2-40B4-BE49-F238E27FC236}">
                  <a16:creationId xmlns:a16="http://schemas.microsoft.com/office/drawing/2014/main" id="{8959E2E6-F8EC-2452-8C16-7AB03667DAD3}"/>
                </a:ext>
              </a:extLst>
            </p:cNvPr>
            <p:cNvSpPr>
              <a:spLocks noChangeAspect="1"/>
            </p:cNvSpPr>
            <p:nvPr/>
          </p:nvSpPr>
          <p:spPr>
            <a:xfrm>
              <a:off x="2835316" y="6096070"/>
              <a:ext cx="144000" cy="1440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52" name="Oval 51">
              <a:extLst>
                <a:ext uri="{FF2B5EF4-FFF2-40B4-BE49-F238E27FC236}">
                  <a16:creationId xmlns:a16="http://schemas.microsoft.com/office/drawing/2014/main" id="{2A932227-2552-1201-B705-8FF05C84178E}"/>
                </a:ext>
              </a:extLst>
            </p:cNvPr>
            <p:cNvSpPr>
              <a:spLocks noChangeAspect="1"/>
            </p:cNvSpPr>
            <p:nvPr/>
          </p:nvSpPr>
          <p:spPr>
            <a:xfrm>
              <a:off x="2289608" y="6096070"/>
              <a:ext cx="144000" cy="144000"/>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grpSp>
        <p:nvGrpSpPr>
          <p:cNvPr id="156" name="Group 155">
            <a:extLst>
              <a:ext uri="{FF2B5EF4-FFF2-40B4-BE49-F238E27FC236}">
                <a16:creationId xmlns:a16="http://schemas.microsoft.com/office/drawing/2014/main" id="{62699C67-F6B4-97B7-FE2C-C8B754D568E5}"/>
              </a:ext>
            </a:extLst>
          </p:cNvPr>
          <p:cNvGrpSpPr/>
          <p:nvPr/>
        </p:nvGrpSpPr>
        <p:grpSpPr>
          <a:xfrm>
            <a:off x="4503209" y="5707717"/>
            <a:ext cx="3445713" cy="0"/>
            <a:chOff x="4494650" y="5576830"/>
            <a:chExt cx="3445713" cy="0"/>
          </a:xfrm>
        </p:grpSpPr>
        <p:cxnSp>
          <p:nvCxnSpPr>
            <p:cNvPr id="105" name="Straight Arrow Connector 104">
              <a:extLst>
                <a:ext uri="{FF2B5EF4-FFF2-40B4-BE49-F238E27FC236}">
                  <a16:creationId xmlns:a16="http://schemas.microsoft.com/office/drawing/2014/main" id="{683AF1C7-ACCD-912E-E303-D1B0A79F7647}"/>
                </a:ext>
              </a:extLst>
            </p:cNvPr>
            <p:cNvCxnSpPr>
              <a:cxnSpLocks/>
            </p:cNvCxnSpPr>
            <p:nvPr/>
          </p:nvCxnSpPr>
          <p:spPr>
            <a:xfrm>
              <a:off x="4494650" y="5576830"/>
              <a:ext cx="1714548" cy="0"/>
            </a:xfrm>
            <a:prstGeom prst="straightConnector1">
              <a:avLst/>
            </a:prstGeom>
            <a:ln w="38100" cap="flat" cmpd="sng" algn="ctr">
              <a:gradFill>
                <a:gsLst>
                  <a:gs pos="0">
                    <a:schemeClr val="accent1">
                      <a:lumMod val="75000"/>
                    </a:schemeClr>
                  </a:gs>
                  <a:gs pos="100000">
                    <a:schemeClr val="accent2">
                      <a:lumMod val="75000"/>
                    </a:schemeClr>
                  </a:gs>
                </a:gsLst>
                <a:lin ang="0" scaled="0"/>
              </a:gradFill>
              <a:prstDash val="solid"/>
              <a:round/>
              <a:headEnd type="none" w="med" len="med"/>
              <a:tailEnd type="none"/>
            </a:ln>
            <a:effectLst/>
          </p:spPr>
          <p:style>
            <a:lnRef idx="2">
              <a:schemeClr val="accent1"/>
            </a:lnRef>
            <a:fillRef idx="0">
              <a:schemeClr val="accent1"/>
            </a:fillRef>
            <a:effectRef idx="1">
              <a:schemeClr val="accent1"/>
            </a:effectRef>
            <a:fontRef idx="minor">
              <a:schemeClr val="tx1"/>
            </a:fontRef>
          </p:style>
        </p:cxnSp>
        <p:cxnSp>
          <p:nvCxnSpPr>
            <p:cNvPr id="106" name="Straight Arrow Connector 105">
              <a:extLst>
                <a:ext uri="{FF2B5EF4-FFF2-40B4-BE49-F238E27FC236}">
                  <a16:creationId xmlns:a16="http://schemas.microsoft.com/office/drawing/2014/main" id="{D5A402BA-DFC8-9A91-60C8-A78EB7367130}"/>
                </a:ext>
              </a:extLst>
            </p:cNvPr>
            <p:cNvCxnSpPr>
              <a:cxnSpLocks/>
            </p:cNvCxnSpPr>
            <p:nvPr/>
          </p:nvCxnSpPr>
          <p:spPr>
            <a:xfrm>
              <a:off x="6207379" y="5576830"/>
              <a:ext cx="1732984" cy="0"/>
            </a:xfrm>
            <a:prstGeom prst="straightConnector1">
              <a:avLst/>
            </a:prstGeom>
            <a:ln w="38100" cap="flat" cmpd="sng" algn="ctr">
              <a:gradFill>
                <a:gsLst>
                  <a:gs pos="0">
                    <a:schemeClr val="accent2">
                      <a:lumMod val="75000"/>
                    </a:schemeClr>
                  </a:gs>
                  <a:gs pos="99000">
                    <a:schemeClr val="accent3">
                      <a:lumMod val="75000"/>
                    </a:schemeClr>
                  </a:gs>
                </a:gsLst>
                <a:lin ang="0" scaled="0"/>
              </a:gradFill>
              <a:prstDash val="solid"/>
              <a:round/>
              <a:headEnd type="none" w="med" len="med"/>
              <a:tailEnd type="none"/>
            </a:ln>
            <a:effectLst/>
          </p:spPr>
          <p:style>
            <a:lnRef idx="2">
              <a:schemeClr val="accent1"/>
            </a:lnRef>
            <a:fillRef idx="0">
              <a:schemeClr val="accent1"/>
            </a:fillRef>
            <a:effectRef idx="1">
              <a:schemeClr val="accent1"/>
            </a:effectRef>
            <a:fontRef idx="minor">
              <a:schemeClr val="tx1"/>
            </a:fontRef>
          </p:style>
        </p:cxnSp>
      </p:grpSp>
      <p:grpSp>
        <p:nvGrpSpPr>
          <p:cNvPr id="121" name="Group 120">
            <a:extLst>
              <a:ext uri="{FF2B5EF4-FFF2-40B4-BE49-F238E27FC236}">
                <a16:creationId xmlns:a16="http://schemas.microsoft.com/office/drawing/2014/main" id="{291BCA74-ED2F-5B6B-8498-E3D41FA071F5}"/>
              </a:ext>
            </a:extLst>
          </p:cNvPr>
          <p:cNvGrpSpPr>
            <a:grpSpLocks noChangeAspect="1"/>
          </p:cNvGrpSpPr>
          <p:nvPr/>
        </p:nvGrpSpPr>
        <p:grpSpPr>
          <a:xfrm rot="5400000" flipH="1">
            <a:off x="5138931" y="5625752"/>
            <a:ext cx="210418" cy="158579"/>
            <a:chOff x="1924702" y="2309895"/>
            <a:chExt cx="423801" cy="334225"/>
          </a:xfrm>
          <a:solidFill>
            <a:schemeClr val="accent1">
              <a:lumMod val="75000"/>
            </a:schemeClr>
          </a:solidFill>
        </p:grpSpPr>
        <p:sp>
          <p:nvSpPr>
            <p:cNvPr id="122" name="Oval 121">
              <a:extLst>
                <a:ext uri="{FF2B5EF4-FFF2-40B4-BE49-F238E27FC236}">
                  <a16:creationId xmlns:a16="http://schemas.microsoft.com/office/drawing/2014/main" id="{64ADCE78-4EDD-199C-36D9-57335454FC62}"/>
                </a:ext>
              </a:extLst>
            </p:cNvPr>
            <p:cNvSpPr/>
            <p:nvPr/>
          </p:nvSpPr>
          <p:spPr>
            <a:xfrm>
              <a:off x="2085619" y="2309895"/>
              <a:ext cx="101967" cy="101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123" name="Group 122">
              <a:extLst>
                <a:ext uri="{FF2B5EF4-FFF2-40B4-BE49-F238E27FC236}">
                  <a16:creationId xmlns:a16="http://schemas.microsoft.com/office/drawing/2014/main" id="{00AD1994-755A-F6BA-D161-E865B7BC0B40}"/>
                </a:ext>
              </a:extLst>
            </p:cNvPr>
            <p:cNvGrpSpPr/>
            <p:nvPr/>
          </p:nvGrpSpPr>
          <p:grpSpPr>
            <a:xfrm>
              <a:off x="2009144" y="2438298"/>
              <a:ext cx="254918" cy="67978"/>
              <a:chOff x="6094412" y="2895600"/>
              <a:chExt cx="1143000" cy="304800"/>
            </a:xfrm>
            <a:grpFill/>
          </p:grpSpPr>
          <p:sp>
            <p:nvSpPr>
              <p:cNvPr id="130" name="Oval 129">
                <a:extLst>
                  <a:ext uri="{FF2B5EF4-FFF2-40B4-BE49-F238E27FC236}">
                    <a16:creationId xmlns:a16="http://schemas.microsoft.com/office/drawing/2014/main" id="{C840F724-AF73-6A65-9DFF-70B833D248F1}"/>
                  </a:ext>
                </a:extLst>
              </p:cNvPr>
              <p:cNvSpPr/>
              <p:nvPr/>
            </p:nvSpPr>
            <p:spPr>
              <a:xfrm>
                <a:off x="6094412" y="2895600"/>
                <a:ext cx="304800" cy="304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1" name="Oval 130">
                <a:extLst>
                  <a:ext uri="{FF2B5EF4-FFF2-40B4-BE49-F238E27FC236}">
                    <a16:creationId xmlns:a16="http://schemas.microsoft.com/office/drawing/2014/main" id="{0D6F9865-ADE8-FDC6-924C-059B3E6804B9}"/>
                  </a:ext>
                </a:extLst>
              </p:cNvPr>
              <p:cNvSpPr/>
              <p:nvPr/>
            </p:nvSpPr>
            <p:spPr>
              <a:xfrm>
                <a:off x="6932612" y="2895600"/>
                <a:ext cx="304800" cy="304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24" name="Group 123">
              <a:extLst>
                <a:ext uri="{FF2B5EF4-FFF2-40B4-BE49-F238E27FC236}">
                  <a16:creationId xmlns:a16="http://schemas.microsoft.com/office/drawing/2014/main" id="{0ED573F8-46DE-DB18-F7F6-51BE42F741D6}"/>
                </a:ext>
              </a:extLst>
            </p:cNvPr>
            <p:cNvGrpSpPr/>
            <p:nvPr/>
          </p:nvGrpSpPr>
          <p:grpSpPr>
            <a:xfrm>
              <a:off x="1958691" y="2532712"/>
              <a:ext cx="355823" cy="50983"/>
              <a:chOff x="5870574" y="3397250"/>
              <a:chExt cx="1595438" cy="228600"/>
            </a:xfrm>
            <a:grpFill/>
          </p:grpSpPr>
          <p:sp>
            <p:nvSpPr>
              <p:cNvPr id="128" name="Oval 127">
                <a:extLst>
                  <a:ext uri="{FF2B5EF4-FFF2-40B4-BE49-F238E27FC236}">
                    <a16:creationId xmlns:a16="http://schemas.microsoft.com/office/drawing/2014/main" id="{79181D0B-AF2B-44D7-203B-B729CAFB373C}"/>
                  </a:ext>
                </a:extLst>
              </p:cNvPr>
              <p:cNvSpPr/>
              <p:nvPr/>
            </p:nvSpPr>
            <p:spPr>
              <a:xfrm>
                <a:off x="5870574"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9" name="Oval 128">
                <a:extLst>
                  <a:ext uri="{FF2B5EF4-FFF2-40B4-BE49-F238E27FC236}">
                    <a16:creationId xmlns:a16="http://schemas.microsoft.com/office/drawing/2014/main" id="{BA302533-2DB9-7417-3E14-A9AD4AD9FC5F}"/>
                  </a:ext>
                </a:extLst>
              </p:cNvPr>
              <p:cNvSpPr/>
              <p:nvPr/>
            </p:nvSpPr>
            <p:spPr>
              <a:xfrm>
                <a:off x="7237412"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25" name="Group 124">
              <a:extLst>
                <a:ext uri="{FF2B5EF4-FFF2-40B4-BE49-F238E27FC236}">
                  <a16:creationId xmlns:a16="http://schemas.microsoft.com/office/drawing/2014/main" id="{833D2A6F-E3BB-31AB-BBF9-0F97FCF06851}"/>
                </a:ext>
              </a:extLst>
            </p:cNvPr>
            <p:cNvGrpSpPr/>
            <p:nvPr/>
          </p:nvGrpSpPr>
          <p:grpSpPr>
            <a:xfrm>
              <a:off x="1924702" y="2610131"/>
              <a:ext cx="423801" cy="33989"/>
              <a:chOff x="5718174" y="3708400"/>
              <a:chExt cx="1900238" cy="152400"/>
            </a:xfrm>
            <a:grpFill/>
          </p:grpSpPr>
          <p:sp>
            <p:nvSpPr>
              <p:cNvPr id="126" name="Oval 125">
                <a:extLst>
                  <a:ext uri="{FF2B5EF4-FFF2-40B4-BE49-F238E27FC236}">
                    <a16:creationId xmlns:a16="http://schemas.microsoft.com/office/drawing/2014/main" id="{62C8ADCF-21C3-3F8E-DE7B-713A73C214F9}"/>
                  </a:ext>
                </a:extLst>
              </p:cNvPr>
              <p:cNvSpPr/>
              <p:nvPr/>
            </p:nvSpPr>
            <p:spPr>
              <a:xfrm>
                <a:off x="7466012" y="3708400"/>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7" name="Oval 126">
                <a:extLst>
                  <a:ext uri="{FF2B5EF4-FFF2-40B4-BE49-F238E27FC236}">
                    <a16:creationId xmlns:a16="http://schemas.microsoft.com/office/drawing/2014/main" id="{514D2242-184D-654A-4702-03660F57AD4F}"/>
                  </a:ext>
                </a:extLst>
              </p:cNvPr>
              <p:cNvSpPr/>
              <p:nvPr/>
            </p:nvSpPr>
            <p:spPr>
              <a:xfrm>
                <a:off x="5718174" y="3708400"/>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43" name="Group 142">
            <a:extLst>
              <a:ext uri="{FF2B5EF4-FFF2-40B4-BE49-F238E27FC236}">
                <a16:creationId xmlns:a16="http://schemas.microsoft.com/office/drawing/2014/main" id="{C9F48F16-0521-3EB7-2F44-F0CA06EF5D91}"/>
              </a:ext>
            </a:extLst>
          </p:cNvPr>
          <p:cNvGrpSpPr>
            <a:grpSpLocks noChangeAspect="1"/>
          </p:cNvGrpSpPr>
          <p:nvPr/>
        </p:nvGrpSpPr>
        <p:grpSpPr>
          <a:xfrm rot="5400000" flipH="1">
            <a:off x="7058711" y="5633976"/>
            <a:ext cx="210720" cy="158806"/>
            <a:chOff x="1924702" y="2309895"/>
            <a:chExt cx="423801" cy="334225"/>
          </a:xfrm>
          <a:solidFill>
            <a:schemeClr val="accent2">
              <a:lumMod val="75000"/>
            </a:schemeClr>
          </a:solidFill>
        </p:grpSpPr>
        <p:sp>
          <p:nvSpPr>
            <p:cNvPr id="144" name="Oval 143">
              <a:extLst>
                <a:ext uri="{FF2B5EF4-FFF2-40B4-BE49-F238E27FC236}">
                  <a16:creationId xmlns:a16="http://schemas.microsoft.com/office/drawing/2014/main" id="{AD063256-9AE5-B802-62F6-4C59F77BD34C}"/>
                </a:ext>
              </a:extLst>
            </p:cNvPr>
            <p:cNvSpPr/>
            <p:nvPr/>
          </p:nvSpPr>
          <p:spPr>
            <a:xfrm>
              <a:off x="2085619" y="2309895"/>
              <a:ext cx="101967" cy="101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145" name="Group 144">
              <a:extLst>
                <a:ext uri="{FF2B5EF4-FFF2-40B4-BE49-F238E27FC236}">
                  <a16:creationId xmlns:a16="http://schemas.microsoft.com/office/drawing/2014/main" id="{F0525F75-C921-5415-7F6C-A9AB02592224}"/>
                </a:ext>
              </a:extLst>
            </p:cNvPr>
            <p:cNvGrpSpPr/>
            <p:nvPr/>
          </p:nvGrpSpPr>
          <p:grpSpPr>
            <a:xfrm>
              <a:off x="2009144" y="2438298"/>
              <a:ext cx="254918" cy="67978"/>
              <a:chOff x="6094412" y="2895600"/>
              <a:chExt cx="1143000" cy="304800"/>
            </a:xfrm>
            <a:grpFill/>
          </p:grpSpPr>
          <p:sp>
            <p:nvSpPr>
              <p:cNvPr id="152" name="Oval 151">
                <a:extLst>
                  <a:ext uri="{FF2B5EF4-FFF2-40B4-BE49-F238E27FC236}">
                    <a16:creationId xmlns:a16="http://schemas.microsoft.com/office/drawing/2014/main" id="{282250B4-BB8E-687B-604E-547242E686AB}"/>
                  </a:ext>
                </a:extLst>
              </p:cNvPr>
              <p:cNvSpPr/>
              <p:nvPr/>
            </p:nvSpPr>
            <p:spPr>
              <a:xfrm>
                <a:off x="6094412" y="2895600"/>
                <a:ext cx="304800" cy="304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3" name="Oval 152">
                <a:extLst>
                  <a:ext uri="{FF2B5EF4-FFF2-40B4-BE49-F238E27FC236}">
                    <a16:creationId xmlns:a16="http://schemas.microsoft.com/office/drawing/2014/main" id="{61105F8A-491C-8AFA-6E49-718D337368CF}"/>
                  </a:ext>
                </a:extLst>
              </p:cNvPr>
              <p:cNvSpPr/>
              <p:nvPr/>
            </p:nvSpPr>
            <p:spPr>
              <a:xfrm>
                <a:off x="6932612" y="2895600"/>
                <a:ext cx="304800" cy="304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46" name="Group 145">
              <a:extLst>
                <a:ext uri="{FF2B5EF4-FFF2-40B4-BE49-F238E27FC236}">
                  <a16:creationId xmlns:a16="http://schemas.microsoft.com/office/drawing/2014/main" id="{068A28CB-FA8F-C9F1-A2E3-EA3196F3CACA}"/>
                </a:ext>
              </a:extLst>
            </p:cNvPr>
            <p:cNvGrpSpPr/>
            <p:nvPr/>
          </p:nvGrpSpPr>
          <p:grpSpPr>
            <a:xfrm>
              <a:off x="1958691" y="2532712"/>
              <a:ext cx="355823" cy="50983"/>
              <a:chOff x="5870574" y="3397250"/>
              <a:chExt cx="1595438" cy="228600"/>
            </a:xfrm>
            <a:grpFill/>
          </p:grpSpPr>
          <p:sp>
            <p:nvSpPr>
              <p:cNvPr id="150" name="Oval 149">
                <a:extLst>
                  <a:ext uri="{FF2B5EF4-FFF2-40B4-BE49-F238E27FC236}">
                    <a16:creationId xmlns:a16="http://schemas.microsoft.com/office/drawing/2014/main" id="{009A866B-C6FE-524A-E486-10AC07E873C0}"/>
                  </a:ext>
                </a:extLst>
              </p:cNvPr>
              <p:cNvSpPr/>
              <p:nvPr/>
            </p:nvSpPr>
            <p:spPr>
              <a:xfrm>
                <a:off x="5870574"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1" name="Oval 150">
                <a:extLst>
                  <a:ext uri="{FF2B5EF4-FFF2-40B4-BE49-F238E27FC236}">
                    <a16:creationId xmlns:a16="http://schemas.microsoft.com/office/drawing/2014/main" id="{8262DC78-8A4D-6EA5-DD53-89DDFA8A5842}"/>
                  </a:ext>
                </a:extLst>
              </p:cNvPr>
              <p:cNvSpPr/>
              <p:nvPr/>
            </p:nvSpPr>
            <p:spPr>
              <a:xfrm>
                <a:off x="7237412"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47" name="Group 146">
              <a:extLst>
                <a:ext uri="{FF2B5EF4-FFF2-40B4-BE49-F238E27FC236}">
                  <a16:creationId xmlns:a16="http://schemas.microsoft.com/office/drawing/2014/main" id="{3520D701-EC40-D96E-1CBD-09A45EA9673A}"/>
                </a:ext>
              </a:extLst>
            </p:cNvPr>
            <p:cNvGrpSpPr/>
            <p:nvPr/>
          </p:nvGrpSpPr>
          <p:grpSpPr>
            <a:xfrm>
              <a:off x="1924702" y="2610131"/>
              <a:ext cx="423801" cy="33989"/>
              <a:chOff x="5718174" y="3708400"/>
              <a:chExt cx="1900238" cy="152400"/>
            </a:xfrm>
            <a:grpFill/>
          </p:grpSpPr>
          <p:sp>
            <p:nvSpPr>
              <p:cNvPr id="148" name="Oval 147">
                <a:extLst>
                  <a:ext uri="{FF2B5EF4-FFF2-40B4-BE49-F238E27FC236}">
                    <a16:creationId xmlns:a16="http://schemas.microsoft.com/office/drawing/2014/main" id="{7FD6D6D6-5298-43E1-822E-BBFBAF178588}"/>
                  </a:ext>
                </a:extLst>
              </p:cNvPr>
              <p:cNvSpPr/>
              <p:nvPr/>
            </p:nvSpPr>
            <p:spPr>
              <a:xfrm>
                <a:off x="7466012" y="3708400"/>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9" name="Oval 148">
                <a:extLst>
                  <a:ext uri="{FF2B5EF4-FFF2-40B4-BE49-F238E27FC236}">
                    <a16:creationId xmlns:a16="http://schemas.microsoft.com/office/drawing/2014/main" id="{1754AF6E-9B91-311B-BBDD-B45108908FAC}"/>
                  </a:ext>
                </a:extLst>
              </p:cNvPr>
              <p:cNvSpPr/>
              <p:nvPr/>
            </p:nvSpPr>
            <p:spPr>
              <a:xfrm>
                <a:off x="5718174" y="3708400"/>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57" name="Group 156">
            <a:extLst>
              <a:ext uri="{FF2B5EF4-FFF2-40B4-BE49-F238E27FC236}">
                <a16:creationId xmlns:a16="http://schemas.microsoft.com/office/drawing/2014/main" id="{9D5AD0DD-D8B9-6264-BD18-745274723684}"/>
              </a:ext>
            </a:extLst>
          </p:cNvPr>
          <p:cNvGrpSpPr/>
          <p:nvPr/>
        </p:nvGrpSpPr>
        <p:grpSpPr>
          <a:xfrm>
            <a:off x="4486961" y="6437047"/>
            <a:ext cx="3445713" cy="0"/>
            <a:chOff x="4494650" y="5576830"/>
            <a:chExt cx="3445713" cy="0"/>
          </a:xfrm>
        </p:grpSpPr>
        <p:cxnSp>
          <p:nvCxnSpPr>
            <p:cNvPr id="158" name="Straight Arrow Connector 157">
              <a:extLst>
                <a:ext uri="{FF2B5EF4-FFF2-40B4-BE49-F238E27FC236}">
                  <a16:creationId xmlns:a16="http://schemas.microsoft.com/office/drawing/2014/main" id="{EF21E01F-1F34-22DD-6DC6-43465C90937C}"/>
                </a:ext>
              </a:extLst>
            </p:cNvPr>
            <p:cNvCxnSpPr>
              <a:cxnSpLocks/>
            </p:cNvCxnSpPr>
            <p:nvPr/>
          </p:nvCxnSpPr>
          <p:spPr>
            <a:xfrm>
              <a:off x="4494650" y="5576830"/>
              <a:ext cx="1714548" cy="0"/>
            </a:xfrm>
            <a:prstGeom prst="straightConnector1">
              <a:avLst/>
            </a:prstGeom>
            <a:ln w="38100" cap="flat" cmpd="sng" algn="ctr">
              <a:gradFill>
                <a:gsLst>
                  <a:gs pos="0">
                    <a:schemeClr val="accent1">
                      <a:lumMod val="75000"/>
                    </a:schemeClr>
                  </a:gs>
                  <a:gs pos="100000">
                    <a:schemeClr val="accent2">
                      <a:lumMod val="75000"/>
                    </a:schemeClr>
                  </a:gs>
                </a:gsLst>
                <a:lin ang="0" scaled="0"/>
              </a:gradFill>
              <a:prstDash val="solid"/>
              <a:round/>
              <a:headEnd type="none" w="med" len="med"/>
              <a:tailEnd type="none"/>
            </a:ln>
            <a:effectLst/>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72FD73B0-71DE-8567-871B-2909DE0145A6}"/>
                </a:ext>
              </a:extLst>
            </p:cNvPr>
            <p:cNvCxnSpPr>
              <a:cxnSpLocks/>
            </p:cNvCxnSpPr>
            <p:nvPr/>
          </p:nvCxnSpPr>
          <p:spPr>
            <a:xfrm>
              <a:off x="6207379" y="5576830"/>
              <a:ext cx="1732984" cy="0"/>
            </a:xfrm>
            <a:prstGeom prst="straightConnector1">
              <a:avLst/>
            </a:prstGeom>
            <a:ln w="38100" cap="flat" cmpd="sng" algn="ctr">
              <a:gradFill>
                <a:gsLst>
                  <a:gs pos="0">
                    <a:schemeClr val="accent2">
                      <a:lumMod val="75000"/>
                    </a:schemeClr>
                  </a:gs>
                  <a:gs pos="99000">
                    <a:schemeClr val="accent3">
                      <a:lumMod val="75000"/>
                    </a:schemeClr>
                  </a:gs>
                </a:gsLst>
                <a:lin ang="0" scaled="0"/>
              </a:gradFill>
              <a:prstDash val="solid"/>
              <a:round/>
              <a:headEnd type="none" w="med" len="med"/>
              <a:tailEnd type="none"/>
            </a:ln>
            <a:effectLst/>
          </p:spPr>
          <p:style>
            <a:lnRef idx="2">
              <a:schemeClr val="accent1"/>
            </a:lnRef>
            <a:fillRef idx="0">
              <a:schemeClr val="accent1"/>
            </a:fillRef>
            <a:effectRef idx="1">
              <a:schemeClr val="accent1"/>
            </a:effectRef>
            <a:fontRef idx="minor">
              <a:schemeClr val="tx1"/>
            </a:fontRef>
          </p:style>
        </p:cxnSp>
      </p:grpSp>
      <p:grpSp>
        <p:nvGrpSpPr>
          <p:cNvPr id="132" name="Group 131">
            <a:extLst>
              <a:ext uri="{FF2B5EF4-FFF2-40B4-BE49-F238E27FC236}">
                <a16:creationId xmlns:a16="http://schemas.microsoft.com/office/drawing/2014/main" id="{514512DD-052B-762B-8FA9-823AF29367B7}"/>
              </a:ext>
            </a:extLst>
          </p:cNvPr>
          <p:cNvGrpSpPr>
            <a:grpSpLocks noChangeAspect="1"/>
          </p:cNvGrpSpPr>
          <p:nvPr/>
        </p:nvGrpSpPr>
        <p:grpSpPr>
          <a:xfrm rot="16200000" flipH="1">
            <a:off x="5128733" y="6361791"/>
            <a:ext cx="210418" cy="158579"/>
            <a:chOff x="1924702" y="2309895"/>
            <a:chExt cx="423801" cy="334225"/>
          </a:xfrm>
          <a:solidFill>
            <a:schemeClr val="accent2">
              <a:lumMod val="75000"/>
            </a:schemeClr>
          </a:solidFill>
        </p:grpSpPr>
        <p:sp>
          <p:nvSpPr>
            <p:cNvPr id="133" name="Oval 132">
              <a:extLst>
                <a:ext uri="{FF2B5EF4-FFF2-40B4-BE49-F238E27FC236}">
                  <a16:creationId xmlns:a16="http://schemas.microsoft.com/office/drawing/2014/main" id="{0C16B10A-F854-2EAA-11F8-7512899445B6}"/>
                </a:ext>
              </a:extLst>
            </p:cNvPr>
            <p:cNvSpPr/>
            <p:nvPr/>
          </p:nvSpPr>
          <p:spPr>
            <a:xfrm>
              <a:off x="2085619" y="2309895"/>
              <a:ext cx="101967" cy="1019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latin typeface="Arial" panose="020B0604020202020204" pitchFamily="34" charset="0"/>
                <a:cs typeface="Arial" panose="020B0604020202020204" pitchFamily="34" charset="0"/>
              </a:endParaRPr>
            </a:p>
          </p:txBody>
        </p:sp>
        <p:grpSp>
          <p:nvGrpSpPr>
            <p:cNvPr id="134" name="Group 133">
              <a:extLst>
                <a:ext uri="{FF2B5EF4-FFF2-40B4-BE49-F238E27FC236}">
                  <a16:creationId xmlns:a16="http://schemas.microsoft.com/office/drawing/2014/main" id="{6F45758A-DDD8-7F63-A28A-502CEA4B6A42}"/>
                </a:ext>
              </a:extLst>
            </p:cNvPr>
            <p:cNvGrpSpPr/>
            <p:nvPr/>
          </p:nvGrpSpPr>
          <p:grpSpPr>
            <a:xfrm>
              <a:off x="2009144" y="2438298"/>
              <a:ext cx="254918" cy="67978"/>
              <a:chOff x="6094412" y="2895600"/>
              <a:chExt cx="1143000" cy="304800"/>
            </a:xfrm>
            <a:grpFill/>
          </p:grpSpPr>
          <p:sp>
            <p:nvSpPr>
              <p:cNvPr id="141" name="Oval 140">
                <a:extLst>
                  <a:ext uri="{FF2B5EF4-FFF2-40B4-BE49-F238E27FC236}">
                    <a16:creationId xmlns:a16="http://schemas.microsoft.com/office/drawing/2014/main" id="{EA224D47-16BD-56EE-FEFA-403F650C0E5D}"/>
                  </a:ext>
                </a:extLst>
              </p:cNvPr>
              <p:cNvSpPr/>
              <p:nvPr/>
            </p:nvSpPr>
            <p:spPr>
              <a:xfrm>
                <a:off x="6094412" y="2895600"/>
                <a:ext cx="304800" cy="304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2" name="Oval 141">
                <a:extLst>
                  <a:ext uri="{FF2B5EF4-FFF2-40B4-BE49-F238E27FC236}">
                    <a16:creationId xmlns:a16="http://schemas.microsoft.com/office/drawing/2014/main" id="{1AAAA9E2-2BBE-08FC-D3E6-1B88039BD79D}"/>
                  </a:ext>
                </a:extLst>
              </p:cNvPr>
              <p:cNvSpPr/>
              <p:nvPr/>
            </p:nvSpPr>
            <p:spPr>
              <a:xfrm>
                <a:off x="6932612" y="2895600"/>
                <a:ext cx="304800" cy="304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35" name="Group 134">
              <a:extLst>
                <a:ext uri="{FF2B5EF4-FFF2-40B4-BE49-F238E27FC236}">
                  <a16:creationId xmlns:a16="http://schemas.microsoft.com/office/drawing/2014/main" id="{EF46D8D0-6AD0-0CAF-E287-8397D46A0A05}"/>
                </a:ext>
              </a:extLst>
            </p:cNvPr>
            <p:cNvGrpSpPr/>
            <p:nvPr/>
          </p:nvGrpSpPr>
          <p:grpSpPr>
            <a:xfrm>
              <a:off x="1958691" y="2532712"/>
              <a:ext cx="355823" cy="50983"/>
              <a:chOff x="5870574" y="3397250"/>
              <a:chExt cx="1595438" cy="228600"/>
            </a:xfrm>
            <a:grpFill/>
          </p:grpSpPr>
          <p:sp>
            <p:nvSpPr>
              <p:cNvPr id="139" name="Oval 138">
                <a:extLst>
                  <a:ext uri="{FF2B5EF4-FFF2-40B4-BE49-F238E27FC236}">
                    <a16:creationId xmlns:a16="http://schemas.microsoft.com/office/drawing/2014/main" id="{B5B9E25D-FBC2-D499-B9F9-FCE2AB760C41}"/>
                  </a:ext>
                </a:extLst>
              </p:cNvPr>
              <p:cNvSpPr/>
              <p:nvPr/>
            </p:nvSpPr>
            <p:spPr>
              <a:xfrm>
                <a:off x="5870574"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0" name="Oval 139">
                <a:extLst>
                  <a:ext uri="{FF2B5EF4-FFF2-40B4-BE49-F238E27FC236}">
                    <a16:creationId xmlns:a16="http://schemas.microsoft.com/office/drawing/2014/main" id="{AB87DBFD-93B3-C1D4-67B7-49C933F6FAE1}"/>
                  </a:ext>
                </a:extLst>
              </p:cNvPr>
              <p:cNvSpPr/>
              <p:nvPr/>
            </p:nvSpPr>
            <p:spPr>
              <a:xfrm>
                <a:off x="7237412"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36" name="Group 135">
              <a:extLst>
                <a:ext uri="{FF2B5EF4-FFF2-40B4-BE49-F238E27FC236}">
                  <a16:creationId xmlns:a16="http://schemas.microsoft.com/office/drawing/2014/main" id="{02E05D82-E241-50DC-B3B0-E2C938390645}"/>
                </a:ext>
              </a:extLst>
            </p:cNvPr>
            <p:cNvGrpSpPr/>
            <p:nvPr/>
          </p:nvGrpSpPr>
          <p:grpSpPr>
            <a:xfrm>
              <a:off x="1924702" y="2610131"/>
              <a:ext cx="423801" cy="33989"/>
              <a:chOff x="5718174" y="3708400"/>
              <a:chExt cx="1900238" cy="152400"/>
            </a:xfrm>
            <a:grpFill/>
          </p:grpSpPr>
          <p:sp>
            <p:nvSpPr>
              <p:cNvPr id="137" name="Oval 136">
                <a:extLst>
                  <a:ext uri="{FF2B5EF4-FFF2-40B4-BE49-F238E27FC236}">
                    <a16:creationId xmlns:a16="http://schemas.microsoft.com/office/drawing/2014/main" id="{6803386F-BBB2-24E3-A364-304611F9120D}"/>
                  </a:ext>
                </a:extLst>
              </p:cNvPr>
              <p:cNvSpPr/>
              <p:nvPr/>
            </p:nvSpPr>
            <p:spPr>
              <a:xfrm>
                <a:off x="7466012" y="3708400"/>
                <a:ext cx="152400" cy="152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8" name="Oval 137">
                <a:extLst>
                  <a:ext uri="{FF2B5EF4-FFF2-40B4-BE49-F238E27FC236}">
                    <a16:creationId xmlns:a16="http://schemas.microsoft.com/office/drawing/2014/main" id="{88564816-2DBE-CB3A-BCAD-9499EDAEE8C3}"/>
                  </a:ext>
                </a:extLst>
              </p:cNvPr>
              <p:cNvSpPr/>
              <p:nvPr/>
            </p:nvSpPr>
            <p:spPr>
              <a:xfrm>
                <a:off x="5718174" y="3708400"/>
                <a:ext cx="152400" cy="152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10" name="Group 109">
            <a:extLst>
              <a:ext uri="{FF2B5EF4-FFF2-40B4-BE49-F238E27FC236}">
                <a16:creationId xmlns:a16="http://schemas.microsoft.com/office/drawing/2014/main" id="{751D984D-5123-8472-B237-47F87E0718A0}"/>
              </a:ext>
            </a:extLst>
          </p:cNvPr>
          <p:cNvGrpSpPr>
            <a:grpSpLocks noChangeAspect="1"/>
          </p:cNvGrpSpPr>
          <p:nvPr/>
        </p:nvGrpSpPr>
        <p:grpSpPr>
          <a:xfrm rot="16200000" flipH="1">
            <a:off x="7064432" y="6365682"/>
            <a:ext cx="210418" cy="158579"/>
            <a:chOff x="1924702" y="2309895"/>
            <a:chExt cx="423801" cy="334225"/>
          </a:xfrm>
          <a:solidFill>
            <a:schemeClr val="accent3">
              <a:lumMod val="75000"/>
            </a:schemeClr>
          </a:solidFill>
        </p:grpSpPr>
        <p:sp>
          <p:nvSpPr>
            <p:cNvPr id="111" name="Oval 110">
              <a:extLst>
                <a:ext uri="{FF2B5EF4-FFF2-40B4-BE49-F238E27FC236}">
                  <a16:creationId xmlns:a16="http://schemas.microsoft.com/office/drawing/2014/main" id="{B0FFD637-CAFE-4406-37EB-AC8AD00E98B8}"/>
                </a:ext>
              </a:extLst>
            </p:cNvPr>
            <p:cNvSpPr/>
            <p:nvPr/>
          </p:nvSpPr>
          <p:spPr>
            <a:xfrm>
              <a:off x="2085619" y="2309895"/>
              <a:ext cx="101967" cy="101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112" name="Group 111">
              <a:extLst>
                <a:ext uri="{FF2B5EF4-FFF2-40B4-BE49-F238E27FC236}">
                  <a16:creationId xmlns:a16="http://schemas.microsoft.com/office/drawing/2014/main" id="{2C08795C-571C-BC94-8F7B-E63CB7BCD6C9}"/>
                </a:ext>
              </a:extLst>
            </p:cNvPr>
            <p:cNvGrpSpPr/>
            <p:nvPr/>
          </p:nvGrpSpPr>
          <p:grpSpPr>
            <a:xfrm>
              <a:off x="2009144" y="2438298"/>
              <a:ext cx="254918" cy="67978"/>
              <a:chOff x="6094412" y="2895600"/>
              <a:chExt cx="1143000" cy="304800"/>
            </a:xfrm>
            <a:grpFill/>
          </p:grpSpPr>
          <p:sp>
            <p:nvSpPr>
              <p:cNvPr id="119" name="Oval 118">
                <a:extLst>
                  <a:ext uri="{FF2B5EF4-FFF2-40B4-BE49-F238E27FC236}">
                    <a16:creationId xmlns:a16="http://schemas.microsoft.com/office/drawing/2014/main" id="{2A574322-BA88-FB1C-F099-1C5A7F8F5634}"/>
                  </a:ext>
                </a:extLst>
              </p:cNvPr>
              <p:cNvSpPr/>
              <p:nvPr/>
            </p:nvSpPr>
            <p:spPr>
              <a:xfrm>
                <a:off x="6094412" y="2895600"/>
                <a:ext cx="304800" cy="304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0" name="Oval 119">
                <a:extLst>
                  <a:ext uri="{FF2B5EF4-FFF2-40B4-BE49-F238E27FC236}">
                    <a16:creationId xmlns:a16="http://schemas.microsoft.com/office/drawing/2014/main" id="{85A7EB52-C7CA-50F4-B694-8E4268B561BF}"/>
                  </a:ext>
                </a:extLst>
              </p:cNvPr>
              <p:cNvSpPr/>
              <p:nvPr/>
            </p:nvSpPr>
            <p:spPr>
              <a:xfrm>
                <a:off x="6932612" y="2895600"/>
                <a:ext cx="304800" cy="304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13" name="Group 112">
              <a:extLst>
                <a:ext uri="{FF2B5EF4-FFF2-40B4-BE49-F238E27FC236}">
                  <a16:creationId xmlns:a16="http://schemas.microsoft.com/office/drawing/2014/main" id="{7919DAAB-8BB2-49FA-B68F-65B71299F444}"/>
                </a:ext>
              </a:extLst>
            </p:cNvPr>
            <p:cNvGrpSpPr/>
            <p:nvPr/>
          </p:nvGrpSpPr>
          <p:grpSpPr>
            <a:xfrm>
              <a:off x="1958691" y="2532712"/>
              <a:ext cx="355823" cy="50983"/>
              <a:chOff x="5870574" y="3397250"/>
              <a:chExt cx="1595438" cy="228600"/>
            </a:xfrm>
            <a:grpFill/>
          </p:grpSpPr>
          <p:sp>
            <p:nvSpPr>
              <p:cNvPr id="117" name="Oval 116">
                <a:extLst>
                  <a:ext uri="{FF2B5EF4-FFF2-40B4-BE49-F238E27FC236}">
                    <a16:creationId xmlns:a16="http://schemas.microsoft.com/office/drawing/2014/main" id="{9B456DE3-F5A1-5A4D-A2EE-9DD5D3E7F9D8}"/>
                  </a:ext>
                </a:extLst>
              </p:cNvPr>
              <p:cNvSpPr/>
              <p:nvPr/>
            </p:nvSpPr>
            <p:spPr>
              <a:xfrm>
                <a:off x="5870574"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18" name="Oval 117">
                <a:extLst>
                  <a:ext uri="{FF2B5EF4-FFF2-40B4-BE49-F238E27FC236}">
                    <a16:creationId xmlns:a16="http://schemas.microsoft.com/office/drawing/2014/main" id="{64BBF805-462A-1631-A6B3-35B15339B951}"/>
                  </a:ext>
                </a:extLst>
              </p:cNvPr>
              <p:cNvSpPr/>
              <p:nvPr/>
            </p:nvSpPr>
            <p:spPr>
              <a:xfrm>
                <a:off x="7237412" y="33972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14" name="Group 113">
              <a:extLst>
                <a:ext uri="{FF2B5EF4-FFF2-40B4-BE49-F238E27FC236}">
                  <a16:creationId xmlns:a16="http://schemas.microsoft.com/office/drawing/2014/main" id="{BE706085-23EF-3C05-0C81-7D16D05B919B}"/>
                </a:ext>
              </a:extLst>
            </p:cNvPr>
            <p:cNvGrpSpPr/>
            <p:nvPr/>
          </p:nvGrpSpPr>
          <p:grpSpPr>
            <a:xfrm>
              <a:off x="1924702" y="2610131"/>
              <a:ext cx="423801" cy="33989"/>
              <a:chOff x="5718174" y="3708400"/>
              <a:chExt cx="1900238" cy="152400"/>
            </a:xfrm>
            <a:grpFill/>
          </p:grpSpPr>
          <p:sp>
            <p:nvSpPr>
              <p:cNvPr id="115" name="Oval 114">
                <a:extLst>
                  <a:ext uri="{FF2B5EF4-FFF2-40B4-BE49-F238E27FC236}">
                    <a16:creationId xmlns:a16="http://schemas.microsoft.com/office/drawing/2014/main" id="{B0246A72-1D00-703A-15B4-A0D00997507F}"/>
                  </a:ext>
                </a:extLst>
              </p:cNvPr>
              <p:cNvSpPr/>
              <p:nvPr/>
            </p:nvSpPr>
            <p:spPr>
              <a:xfrm>
                <a:off x="7466012" y="3708400"/>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16" name="Oval 115">
                <a:extLst>
                  <a:ext uri="{FF2B5EF4-FFF2-40B4-BE49-F238E27FC236}">
                    <a16:creationId xmlns:a16="http://schemas.microsoft.com/office/drawing/2014/main" id="{93DCF342-8454-FED7-73DC-0E6441BA6609}"/>
                  </a:ext>
                </a:extLst>
              </p:cNvPr>
              <p:cNvSpPr/>
              <p:nvPr/>
            </p:nvSpPr>
            <p:spPr>
              <a:xfrm>
                <a:off x="5718174" y="3708400"/>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74" name="Group 173">
            <a:extLst>
              <a:ext uri="{FF2B5EF4-FFF2-40B4-BE49-F238E27FC236}">
                <a16:creationId xmlns:a16="http://schemas.microsoft.com/office/drawing/2014/main" id="{5A9E6302-0BEC-13E9-467B-94790D236050}"/>
              </a:ext>
            </a:extLst>
          </p:cNvPr>
          <p:cNvGrpSpPr/>
          <p:nvPr/>
        </p:nvGrpSpPr>
        <p:grpSpPr>
          <a:xfrm>
            <a:off x="3042944" y="1582711"/>
            <a:ext cx="6256486" cy="784566"/>
            <a:chOff x="3298614" y="1581972"/>
            <a:chExt cx="5798946" cy="784566"/>
          </a:xfrm>
        </p:grpSpPr>
        <p:sp>
          <p:nvSpPr>
            <p:cNvPr id="70" name="TextBox 69">
              <a:extLst>
                <a:ext uri="{FF2B5EF4-FFF2-40B4-BE49-F238E27FC236}">
                  <a16:creationId xmlns:a16="http://schemas.microsoft.com/office/drawing/2014/main" id="{91649763-E5A1-D0B9-0ADD-52A2F8F83D20}"/>
                </a:ext>
              </a:extLst>
            </p:cNvPr>
            <p:cNvSpPr txBox="1"/>
            <p:nvPr/>
          </p:nvSpPr>
          <p:spPr>
            <a:xfrm>
              <a:off x="3302837" y="1581972"/>
              <a:ext cx="5794723" cy="633188"/>
            </a:xfrm>
            <a:prstGeom prst="round2SameRect">
              <a:avLst>
                <a:gd name="adj1" fmla="val 11407"/>
                <a:gd name="adj2" fmla="val 0"/>
              </a:avLst>
            </a:prstGeom>
            <a:solidFill>
              <a:schemeClr val="bg1"/>
            </a:solidFill>
            <a:ln>
              <a:noFill/>
            </a:ln>
          </p:spPr>
          <p:txBody>
            <a:bodyPr wrap="square" lIns="0" tIns="0" rIns="0" bIns="0" rtlCol="0" anchor="ctr">
              <a:noAutofit/>
            </a:bodyPr>
            <a:lstStyle/>
            <a:p>
              <a:pPr algn="ctr"/>
              <a:endParaRPr lang="en-IN" sz="1800" b="1" dirty="0">
                <a:solidFill>
                  <a:schemeClr val="accent3"/>
                </a:solidFill>
              </a:endParaRPr>
            </a:p>
          </p:txBody>
        </p:sp>
        <p:pic>
          <p:nvPicPr>
            <p:cNvPr id="103" name="Picture 102" descr="A black background with a black square&#10;&#10;Description automatically generated with medium confidence">
              <a:extLst>
                <a:ext uri="{FF2B5EF4-FFF2-40B4-BE49-F238E27FC236}">
                  <a16:creationId xmlns:a16="http://schemas.microsoft.com/office/drawing/2014/main" id="{7B534424-BE3F-FFFB-A269-9EBB13C563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1062" y="1665538"/>
              <a:ext cx="2834524" cy="456883"/>
            </a:xfrm>
            <a:prstGeom prst="rect">
              <a:avLst/>
            </a:prstGeom>
          </p:spPr>
        </p:pic>
        <p:sp>
          <p:nvSpPr>
            <p:cNvPr id="172" name="Right Triangle 171">
              <a:extLst>
                <a:ext uri="{FF2B5EF4-FFF2-40B4-BE49-F238E27FC236}">
                  <a16:creationId xmlns:a16="http://schemas.microsoft.com/office/drawing/2014/main" id="{44C6BA6D-1F44-216E-ACB6-AEF1A71BEA5A}"/>
                </a:ext>
              </a:extLst>
            </p:cNvPr>
            <p:cNvSpPr/>
            <p:nvPr/>
          </p:nvSpPr>
          <p:spPr>
            <a:xfrm rot="10800000">
              <a:off x="3298614" y="2212457"/>
              <a:ext cx="148207" cy="154081"/>
            </a:xfrm>
            <a:prstGeom prst="rtTriangle">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latin typeface="Arial"/>
                <a:cs typeface="Arial"/>
              </a:endParaRPr>
            </a:p>
          </p:txBody>
        </p:sp>
        <p:sp>
          <p:nvSpPr>
            <p:cNvPr id="173" name="Right Triangle 172">
              <a:extLst>
                <a:ext uri="{FF2B5EF4-FFF2-40B4-BE49-F238E27FC236}">
                  <a16:creationId xmlns:a16="http://schemas.microsoft.com/office/drawing/2014/main" id="{28712796-744C-5D07-620D-AC6B6C4640C2}"/>
                </a:ext>
              </a:extLst>
            </p:cNvPr>
            <p:cNvSpPr/>
            <p:nvPr/>
          </p:nvSpPr>
          <p:spPr>
            <a:xfrm rot="10800000" flipH="1">
              <a:off x="8949353" y="2212457"/>
              <a:ext cx="148207" cy="154081"/>
            </a:xfrm>
            <a:prstGeom prst="rtTriangle">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latin typeface="Arial"/>
                <a:cs typeface="Arial"/>
              </a:endParaRPr>
            </a:p>
          </p:txBody>
        </p:sp>
      </p:grpSp>
    </p:spTree>
    <p:extLst>
      <p:ext uri="{BB962C8B-B14F-4D97-AF65-F5344CB8AC3E}">
        <p14:creationId xmlns:p14="http://schemas.microsoft.com/office/powerpoint/2010/main" val="1722209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422BE0D-242B-4412-0DF0-7BA04CC023C9}"/>
              </a:ext>
            </a:extLst>
          </p:cNvPr>
          <p:cNvGrpSpPr>
            <a:grpSpLocks noChangeAspect="1"/>
          </p:cNvGrpSpPr>
          <p:nvPr/>
        </p:nvGrpSpPr>
        <p:grpSpPr>
          <a:xfrm rot="5400000" flipH="1">
            <a:off x="8554809" y="3342160"/>
            <a:ext cx="495240" cy="373231"/>
            <a:chOff x="1924702" y="2309895"/>
            <a:chExt cx="423801" cy="334225"/>
          </a:xfrm>
          <a:solidFill>
            <a:schemeClr val="bg1"/>
          </a:solidFill>
        </p:grpSpPr>
        <p:sp>
          <p:nvSpPr>
            <p:cNvPr id="5" name="Oval 4">
              <a:extLst>
                <a:ext uri="{FF2B5EF4-FFF2-40B4-BE49-F238E27FC236}">
                  <a16:creationId xmlns:a16="http://schemas.microsoft.com/office/drawing/2014/main" id="{DFD6C738-37F9-1662-259D-59B8726F24AD}"/>
                </a:ext>
              </a:extLst>
            </p:cNvPr>
            <p:cNvSpPr/>
            <p:nvPr/>
          </p:nvSpPr>
          <p:spPr>
            <a:xfrm>
              <a:off x="2085619" y="2309895"/>
              <a:ext cx="101967" cy="1019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CAC99290-64AB-2247-4AD2-1C9D7C8F31EA}"/>
                </a:ext>
              </a:extLst>
            </p:cNvPr>
            <p:cNvGrpSpPr/>
            <p:nvPr/>
          </p:nvGrpSpPr>
          <p:grpSpPr>
            <a:xfrm>
              <a:off x="2009144" y="2438298"/>
              <a:ext cx="254918" cy="67978"/>
              <a:chOff x="6094412" y="2895600"/>
              <a:chExt cx="1143000" cy="304800"/>
            </a:xfrm>
            <a:grpFill/>
          </p:grpSpPr>
          <p:sp>
            <p:nvSpPr>
              <p:cNvPr id="13" name="Oval 12">
                <a:extLst>
                  <a:ext uri="{FF2B5EF4-FFF2-40B4-BE49-F238E27FC236}">
                    <a16:creationId xmlns:a16="http://schemas.microsoft.com/office/drawing/2014/main" id="{EDBB6FAD-EA7E-8A81-B9B2-E0E7784C86C6}"/>
                  </a:ext>
                </a:extLst>
              </p:cNvPr>
              <p:cNvSpPr/>
              <p:nvPr/>
            </p:nvSpPr>
            <p:spPr>
              <a:xfrm>
                <a:off x="6094412" y="2895600"/>
                <a:ext cx="304800" cy="304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66FDAB7F-A0B1-11E4-280B-9F2E19E88FD1}"/>
                  </a:ext>
                </a:extLst>
              </p:cNvPr>
              <p:cNvSpPr/>
              <p:nvPr/>
            </p:nvSpPr>
            <p:spPr>
              <a:xfrm>
                <a:off x="6932612" y="2895600"/>
                <a:ext cx="304800" cy="304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grpSp>
          <p:nvGrpSpPr>
            <p:cNvPr id="7" name="Group 6">
              <a:extLst>
                <a:ext uri="{FF2B5EF4-FFF2-40B4-BE49-F238E27FC236}">
                  <a16:creationId xmlns:a16="http://schemas.microsoft.com/office/drawing/2014/main" id="{49C70889-C881-6ED1-A259-62CC1A0F2C64}"/>
                </a:ext>
              </a:extLst>
            </p:cNvPr>
            <p:cNvGrpSpPr/>
            <p:nvPr/>
          </p:nvGrpSpPr>
          <p:grpSpPr>
            <a:xfrm>
              <a:off x="1958691" y="2532712"/>
              <a:ext cx="355823" cy="50983"/>
              <a:chOff x="5870574" y="3397250"/>
              <a:chExt cx="1595438" cy="228600"/>
            </a:xfrm>
            <a:grpFill/>
          </p:grpSpPr>
          <p:sp>
            <p:nvSpPr>
              <p:cNvPr id="11" name="Oval 10">
                <a:extLst>
                  <a:ext uri="{FF2B5EF4-FFF2-40B4-BE49-F238E27FC236}">
                    <a16:creationId xmlns:a16="http://schemas.microsoft.com/office/drawing/2014/main" id="{3986EE83-8E22-F040-CCEE-9706187921C5}"/>
                  </a:ext>
                </a:extLst>
              </p:cNvPr>
              <p:cNvSpPr/>
              <p:nvPr/>
            </p:nvSpPr>
            <p:spPr>
              <a:xfrm>
                <a:off x="5870574" y="3397250"/>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08B46082-7FFE-A0B5-8926-216F0D647D38}"/>
                  </a:ext>
                </a:extLst>
              </p:cNvPr>
              <p:cNvSpPr/>
              <p:nvPr/>
            </p:nvSpPr>
            <p:spPr>
              <a:xfrm>
                <a:off x="7237412" y="3397250"/>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grpSp>
          <p:nvGrpSpPr>
            <p:cNvPr id="8" name="Group 7">
              <a:extLst>
                <a:ext uri="{FF2B5EF4-FFF2-40B4-BE49-F238E27FC236}">
                  <a16:creationId xmlns:a16="http://schemas.microsoft.com/office/drawing/2014/main" id="{08602C55-B0E0-4EBA-2137-789BA27DE0AC}"/>
                </a:ext>
              </a:extLst>
            </p:cNvPr>
            <p:cNvGrpSpPr/>
            <p:nvPr/>
          </p:nvGrpSpPr>
          <p:grpSpPr>
            <a:xfrm>
              <a:off x="1924702" y="2610131"/>
              <a:ext cx="423801" cy="33989"/>
              <a:chOff x="5718174" y="3708400"/>
              <a:chExt cx="1900238" cy="152400"/>
            </a:xfrm>
            <a:grpFill/>
          </p:grpSpPr>
          <p:sp>
            <p:nvSpPr>
              <p:cNvPr id="9" name="Oval 8">
                <a:extLst>
                  <a:ext uri="{FF2B5EF4-FFF2-40B4-BE49-F238E27FC236}">
                    <a16:creationId xmlns:a16="http://schemas.microsoft.com/office/drawing/2014/main" id="{D6F26E3F-D469-A8F4-1E67-B18A6E5BDE1A}"/>
                  </a:ext>
                </a:extLst>
              </p:cNvPr>
              <p:cNvSpPr/>
              <p:nvPr/>
            </p:nvSpPr>
            <p:spPr>
              <a:xfrm>
                <a:off x="7466012" y="3708400"/>
                <a:ext cx="152400" cy="152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B99892E1-4197-464B-2D5B-634F77C834F0}"/>
                  </a:ext>
                </a:extLst>
              </p:cNvPr>
              <p:cNvSpPr/>
              <p:nvPr/>
            </p:nvSpPr>
            <p:spPr>
              <a:xfrm>
                <a:off x="5718174" y="3708400"/>
                <a:ext cx="152400" cy="152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grpSp>
      <p:cxnSp>
        <p:nvCxnSpPr>
          <p:cNvPr id="248" name="Straight Connector 247">
            <a:extLst>
              <a:ext uri="{FF2B5EF4-FFF2-40B4-BE49-F238E27FC236}">
                <a16:creationId xmlns:a16="http://schemas.microsoft.com/office/drawing/2014/main" id="{685F443C-4496-2B25-7F5A-8F8D282EA05F}"/>
              </a:ext>
            </a:extLst>
          </p:cNvPr>
          <p:cNvCxnSpPr>
            <a:cxnSpLocks/>
          </p:cNvCxnSpPr>
          <p:nvPr/>
        </p:nvCxnSpPr>
        <p:spPr>
          <a:xfrm flipV="1">
            <a:off x="3831417" y="1711166"/>
            <a:ext cx="0" cy="4356000"/>
          </a:xfrm>
          <a:prstGeom prst="line">
            <a:avLst/>
          </a:prstGeom>
          <a:ln w="9525" cap="flat" cmpd="sng" algn="ctr">
            <a:solidFill>
              <a:schemeClr val="accent6">
                <a:lumMod val="20000"/>
                <a:lumOff val="80000"/>
              </a:schemeClr>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242" name="Group 241">
            <a:extLst>
              <a:ext uri="{FF2B5EF4-FFF2-40B4-BE49-F238E27FC236}">
                <a16:creationId xmlns:a16="http://schemas.microsoft.com/office/drawing/2014/main" id="{846FAD0F-1369-DB9A-CDFA-38CDAB40CEAA}"/>
              </a:ext>
            </a:extLst>
          </p:cNvPr>
          <p:cNvGrpSpPr/>
          <p:nvPr/>
        </p:nvGrpSpPr>
        <p:grpSpPr>
          <a:xfrm>
            <a:off x="8472752" y="2084777"/>
            <a:ext cx="3311094" cy="4269551"/>
            <a:chOff x="8482123" y="2291270"/>
            <a:chExt cx="3311094" cy="4269551"/>
          </a:xfrm>
        </p:grpSpPr>
        <p:sp>
          <p:nvSpPr>
            <p:cNvPr id="129" name="Rectangle 128">
              <a:extLst>
                <a:ext uri="{FF2B5EF4-FFF2-40B4-BE49-F238E27FC236}">
                  <a16:creationId xmlns:a16="http://schemas.microsoft.com/office/drawing/2014/main" id="{A6A56AA0-0E33-9714-86C8-77FD9F990001}"/>
                </a:ext>
              </a:extLst>
            </p:cNvPr>
            <p:cNvSpPr/>
            <p:nvPr/>
          </p:nvSpPr>
          <p:spPr>
            <a:xfrm>
              <a:off x="8482123" y="5180121"/>
              <a:ext cx="1724188" cy="1380700"/>
            </a:xfrm>
            <a:prstGeom prst="rect">
              <a:avLst/>
            </a:prstGeom>
            <a:solidFill>
              <a:schemeClr val="accent2">
                <a:alpha val="9762"/>
              </a:schemeClr>
            </a:solidFill>
            <a:ln>
              <a:solidFill>
                <a:schemeClr val="accent2"/>
              </a:solidFill>
              <a:prstDash val="lgDashDotDot"/>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cxnSp>
          <p:nvCxnSpPr>
            <p:cNvPr id="90" name="Straight Connector 89">
              <a:extLst>
                <a:ext uri="{FF2B5EF4-FFF2-40B4-BE49-F238E27FC236}">
                  <a16:creationId xmlns:a16="http://schemas.microsoft.com/office/drawing/2014/main" id="{656FDC20-153F-89C4-E388-0289CF11D14A}"/>
                </a:ext>
              </a:extLst>
            </p:cNvPr>
            <p:cNvCxnSpPr>
              <a:cxnSpLocks/>
            </p:cNvCxnSpPr>
            <p:nvPr/>
          </p:nvCxnSpPr>
          <p:spPr>
            <a:xfrm flipH="1">
              <a:off x="10095739" y="3006943"/>
              <a:ext cx="349339" cy="0"/>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E210601A-746F-B3B0-15DE-6EC44029B625}"/>
                </a:ext>
              </a:extLst>
            </p:cNvPr>
            <p:cNvCxnSpPr>
              <a:cxnSpLocks/>
            </p:cNvCxnSpPr>
            <p:nvPr/>
          </p:nvCxnSpPr>
          <p:spPr>
            <a:xfrm flipH="1">
              <a:off x="11320481" y="3006943"/>
              <a:ext cx="296531" cy="0"/>
            </a:xfrm>
            <a:prstGeom prst="line">
              <a:avLst/>
            </a:prstGeom>
            <a:ln w="9525" cap="flat" cmpd="sng" algn="ctr">
              <a:solidFill>
                <a:schemeClr val="bg1">
                  <a:lumMod val="85000"/>
                </a:schemeClr>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96FDA003-4BAB-6673-2D4A-9BAA4C692819}"/>
                </a:ext>
              </a:extLst>
            </p:cNvPr>
            <p:cNvCxnSpPr>
              <a:cxnSpLocks/>
            </p:cNvCxnSpPr>
            <p:nvPr/>
          </p:nvCxnSpPr>
          <p:spPr>
            <a:xfrm>
              <a:off x="11320482" y="2395625"/>
              <a:ext cx="296529" cy="0"/>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3" name="Straight Arrow Connector 92">
              <a:extLst>
                <a:ext uri="{FF2B5EF4-FFF2-40B4-BE49-F238E27FC236}">
                  <a16:creationId xmlns:a16="http://schemas.microsoft.com/office/drawing/2014/main" id="{631FCE8B-5608-8C77-EDF6-69B1E0C98CE8}"/>
                </a:ext>
              </a:extLst>
            </p:cNvPr>
            <p:cNvCxnSpPr>
              <a:cxnSpLocks/>
            </p:cNvCxnSpPr>
            <p:nvPr/>
          </p:nvCxnSpPr>
          <p:spPr>
            <a:xfrm>
              <a:off x="10882784" y="2499978"/>
              <a:ext cx="0" cy="1932390"/>
            </a:xfrm>
            <a:prstGeom prst="straightConnector1">
              <a:avLst/>
            </a:prstGeom>
            <a:ln w="9525" cap="flat" cmpd="sng" algn="ctr">
              <a:solidFill>
                <a:schemeClr val="bg1">
                  <a:lumMod val="85000"/>
                </a:schemeClr>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94" name="Round Single Corner of Rectangle 93">
              <a:extLst>
                <a:ext uri="{FF2B5EF4-FFF2-40B4-BE49-F238E27FC236}">
                  <a16:creationId xmlns:a16="http://schemas.microsoft.com/office/drawing/2014/main" id="{91DD0CDB-EF58-8BFC-5BC2-84881CD2BC6A}"/>
                </a:ext>
              </a:extLst>
            </p:cNvPr>
            <p:cNvSpPr/>
            <p:nvPr/>
          </p:nvSpPr>
          <p:spPr>
            <a:xfrm>
              <a:off x="10445087" y="2291270"/>
              <a:ext cx="875396" cy="208708"/>
            </a:xfrm>
            <a:prstGeom prst="round1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r>
                <a:rPr lang="en-US" sz="600" dirty="0">
                  <a:solidFill>
                    <a:schemeClr val="bg1"/>
                  </a:solidFill>
                  <a:latin typeface="+mj-lt"/>
                  <a:cs typeface="Arial"/>
                </a:rPr>
                <a:t>Order Pizza</a:t>
              </a:r>
            </a:p>
          </p:txBody>
        </p:sp>
        <p:sp>
          <p:nvSpPr>
            <p:cNvPr id="95" name="Rectangle 94">
              <a:extLst>
                <a:ext uri="{FF2B5EF4-FFF2-40B4-BE49-F238E27FC236}">
                  <a16:creationId xmlns:a16="http://schemas.microsoft.com/office/drawing/2014/main" id="{5B08881A-FD59-69F5-CD57-2B150208F9F9}"/>
                </a:ext>
              </a:extLst>
            </p:cNvPr>
            <p:cNvSpPr/>
            <p:nvPr/>
          </p:nvSpPr>
          <p:spPr>
            <a:xfrm>
              <a:off x="10445087" y="2902589"/>
              <a:ext cx="875396" cy="208708"/>
            </a:xfrm>
            <a:prstGeom prst="rect">
              <a:avLst/>
            </a:prstGeom>
            <a:solidFill>
              <a:schemeClr val="accent2"/>
            </a:solidFill>
            <a:ln>
              <a:noFill/>
            </a:ln>
            <a:effectLst>
              <a:softEdge rad="0"/>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r>
                <a:rPr lang="en-US" sz="600" dirty="0">
                  <a:latin typeface="+mj-lt"/>
                  <a:cs typeface="Arial" panose="020B0604020202020204" pitchFamily="34" charset="0"/>
                </a:rPr>
                <a:t>Process Pizza</a:t>
              </a:r>
            </a:p>
          </p:txBody>
        </p:sp>
        <p:sp>
          <p:nvSpPr>
            <p:cNvPr id="96" name="Rectangle 95">
              <a:extLst>
                <a:ext uri="{FF2B5EF4-FFF2-40B4-BE49-F238E27FC236}">
                  <a16:creationId xmlns:a16="http://schemas.microsoft.com/office/drawing/2014/main" id="{705128C7-4B12-0DAB-F770-0FCD4D19A75F}"/>
                </a:ext>
              </a:extLst>
            </p:cNvPr>
            <p:cNvSpPr/>
            <p:nvPr/>
          </p:nvSpPr>
          <p:spPr>
            <a:xfrm>
              <a:off x="10445087" y="3839005"/>
              <a:ext cx="875396" cy="208708"/>
            </a:xfrm>
            <a:prstGeom prst="rect">
              <a:avLst/>
            </a:prstGeom>
            <a:solidFill>
              <a:schemeClr val="accent1"/>
            </a:solidFill>
            <a:ln>
              <a:noFill/>
            </a:ln>
            <a:effectLst>
              <a:softEdge rad="0"/>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r>
                <a:rPr lang="en-US" sz="600" dirty="0">
                  <a:solidFill>
                    <a:schemeClr val="bg1"/>
                  </a:solidFill>
                  <a:latin typeface="+mj-lt"/>
                  <a:cs typeface="Arial" panose="020B0604020202020204" pitchFamily="34" charset="0"/>
                </a:rPr>
                <a:t>Final Check</a:t>
              </a:r>
            </a:p>
          </p:txBody>
        </p:sp>
        <p:sp>
          <p:nvSpPr>
            <p:cNvPr id="98" name="Round Diagonal Corner of Rectangle 97">
              <a:extLst>
                <a:ext uri="{FF2B5EF4-FFF2-40B4-BE49-F238E27FC236}">
                  <a16:creationId xmlns:a16="http://schemas.microsoft.com/office/drawing/2014/main" id="{1210A648-22ED-FE45-484A-0D375CF0D00A}"/>
                </a:ext>
              </a:extLst>
            </p:cNvPr>
            <p:cNvSpPr/>
            <p:nvPr/>
          </p:nvSpPr>
          <p:spPr>
            <a:xfrm>
              <a:off x="10445087" y="4437942"/>
              <a:ext cx="875396" cy="208708"/>
            </a:xfrm>
            <a:prstGeom prst="round2DiagRect">
              <a:avLst>
                <a:gd name="adj1" fmla="val 50000"/>
                <a:gd name="adj2" fmla="val 0"/>
              </a:avLst>
            </a:prstGeom>
            <a:solidFill>
              <a:schemeClr val="accent2"/>
            </a:solidFill>
            <a:ln>
              <a:noFill/>
            </a:ln>
            <a:effectLst>
              <a:softEdge rad="0"/>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r>
                <a:rPr lang="en-US" sz="600" dirty="0">
                  <a:latin typeface="+mj-lt"/>
                  <a:cs typeface="Arial" panose="020B0604020202020204" pitchFamily="34" charset="0"/>
                </a:rPr>
                <a:t>Sub: Payments</a:t>
              </a:r>
            </a:p>
          </p:txBody>
        </p:sp>
        <p:sp>
          <p:nvSpPr>
            <p:cNvPr id="100" name="Oval 99">
              <a:extLst>
                <a:ext uri="{FF2B5EF4-FFF2-40B4-BE49-F238E27FC236}">
                  <a16:creationId xmlns:a16="http://schemas.microsoft.com/office/drawing/2014/main" id="{668DDC49-242F-F395-B2D8-A6BB78430C2E}"/>
                </a:ext>
              </a:extLst>
            </p:cNvPr>
            <p:cNvSpPr>
              <a:spLocks noChangeAspect="1"/>
            </p:cNvSpPr>
            <p:nvPr/>
          </p:nvSpPr>
          <p:spPr>
            <a:xfrm>
              <a:off x="9915739" y="3303207"/>
              <a:ext cx="360000" cy="3600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r>
                <a:rPr lang="en-US" sz="300" b="1" dirty="0">
                  <a:solidFill>
                    <a:schemeClr val="bg1"/>
                  </a:solidFill>
                  <a:latin typeface="+mj-lt"/>
                  <a:cs typeface="Arial"/>
                </a:rPr>
                <a:t>CREDITOR MISSING</a:t>
              </a:r>
            </a:p>
          </p:txBody>
        </p:sp>
        <p:sp>
          <p:nvSpPr>
            <p:cNvPr id="102" name="Oval 101">
              <a:extLst>
                <a:ext uri="{FF2B5EF4-FFF2-40B4-BE49-F238E27FC236}">
                  <a16:creationId xmlns:a16="http://schemas.microsoft.com/office/drawing/2014/main" id="{3E09AF7F-8855-C34E-DA42-285B21C338A1}"/>
                </a:ext>
              </a:extLst>
            </p:cNvPr>
            <p:cNvSpPr>
              <a:spLocks noChangeAspect="1"/>
            </p:cNvSpPr>
            <p:nvPr/>
          </p:nvSpPr>
          <p:spPr>
            <a:xfrm>
              <a:off x="11433217" y="4735399"/>
              <a:ext cx="360000" cy="3600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r>
                <a:rPr lang="en-US" sz="300" b="1" dirty="0">
                  <a:solidFill>
                    <a:schemeClr val="bg1"/>
                  </a:solidFill>
                  <a:latin typeface="+mj-lt"/>
                  <a:cs typeface="Arial"/>
                </a:rPr>
                <a:t>REPEAT PAYMENT</a:t>
              </a:r>
            </a:p>
          </p:txBody>
        </p:sp>
        <p:sp>
          <p:nvSpPr>
            <p:cNvPr id="103" name="Rectangle 102">
              <a:extLst>
                <a:ext uri="{FF2B5EF4-FFF2-40B4-BE49-F238E27FC236}">
                  <a16:creationId xmlns:a16="http://schemas.microsoft.com/office/drawing/2014/main" id="{4735F562-32A8-C579-48C3-7A6C1F9BB020}"/>
                </a:ext>
              </a:extLst>
            </p:cNvPr>
            <p:cNvSpPr/>
            <p:nvPr/>
          </p:nvSpPr>
          <p:spPr>
            <a:xfrm>
              <a:off x="10445077" y="5176090"/>
              <a:ext cx="875396" cy="208708"/>
            </a:xfrm>
            <a:prstGeom prst="rect">
              <a:avLst/>
            </a:prstGeom>
            <a:solidFill>
              <a:schemeClr val="accent1"/>
            </a:solidFill>
            <a:ln>
              <a:noFill/>
            </a:ln>
            <a:effectLst>
              <a:softEdge rad="0"/>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r>
                <a:rPr lang="en-US" sz="600" dirty="0">
                  <a:solidFill>
                    <a:schemeClr val="bg1"/>
                  </a:solidFill>
                  <a:latin typeface="+mj-lt"/>
                  <a:cs typeface="Arial" panose="020B0604020202020204" pitchFamily="34" charset="0"/>
                </a:rPr>
                <a:t>Clarify Deviant Invoice</a:t>
              </a:r>
            </a:p>
          </p:txBody>
        </p:sp>
        <p:cxnSp>
          <p:nvCxnSpPr>
            <p:cNvPr id="104" name="Straight Arrow Connector 103">
              <a:extLst>
                <a:ext uri="{FF2B5EF4-FFF2-40B4-BE49-F238E27FC236}">
                  <a16:creationId xmlns:a16="http://schemas.microsoft.com/office/drawing/2014/main" id="{BA62F0C4-2C23-0240-2090-D91F09E31E16}"/>
                </a:ext>
              </a:extLst>
            </p:cNvPr>
            <p:cNvCxnSpPr>
              <a:cxnSpLocks/>
              <a:endCxn id="103" idx="0"/>
            </p:cNvCxnSpPr>
            <p:nvPr/>
          </p:nvCxnSpPr>
          <p:spPr>
            <a:xfrm flipH="1">
              <a:off x="10882775" y="4676775"/>
              <a:ext cx="9" cy="499315"/>
            </a:xfrm>
            <a:prstGeom prst="straightConnector1">
              <a:avLst/>
            </a:prstGeom>
            <a:ln w="9525" cap="flat" cmpd="sng" algn="ctr">
              <a:solidFill>
                <a:schemeClr val="bg1">
                  <a:lumMod val="85000"/>
                </a:schemeClr>
              </a:solidFill>
              <a:prstDash val="solid"/>
              <a:round/>
              <a:headEnd type="triangl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7BC52723-03C7-789C-4155-29619DD33E75}"/>
                </a:ext>
              </a:extLst>
            </p:cNvPr>
            <p:cNvCxnSpPr>
              <a:cxnSpLocks/>
            </p:cNvCxnSpPr>
            <p:nvPr/>
          </p:nvCxnSpPr>
          <p:spPr>
            <a:xfrm>
              <a:off x="11617011" y="2395624"/>
              <a:ext cx="0" cy="611319"/>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8" name="Straight Arrow Connector 107">
              <a:extLst>
                <a:ext uri="{FF2B5EF4-FFF2-40B4-BE49-F238E27FC236}">
                  <a16:creationId xmlns:a16="http://schemas.microsoft.com/office/drawing/2014/main" id="{83F97AF4-27E9-C423-5F58-DBBBF15DBFEC}"/>
                </a:ext>
              </a:extLst>
            </p:cNvPr>
            <p:cNvCxnSpPr>
              <a:cxnSpLocks/>
              <a:endCxn id="100" idx="0"/>
            </p:cNvCxnSpPr>
            <p:nvPr/>
          </p:nvCxnSpPr>
          <p:spPr>
            <a:xfrm flipH="1">
              <a:off x="10095739" y="3012096"/>
              <a:ext cx="5345" cy="291111"/>
            </a:xfrm>
            <a:prstGeom prst="straightConnector1">
              <a:avLst/>
            </a:prstGeom>
            <a:ln w="9525" cap="flat" cmpd="sng" algn="ctr">
              <a:solidFill>
                <a:schemeClr val="bg1">
                  <a:lumMod val="85000"/>
                </a:schemeClr>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71C2A2E0-09F4-C144-A0FB-9DFF532E8D67}"/>
                </a:ext>
              </a:extLst>
            </p:cNvPr>
            <p:cNvCxnSpPr>
              <a:cxnSpLocks/>
              <a:endCxn id="100" idx="4"/>
            </p:cNvCxnSpPr>
            <p:nvPr/>
          </p:nvCxnSpPr>
          <p:spPr>
            <a:xfrm flipV="1">
              <a:off x="10095739" y="3663207"/>
              <a:ext cx="0" cy="229962"/>
            </a:xfrm>
            <a:prstGeom prst="line">
              <a:avLst/>
            </a:prstGeom>
            <a:ln w="9525" cap="flat" cmpd="sng" algn="ctr">
              <a:solidFill>
                <a:schemeClr val="bg1">
                  <a:lumMod val="85000"/>
                </a:schemeClr>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AD17F220-5953-187B-D687-4153D9797006}"/>
                </a:ext>
              </a:extLst>
            </p:cNvPr>
            <p:cNvCxnSpPr>
              <a:cxnSpLocks/>
            </p:cNvCxnSpPr>
            <p:nvPr/>
          </p:nvCxnSpPr>
          <p:spPr>
            <a:xfrm>
              <a:off x="10095769" y="3895498"/>
              <a:ext cx="349308" cy="0"/>
            </a:xfrm>
            <a:prstGeom prst="line">
              <a:avLst/>
            </a:prstGeom>
            <a:ln w="9525" cap="flat" cmpd="sng" algn="ctr">
              <a:solidFill>
                <a:schemeClr val="bg1">
                  <a:lumMod val="85000"/>
                </a:schemeClr>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7EBE3D9C-13D8-DA12-88B7-981CEBC413FA}"/>
                </a:ext>
              </a:extLst>
            </p:cNvPr>
            <p:cNvCxnSpPr>
              <a:cxnSpLocks/>
            </p:cNvCxnSpPr>
            <p:nvPr/>
          </p:nvCxnSpPr>
          <p:spPr>
            <a:xfrm>
              <a:off x="10095769" y="3991220"/>
              <a:ext cx="349308" cy="0"/>
            </a:xfrm>
            <a:prstGeom prst="line">
              <a:avLst/>
            </a:prstGeom>
            <a:ln w="9525" cap="flat" cmpd="sng" algn="ctr">
              <a:solidFill>
                <a:schemeClr val="bg1">
                  <a:lumMod val="85000"/>
                </a:schemeClr>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9EA316CA-FD69-C959-3DF0-DC6E0179C4E9}"/>
                </a:ext>
              </a:extLst>
            </p:cNvPr>
            <p:cNvCxnSpPr>
              <a:cxnSpLocks/>
            </p:cNvCxnSpPr>
            <p:nvPr/>
          </p:nvCxnSpPr>
          <p:spPr>
            <a:xfrm>
              <a:off x="10095769" y="3988598"/>
              <a:ext cx="0" cy="518026"/>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C93463CB-67AC-C5BB-E392-CCA207E7A2DB}"/>
                </a:ext>
              </a:extLst>
            </p:cNvPr>
            <p:cNvCxnSpPr>
              <a:cxnSpLocks/>
            </p:cNvCxnSpPr>
            <p:nvPr/>
          </p:nvCxnSpPr>
          <p:spPr>
            <a:xfrm flipH="1">
              <a:off x="10095768" y="4503409"/>
              <a:ext cx="349315" cy="0"/>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B963B1E4-BD5A-7C0C-B5BF-7A6C36B61E7D}"/>
                </a:ext>
              </a:extLst>
            </p:cNvPr>
            <p:cNvCxnSpPr>
              <a:cxnSpLocks/>
              <a:endCxn id="102" idx="4"/>
            </p:cNvCxnSpPr>
            <p:nvPr/>
          </p:nvCxnSpPr>
          <p:spPr>
            <a:xfrm flipV="1">
              <a:off x="11613217" y="5095399"/>
              <a:ext cx="0" cy="185045"/>
            </a:xfrm>
            <a:prstGeom prst="line">
              <a:avLst/>
            </a:prstGeom>
            <a:ln w="9525" cap="flat" cmpd="sng" algn="ctr">
              <a:solidFill>
                <a:schemeClr val="bg1">
                  <a:lumMod val="85000"/>
                </a:schemeClr>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7D3B9ECD-7B5C-DD52-E59D-E4AD64400478}"/>
                </a:ext>
              </a:extLst>
            </p:cNvPr>
            <p:cNvCxnSpPr>
              <a:cxnSpLocks/>
            </p:cNvCxnSpPr>
            <p:nvPr/>
          </p:nvCxnSpPr>
          <p:spPr>
            <a:xfrm flipH="1">
              <a:off x="11316694" y="5280444"/>
              <a:ext cx="296523" cy="0"/>
            </a:xfrm>
            <a:prstGeom prst="line">
              <a:avLst/>
            </a:prstGeom>
            <a:ln w="9525" cap="flat" cmpd="sng" algn="ctr">
              <a:solidFill>
                <a:schemeClr val="bg1">
                  <a:lumMod val="85000"/>
                </a:schemeClr>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A00C60A1-6B28-4FD2-CBF8-EE69803695D6}"/>
                </a:ext>
              </a:extLst>
            </p:cNvPr>
            <p:cNvCxnSpPr>
              <a:cxnSpLocks/>
            </p:cNvCxnSpPr>
            <p:nvPr/>
          </p:nvCxnSpPr>
          <p:spPr>
            <a:xfrm flipH="1">
              <a:off x="11320481" y="4547028"/>
              <a:ext cx="227340" cy="544"/>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2" name="Straight Arrow Connector 121">
              <a:extLst>
                <a:ext uri="{FF2B5EF4-FFF2-40B4-BE49-F238E27FC236}">
                  <a16:creationId xmlns:a16="http://schemas.microsoft.com/office/drawing/2014/main" id="{3F54C529-62C0-6FA2-C02B-FAED0F2B0C7B}"/>
                </a:ext>
              </a:extLst>
            </p:cNvPr>
            <p:cNvCxnSpPr>
              <a:cxnSpLocks/>
            </p:cNvCxnSpPr>
            <p:nvPr/>
          </p:nvCxnSpPr>
          <p:spPr>
            <a:xfrm>
              <a:off x="11547821" y="4550943"/>
              <a:ext cx="0" cy="193004"/>
            </a:xfrm>
            <a:prstGeom prst="straightConnector1">
              <a:avLst/>
            </a:prstGeom>
            <a:ln w="9525" cap="flat" cmpd="sng" algn="ctr">
              <a:solidFill>
                <a:schemeClr val="bg1">
                  <a:lumMod val="85000"/>
                </a:schemeClr>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23" name="Straight Arrow Connector 122">
              <a:extLst>
                <a:ext uri="{FF2B5EF4-FFF2-40B4-BE49-F238E27FC236}">
                  <a16:creationId xmlns:a16="http://schemas.microsoft.com/office/drawing/2014/main" id="{44198D61-AD22-CE52-C126-18DBC1AD3791}"/>
                </a:ext>
              </a:extLst>
            </p:cNvPr>
            <p:cNvCxnSpPr>
              <a:cxnSpLocks/>
            </p:cNvCxnSpPr>
            <p:nvPr/>
          </p:nvCxnSpPr>
          <p:spPr>
            <a:xfrm>
              <a:off x="11651277" y="3940671"/>
              <a:ext cx="0" cy="796740"/>
            </a:xfrm>
            <a:prstGeom prst="straightConnector1">
              <a:avLst/>
            </a:prstGeom>
            <a:ln w="9525" cap="flat" cmpd="sng" algn="ctr">
              <a:solidFill>
                <a:schemeClr val="bg1">
                  <a:lumMod val="85000"/>
                </a:schemeClr>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74DC91DD-ACC6-7299-8EF5-45387A4AB8FB}"/>
                </a:ext>
              </a:extLst>
            </p:cNvPr>
            <p:cNvCxnSpPr>
              <a:cxnSpLocks/>
            </p:cNvCxnSpPr>
            <p:nvPr/>
          </p:nvCxnSpPr>
          <p:spPr>
            <a:xfrm flipH="1">
              <a:off x="11320481" y="3943359"/>
              <a:ext cx="330796" cy="0"/>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1" name="Oval 100">
              <a:extLst>
                <a:ext uri="{FF2B5EF4-FFF2-40B4-BE49-F238E27FC236}">
                  <a16:creationId xmlns:a16="http://schemas.microsoft.com/office/drawing/2014/main" id="{92A33990-8A33-A4C7-F18E-A9B8824F7CEA}"/>
                </a:ext>
              </a:extLst>
            </p:cNvPr>
            <p:cNvSpPr>
              <a:spLocks noChangeAspect="1"/>
            </p:cNvSpPr>
            <p:nvPr/>
          </p:nvSpPr>
          <p:spPr>
            <a:xfrm>
              <a:off x="9923950" y="4053720"/>
              <a:ext cx="360000" cy="3600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r>
                <a:rPr lang="en-US" sz="300" b="1" dirty="0">
                  <a:solidFill>
                    <a:schemeClr val="bg1"/>
                  </a:solidFill>
                  <a:latin typeface="+mj-lt"/>
                  <a:cs typeface="Arial"/>
                </a:rPr>
                <a:t>CHECKED &amp; APPROVED</a:t>
              </a:r>
            </a:p>
          </p:txBody>
        </p:sp>
        <p:sp>
          <p:nvSpPr>
            <p:cNvPr id="125" name="Round Single Corner of Rectangle 124">
              <a:extLst>
                <a:ext uri="{FF2B5EF4-FFF2-40B4-BE49-F238E27FC236}">
                  <a16:creationId xmlns:a16="http://schemas.microsoft.com/office/drawing/2014/main" id="{8F5B62F4-27F5-B254-034F-867E45B4D72E}"/>
                </a:ext>
              </a:extLst>
            </p:cNvPr>
            <p:cNvSpPr/>
            <p:nvPr/>
          </p:nvSpPr>
          <p:spPr>
            <a:xfrm>
              <a:off x="8982327" y="5257972"/>
              <a:ext cx="738247" cy="208708"/>
            </a:xfrm>
            <a:prstGeom prst="round1Rect">
              <a:avLst>
                <a:gd name="adj" fmla="val 50000"/>
              </a:avLst>
            </a:prstGeom>
            <a:solidFill>
              <a:schemeClr val="accent2"/>
            </a:solidFill>
            <a:ln>
              <a:noFill/>
            </a:ln>
            <a:effectLst>
              <a:softEdge rad="0"/>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r>
                <a:rPr lang="en-US" sz="600" dirty="0">
                  <a:latin typeface="+mj-lt"/>
                  <a:cs typeface="Arial" panose="020B0604020202020204" pitchFamily="34" charset="0"/>
                </a:rPr>
                <a:t>Start Payment</a:t>
              </a:r>
            </a:p>
          </p:txBody>
        </p:sp>
        <p:cxnSp>
          <p:nvCxnSpPr>
            <p:cNvPr id="126" name="Straight Connector 125">
              <a:extLst>
                <a:ext uri="{FF2B5EF4-FFF2-40B4-BE49-F238E27FC236}">
                  <a16:creationId xmlns:a16="http://schemas.microsoft.com/office/drawing/2014/main" id="{F56465BE-664A-14DE-D8EA-ECC164EF82A0}"/>
                </a:ext>
              </a:extLst>
            </p:cNvPr>
            <p:cNvCxnSpPr>
              <a:cxnSpLocks/>
              <a:stCxn id="129" idx="0"/>
              <a:endCxn id="98" idx="1"/>
            </p:cNvCxnSpPr>
            <p:nvPr/>
          </p:nvCxnSpPr>
          <p:spPr>
            <a:xfrm flipV="1">
              <a:off x="9344217" y="4646650"/>
              <a:ext cx="1538568" cy="533471"/>
            </a:xfrm>
            <a:prstGeom prst="line">
              <a:avLst/>
            </a:prstGeom>
            <a:ln w="9525" cap="flat" cmpd="sng" algn="ctr">
              <a:solidFill>
                <a:schemeClr val="accent2"/>
              </a:solidFill>
              <a:prstDash val="lgDashDotDot"/>
              <a:round/>
              <a:headEnd type="oval" w="med" len="med"/>
              <a:tailEnd type="ova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F8722BC7-7698-95C3-32A9-BF6E5E6FFBBA}"/>
                </a:ext>
              </a:extLst>
            </p:cNvPr>
            <p:cNvCxnSpPr>
              <a:cxnSpLocks/>
              <a:stCxn id="164" idx="1"/>
              <a:endCxn id="136" idx="0"/>
            </p:cNvCxnSpPr>
            <p:nvPr/>
          </p:nvCxnSpPr>
          <p:spPr>
            <a:xfrm flipH="1">
              <a:off x="8928060" y="5655303"/>
              <a:ext cx="316126" cy="204961"/>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319CF529-963A-0CFE-928D-5A0ADEF800D1}"/>
                </a:ext>
              </a:extLst>
            </p:cNvPr>
            <p:cNvCxnSpPr>
              <a:cxnSpLocks/>
              <a:stCxn id="164" idx="3"/>
              <a:endCxn id="137" idx="0"/>
            </p:cNvCxnSpPr>
            <p:nvPr/>
          </p:nvCxnSpPr>
          <p:spPr>
            <a:xfrm>
              <a:off x="9458716" y="5655303"/>
              <a:ext cx="344739" cy="204961"/>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36" name="Rectangle 135">
              <a:extLst>
                <a:ext uri="{FF2B5EF4-FFF2-40B4-BE49-F238E27FC236}">
                  <a16:creationId xmlns:a16="http://schemas.microsoft.com/office/drawing/2014/main" id="{4BCCA6EE-E940-67F3-32AE-895F9E61B1FB}"/>
                </a:ext>
              </a:extLst>
            </p:cNvPr>
            <p:cNvSpPr/>
            <p:nvPr/>
          </p:nvSpPr>
          <p:spPr>
            <a:xfrm>
              <a:off x="8582263" y="5860264"/>
              <a:ext cx="691593" cy="208708"/>
            </a:xfrm>
            <a:prstGeom prst="rect">
              <a:avLst/>
            </a:prstGeom>
            <a:solidFill>
              <a:schemeClr val="accent2"/>
            </a:solidFill>
            <a:ln>
              <a:noFill/>
            </a:ln>
            <a:effectLst>
              <a:softEdge rad="0"/>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r>
                <a:rPr lang="en-US" sz="600" dirty="0">
                  <a:latin typeface="+mj-lt"/>
                  <a:cs typeface="Arial" panose="020B0604020202020204" pitchFamily="34" charset="0"/>
                </a:rPr>
                <a:t>Accept</a:t>
              </a:r>
            </a:p>
          </p:txBody>
        </p:sp>
        <p:sp>
          <p:nvSpPr>
            <p:cNvPr id="137" name="Rectangle 136">
              <a:extLst>
                <a:ext uri="{FF2B5EF4-FFF2-40B4-BE49-F238E27FC236}">
                  <a16:creationId xmlns:a16="http://schemas.microsoft.com/office/drawing/2014/main" id="{43BABD6C-FF1D-4A9D-DA4B-96D6518719C6}"/>
                </a:ext>
              </a:extLst>
            </p:cNvPr>
            <p:cNvSpPr/>
            <p:nvPr/>
          </p:nvSpPr>
          <p:spPr>
            <a:xfrm>
              <a:off x="9457658" y="5860264"/>
              <a:ext cx="691593" cy="208708"/>
            </a:xfrm>
            <a:prstGeom prst="rect">
              <a:avLst/>
            </a:prstGeom>
            <a:solidFill>
              <a:schemeClr val="accent2"/>
            </a:solidFill>
            <a:ln>
              <a:noFill/>
            </a:ln>
            <a:effectLst>
              <a:softEdge rad="0"/>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r>
                <a:rPr lang="en-US" sz="600" dirty="0">
                  <a:latin typeface="+mj-lt"/>
                  <a:cs typeface="Arial" panose="020B0604020202020204" pitchFamily="34" charset="0"/>
                </a:rPr>
                <a:t>Deny</a:t>
              </a:r>
            </a:p>
          </p:txBody>
        </p:sp>
        <p:cxnSp>
          <p:nvCxnSpPr>
            <p:cNvPr id="140" name="Straight Connector 139">
              <a:extLst>
                <a:ext uri="{FF2B5EF4-FFF2-40B4-BE49-F238E27FC236}">
                  <a16:creationId xmlns:a16="http://schemas.microsoft.com/office/drawing/2014/main" id="{596D95E8-331E-18ED-F88E-D879CFF58C12}"/>
                </a:ext>
              </a:extLst>
            </p:cNvPr>
            <p:cNvCxnSpPr>
              <a:cxnSpLocks/>
            </p:cNvCxnSpPr>
            <p:nvPr/>
          </p:nvCxnSpPr>
          <p:spPr>
            <a:xfrm>
              <a:off x="8928059" y="6070388"/>
              <a:ext cx="0" cy="264372"/>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2" name="Parallelogram 141">
              <a:extLst>
                <a:ext uri="{FF2B5EF4-FFF2-40B4-BE49-F238E27FC236}">
                  <a16:creationId xmlns:a16="http://schemas.microsoft.com/office/drawing/2014/main" id="{DFDA56A1-1A73-0B86-2824-FA9DC8520FDC}"/>
                </a:ext>
              </a:extLst>
            </p:cNvPr>
            <p:cNvSpPr/>
            <p:nvPr/>
          </p:nvSpPr>
          <p:spPr>
            <a:xfrm>
              <a:off x="8721455" y="6274888"/>
              <a:ext cx="413207" cy="221090"/>
            </a:xfrm>
            <a:prstGeom prst="parallelogram">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r>
                <a:rPr lang="en-US" sz="400" b="1" dirty="0">
                  <a:solidFill>
                    <a:schemeClr val="bg1"/>
                  </a:solidFill>
                  <a:latin typeface="+mj-lt"/>
                  <a:cs typeface="Arial"/>
                </a:rPr>
                <a:t>Send Approval</a:t>
              </a:r>
            </a:p>
          </p:txBody>
        </p:sp>
        <p:sp>
          <p:nvSpPr>
            <p:cNvPr id="143" name="Parallelogram 142">
              <a:extLst>
                <a:ext uri="{FF2B5EF4-FFF2-40B4-BE49-F238E27FC236}">
                  <a16:creationId xmlns:a16="http://schemas.microsoft.com/office/drawing/2014/main" id="{7DDBE040-4F2B-B48C-4D98-CCBD71063C6A}"/>
                </a:ext>
              </a:extLst>
            </p:cNvPr>
            <p:cNvSpPr/>
            <p:nvPr/>
          </p:nvSpPr>
          <p:spPr>
            <a:xfrm>
              <a:off x="9607757" y="6274888"/>
              <a:ext cx="413207" cy="221090"/>
            </a:xfrm>
            <a:prstGeom prst="parallelogram">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spcAft>
                  <a:spcPts val="1000"/>
                </a:spcAft>
              </a:pPr>
              <a:r>
                <a:rPr lang="en-US" sz="400" b="1" dirty="0">
                  <a:solidFill>
                    <a:schemeClr val="bg1"/>
                  </a:solidFill>
                  <a:latin typeface="+mj-lt"/>
                  <a:cs typeface="Arial"/>
                </a:rPr>
                <a:t>Send Approval</a:t>
              </a:r>
            </a:p>
          </p:txBody>
        </p:sp>
        <p:cxnSp>
          <p:nvCxnSpPr>
            <p:cNvPr id="144" name="Straight Connector 143">
              <a:extLst>
                <a:ext uri="{FF2B5EF4-FFF2-40B4-BE49-F238E27FC236}">
                  <a16:creationId xmlns:a16="http://schemas.microsoft.com/office/drawing/2014/main" id="{1AC3986F-E79A-C79A-53BE-DF10A353EDED}"/>
                </a:ext>
              </a:extLst>
            </p:cNvPr>
            <p:cNvCxnSpPr>
              <a:cxnSpLocks/>
            </p:cNvCxnSpPr>
            <p:nvPr/>
          </p:nvCxnSpPr>
          <p:spPr>
            <a:xfrm>
              <a:off x="9811779" y="6070388"/>
              <a:ext cx="2582" cy="204500"/>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41350D51-8704-A3E7-4547-FB74BBB23ED9}"/>
                </a:ext>
              </a:extLst>
            </p:cNvPr>
            <p:cNvCxnSpPr>
              <a:cxnSpLocks/>
            </p:cNvCxnSpPr>
            <p:nvPr/>
          </p:nvCxnSpPr>
          <p:spPr>
            <a:xfrm>
              <a:off x="10060464" y="2395624"/>
              <a:ext cx="0" cy="181787"/>
            </a:xfrm>
            <a:prstGeom prst="line">
              <a:avLst/>
            </a:prstGeom>
            <a:ln w="952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2" name="Rectangle 151">
              <a:extLst>
                <a:ext uri="{FF2B5EF4-FFF2-40B4-BE49-F238E27FC236}">
                  <a16:creationId xmlns:a16="http://schemas.microsoft.com/office/drawing/2014/main" id="{F3B2A505-3E74-F747-1B5E-FF5F6E7AC02A}"/>
                </a:ext>
              </a:extLst>
            </p:cNvPr>
            <p:cNvSpPr/>
            <p:nvPr/>
          </p:nvSpPr>
          <p:spPr>
            <a:xfrm>
              <a:off x="9699980" y="2574875"/>
              <a:ext cx="716132" cy="208708"/>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p>
              <a:pPr algn="ctr">
                <a:spcAft>
                  <a:spcPts val="1000"/>
                </a:spcAft>
              </a:pPr>
              <a:r>
                <a:rPr lang="en-US" sz="600" dirty="0">
                  <a:solidFill>
                    <a:schemeClr val="bg1"/>
                  </a:solidFill>
                  <a:latin typeface="+mj-lt"/>
                  <a:cs typeface="Arial"/>
                </a:rPr>
                <a:t>Escalation</a:t>
              </a:r>
            </a:p>
          </p:txBody>
        </p:sp>
        <p:cxnSp>
          <p:nvCxnSpPr>
            <p:cNvPr id="155" name="Straight Connector 154">
              <a:extLst>
                <a:ext uri="{FF2B5EF4-FFF2-40B4-BE49-F238E27FC236}">
                  <a16:creationId xmlns:a16="http://schemas.microsoft.com/office/drawing/2014/main" id="{F72ABBB0-5BFF-1428-D49D-E743CF404897}"/>
                </a:ext>
              </a:extLst>
            </p:cNvPr>
            <p:cNvCxnSpPr>
              <a:cxnSpLocks/>
            </p:cNvCxnSpPr>
            <p:nvPr/>
          </p:nvCxnSpPr>
          <p:spPr>
            <a:xfrm>
              <a:off x="10058046" y="2395624"/>
              <a:ext cx="387041" cy="0"/>
            </a:xfrm>
            <a:prstGeom prst="line">
              <a:avLst/>
            </a:prstGeom>
            <a:ln w="952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64" name="Diamond 163">
              <a:extLst>
                <a:ext uri="{FF2B5EF4-FFF2-40B4-BE49-F238E27FC236}">
                  <a16:creationId xmlns:a16="http://schemas.microsoft.com/office/drawing/2014/main" id="{3AA423E3-5718-924A-7C32-966FA6A4CE0F}"/>
                </a:ext>
              </a:extLst>
            </p:cNvPr>
            <p:cNvSpPr/>
            <p:nvPr/>
          </p:nvSpPr>
          <p:spPr>
            <a:xfrm>
              <a:off x="9244186" y="5553217"/>
              <a:ext cx="214530" cy="204172"/>
            </a:xfrm>
            <a:prstGeom prst="diamond">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cxnSp>
          <p:nvCxnSpPr>
            <p:cNvPr id="169" name="Straight Connector 168">
              <a:extLst>
                <a:ext uri="{FF2B5EF4-FFF2-40B4-BE49-F238E27FC236}">
                  <a16:creationId xmlns:a16="http://schemas.microsoft.com/office/drawing/2014/main" id="{EE1E31F4-344E-5135-DD04-CF0426F94972}"/>
                </a:ext>
              </a:extLst>
            </p:cNvPr>
            <p:cNvCxnSpPr>
              <a:cxnSpLocks/>
              <a:endCxn id="164" idx="0"/>
            </p:cNvCxnSpPr>
            <p:nvPr/>
          </p:nvCxnSpPr>
          <p:spPr>
            <a:xfrm>
              <a:off x="9351451" y="5466680"/>
              <a:ext cx="0" cy="86537"/>
            </a:xfrm>
            <a:prstGeom prst="line">
              <a:avLst/>
            </a:prstGeom>
            <a:ln w="9525" cap="flat" cmpd="sng" algn="ctr">
              <a:solidFill>
                <a:schemeClr val="bg1">
                  <a:lumMod val="8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7" name="Straight Arrow Connector 186">
              <a:extLst>
                <a:ext uri="{FF2B5EF4-FFF2-40B4-BE49-F238E27FC236}">
                  <a16:creationId xmlns:a16="http://schemas.microsoft.com/office/drawing/2014/main" id="{9CB542FF-95D7-6C49-E5CD-0D923615B4D4}"/>
                </a:ext>
              </a:extLst>
            </p:cNvPr>
            <p:cNvCxnSpPr>
              <a:cxnSpLocks/>
            </p:cNvCxnSpPr>
            <p:nvPr/>
          </p:nvCxnSpPr>
          <p:spPr>
            <a:xfrm>
              <a:off x="9820070" y="4586746"/>
              <a:ext cx="625007" cy="0"/>
            </a:xfrm>
            <a:prstGeom prst="straightConnector1">
              <a:avLst/>
            </a:prstGeom>
            <a:ln w="9525" cap="flat" cmpd="sng" algn="ctr">
              <a:solidFill>
                <a:schemeClr val="accent1"/>
              </a:solidFill>
              <a:prstDash val="solid"/>
              <a:round/>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91" name="Straight Connector 190">
              <a:extLst>
                <a:ext uri="{FF2B5EF4-FFF2-40B4-BE49-F238E27FC236}">
                  <a16:creationId xmlns:a16="http://schemas.microsoft.com/office/drawing/2014/main" id="{AD45F81E-7EAE-270A-FF3B-C8C5439B8AB1}"/>
                </a:ext>
              </a:extLst>
            </p:cNvPr>
            <p:cNvCxnSpPr>
              <a:cxnSpLocks/>
            </p:cNvCxnSpPr>
            <p:nvPr/>
          </p:nvCxnSpPr>
          <p:spPr>
            <a:xfrm>
              <a:off x="9820070" y="2783583"/>
              <a:ext cx="0" cy="1798224"/>
            </a:xfrm>
            <a:prstGeom prst="line">
              <a:avLst/>
            </a:prstGeom>
            <a:ln w="952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pic>
        <p:nvPicPr>
          <p:cNvPr id="203" name="Picture 202">
            <a:extLst>
              <a:ext uri="{FF2B5EF4-FFF2-40B4-BE49-F238E27FC236}">
                <a16:creationId xmlns:a16="http://schemas.microsoft.com/office/drawing/2014/main" id="{192EC9E3-2125-E382-BE63-D35F56513FBD}"/>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16357" y="3860713"/>
            <a:ext cx="446995" cy="163898"/>
          </a:xfrm>
          <a:prstGeom prst="rect">
            <a:avLst/>
          </a:prstGeom>
        </p:spPr>
      </p:pic>
      <p:pic>
        <p:nvPicPr>
          <p:cNvPr id="204" name="Picture 203">
            <a:extLst>
              <a:ext uri="{FF2B5EF4-FFF2-40B4-BE49-F238E27FC236}">
                <a16:creationId xmlns:a16="http://schemas.microsoft.com/office/drawing/2014/main" id="{9B2B498F-D260-DEA1-5DC6-8E13081570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37493" y="2516297"/>
            <a:ext cx="563860" cy="188691"/>
          </a:xfrm>
          <a:prstGeom prst="rect">
            <a:avLst/>
          </a:prstGeom>
        </p:spPr>
      </p:pic>
      <p:pic>
        <p:nvPicPr>
          <p:cNvPr id="206" name="Picture 205">
            <a:extLst>
              <a:ext uri="{FF2B5EF4-FFF2-40B4-BE49-F238E27FC236}">
                <a16:creationId xmlns:a16="http://schemas.microsoft.com/office/drawing/2014/main" id="{1EE483E2-4475-C4F9-AF3D-8642B7CA3FD2}"/>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259421" y="3087386"/>
            <a:ext cx="366226" cy="142421"/>
          </a:xfrm>
          <a:prstGeom prst="rect">
            <a:avLst/>
          </a:prstGeom>
        </p:spPr>
      </p:pic>
      <p:pic>
        <p:nvPicPr>
          <p:cNvPr id="207" name="Picture 206">
            <a:extLst>
              <a:ext uri="{FF2B5EF4-FFF2-40B4-BE49-F238E27FC236}">
                <a16:creationId xmlns:a16="http://schemas.microsoft.com/office/drawing/2014/main" id="{4DE81465-1412-E178-7D78-D192C166CC55}"/>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783702" y="4218579"/>
            <a:ext cx="716753" cy="118375"/>
          </a:xfrm>
          <a:prstGeom prst="rect">
            <a:avLst/>
          </a:prstGeom>
        </p:spPr>
      </p:pic>
      <p:pic>
        <p:nvPicPr>
          <p:cNvPr id="208" name="Picture 207">
            <a:extLst>
              <a:ext uri="{FF2B5EF4-FFF2-40B4-BE49-F238E27FC236}">
                <a16:creationId xmlns:a16="http://schemas.microsoft.com/office/drawing/2014/main" id="{A14C3820-CED3-1182-9DC1-2AE36D8C10E3}"/>
              </a:ext>
            </a:extLst>
          </p:cNvPr>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470181" y="4001959"/>
            <a:ext cx="627010" cy="172016"/>
          </a:xfrm>
          <a:prstGeom prst="rect">
            <a:avLst/>
          </a:prstGeom>
        </p:spPr>
      </p:pic>
      <p:pic>
        <p:nvPicPr>
          <p:cNvPr id="209" name="Picture 208">
            <a:extLst>
              <a:ext uri="{FF2B5EF4-FFF2-40B4-BE49-F238E27FC236}">
                <a16:creationId xmlns:a16="http://schemas.microsoft.com/office/drawing/2014/main" id="{D5D3E989-8F0B-7E82-D5FB-D044E421341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16898" y="4404848"/>
            <a:ext cx="675117" cy="263858"/>
          </a:xfrm>
          <a:prstGeom prst="rect">
            <a:avLst/>
          </a:prstGeom>
        </p:spPr>
      </p:pic>
      <p:pic>
        <p:nvPicPr>
          <p:cNvPr id="210" name="Picture 209">
            <a:extLst>
              <a:ext uri="{FF2B5EF4-FFF2-40B4-BE49-F238E27FC236}">
                <a16:creationId xmlns:a16="http://schemas.microsoft.com/office/drawing/2014/main" id="{C3962188-76F1-2B5C-9022-CE21E03D601D}"/>
              </a:ext>
            </a:extLst>
          </p:cNvPr>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694910" y="2841059"/>
            <a:ext cx="340962" cy="275498"/>
          </a:xfrm>
          <a:prstGeom prst="rect">
            <a:avLst/>
          </a:prstGeom>
        </p:spPr>
      </p:pic>
      <p:grpSp>
        <p:nvGrpSpPr>
          <p:cNvPr id="249" name="Group 248">
            <a:extLst>
              <a:ext uri="{FF2B5EF4-FFF2-40B4-BE49-F238E27FC236}">
                <a16:creationId xmlns:a16="http://schemas.microsoft.com/office/drawing/2014/main" id="{1CAEB9D1-E09A-3F0F-0D61-D7A6FE7981C7}"/>
              </a:ext>
            </a:extLst>
          </p:cNvPr>
          <p:cNvGrpSpPr>
            <a:grpSpLocks noChangeAspect="1"/>
          </p:cNvGrpSpPr>
          <p:nvPr/>
        </p:nvGrpSpPr>
        <p:grpSpPr>
          <a:xfrm>
            <a:off x="1086649" y="2563049"/>
            <a:ext cx="4295709" cy="1932573"/>
            <a:chOff x="1050194" y="1949120"/>
            <a:chExt cx="5544592" cy="2494426"/>
          </a:xfrm>
        </p:grpSpPr>
        <p:grpSp>
          <p:nvGrpSpPr>
            <p:cNvPr id="15" name="Group 14">
              <a:extLst>
                <a:ext uri="{FF2B5EF4-FFF2-40B4-BE49-F238E27FC236}">
                  <a16:creationId xmlns:a16="http://schemas.microsoft.com/office/drawing/2014/main" id="{714A64C5-DFCB-59E5-CF1B-A7BCA7BEC289}"/>
                </a:ext>
              </a:extLst>
            </p:cNvPr>
            <p:cNvGrpSpPr>
              <a:grpSpLocks noChangeAspect="1"/>
            </p:cNvGrpSpPr>
            <p:nvPr/>
          </p:nvGrpSpPr>
          <p:grpSpPr>
            <a:xfrm>
              <a:off x="1050194" y="1949120"/>
              <a:ext cx="5544592" cy="2494426"/>
              <a:chOff x="1687623" y="1752735"/>
              <a:chExt cx="8515885" cy="3831165"/>
            </a:xfrm>
          </p:grpSpPr>
          <p:sp>
            <p:nvSpPr>
              <p:cNvPr id="16" name="Rectangle 6">
                <a:extLst>
                  <a:ext uri="{FF2B5EF4-FFF2-40B4-BE49-F238E27FC236}">
                    <a16:creationId xmlns:a16="http://schemas.microsoft.com/office/drawing/2014/main" id="{97B5CD4D-6CC7-359B-CC64-5B21399BC623}"/>
                  </a:ext>
                </a:extLst>
              </p:cNvPr>
              <p:cNvSpPr/>
              <p:nvPr/>
            </p:nvSpPr>
            <p:spPr>
              <a:xfrm flipH="1" flipV="1">
                <a:off x="1777082" y="1752735"/>
                <a:ext cx="8426426" cy="1703738"/>
              </a:xfrm>
              <a:custGeom>
                <a:avLst/>
                <a:gdLst>
                  <a:gd name="connsiteX0" fmla="*/ 0 w 6324600"/>
                  <a:gd name="connsiteY0" fmla="*/ 0 h 3505200"/>
                  <a:gd name="connsiteX1" fmla="*/ 6324600 w 6324600"/>
                  <a:gd name="connsiteY1" fmla="*/ 0 h 3505200"/>
                  <a:gd name="connsiteX2" fmla="*/ 6324600 w 6324600"/>
                  <a:gd name="connsiteY2" fmla="*/ 3505200 h 3505200"/>
                  <a:gd name="connsiteX3" fmla="*/ 0 w 6324600"/>
                  <a:gd name="connsiteY3" fmla="*/ 3505200 h 3505200"/>
                  <a:gd name="connsiteX4" fmla="*/ 0 w 6324600"/>
                  <a:gd name="connsiteY4" fmla="*/ 0 h 3505200"/>
                  <a:gd name="connsiteX0" fmla="*/ 0 w 6324600"/>
                  <a:gd name="connsiteY0" fmla="*/ 0 h 3505200"/>
                  <a:gd name="connsiteX1" fmla="*/ 6324600 w 6324600"/>
                  <a:gd name="connsiteY1" fmla="*/ 0 h 3505200"/>
                  <a:gd name="connsiteX2" fmla="*/ 6324600 w 6324600"/>
                  <a:gd name="connsiteY2" fmla="*/ 3505200 h 3505200"/>
                  <a:gd name="connsiteX3" fmla="*/ 0 w 6324600"/>
                  <a:gd name="connsiteY3" fmla="*/ 0 h 3505200"/>
                  <a:gd name="connsiteX0" fmla="*/ 6324600 w 6416040"/>
                  <a:gd name="connsiteY0" fmla="*/ 3505200 h 3596640"/>
                  <a:gd name="connsiteX1" fmla="*/ 0 w 6416040"/>
                  <a:gd name="connsiteY1" fmla="*/ 0 h 3596640"/>
                  <a:gd name="connsiteX2" fmla="*/ 6324600 w 6416040"/>
                  <a:gd name="connsiteY2" fmla="*/ 0 h 3596640"/>
                  <a:gd name="connsiteX3" fmla="*/ 6416040 w 6416040"/>
                  <a:gd name="connsiteY3" fmla="*/ 3596640 h 3596640"/>
                  <a:gd name="connsiteX0" fmla="*/ 2327787 w 6416040"/>
                  <a:gd name="connsiteY0" fmla="*/ 1941871 h 3596640"/>
                  <a:gd name="connsiteX1" fmla="*/ 0 w 6416040"/>
                  <a:gd name="connsiteY1" fmla="*/ 0 h 3596640"/>
                  <a:gd name="connsiteX2" fmla="*/ 6324600 w 6416040"/>
                  <a:gd name="connsiteY2" fmla="*/ 0 h 3596640"/>
                  <a:gd name="connsiteX3" fmla="*/ 6416040 w 6416040"/>
                  <a:gd name="connsiteY3" fmla="*/ 3596640 h 3596640"/>
                  <a:gd name="connsiteX0" fmla="*/ 0 w 6416040"/>
                  <a:gd name="connsiteY0" fmla="*/ 0 h 3596640"/>
                  <a:gd name="connsiteX1" fmla="*/ 6324600 w 6416040"/>
                  <a:gd name="connsiteY1" fmla="*/ 0 h 3596640"/>
                  <a:gd name="connsiteX2" fmla="*/ 6416040 w 6416040"/>
                  <a:gd name="connsiteY2" fmla="*/ 3596640 h 3596640"/>
                  <a:gd name="connsiteX0" fmla="*/ 0 w 6416040"/>
                  <a:gd name="connsiteY0" fmla="*/ 0 h 3596640"/>
                  <a:gd name="connsiteX1" fmla="*/ 6324600 w 6416040"/>
                  <a:gd name="connsiteY1" fmla="*/ 0 h 3596640"/>
                  <a:gd name="connsiteX2" fmla="*/ 6416040 w 6416040"/>
                  <a:gd name="connsiteY2" fmla="*/ 3596640 h 3596640"/>
                  <a:gd name="connsiteX3" fmla="*/ 0 w 6416040"/>
                  <a:gd name="connsiteY3" fmla="*/ 0 h 3596640"/>
                  <a:gd name="connsiteX0" fmla="*/ 6416040 w 6507480"/>
                  <a:gd name="connsiteY0" fmla="*/ 3596640 h 3688080"/>
                  <a:gd name="connsiteX1" fmla="*/ 0 w 6507480"/>
                  <a:gd name="connsiteY1" fmla="*/ 0 h 3688080"/>
                  <a:gd name="connsiteX2" fmla="*/ 6324600 w 6507480"/>
                  <a:gd name="connsiteY2" fmla="*/ 0 h 3688080"/>
                  <a:gd name="connsiteX3" fmla="*/ 6507480 w 6507480"/>
                  <a:gd name="connsiteY3" fmla="*/ 3688080 h 3688080"/>
                  <a:gd name="connsiteX0" fmla="*/ 1563821 w 6507480"/>
                  <a:gd name="connsiteY0" fmla="*/ 3050950 h 3688080"/>
                  <a:gd name="connsiteX1" fmla="*/ 0 w 6507480"/>
                  <a:gd name="connsiteY1" fmla="*/ 0 h 3688080"/>
                  <a:gd name="connsiteX2" fmla="*/ 6324600 w 6507480"/>
                  <a:gd name="connsiteY2" fmla="*/ 0 h 3688080"/>
                  <a:gd name="connsiteX3" fmla="*/ 6507480 w 6507480"/>
                  <a:gd name="connsiteY3" fmla="*/ 3688080 h 3688080"/>
                  <a:gd name="connsiteX0" fmla="*/ 0 w 6507480"/>
                  <a:gd name="connsiteY0" fmla="*/ 0 h 3688080"/>
                  <a:gd name="connsiteX1" fmla="*/ 6324600 w 6507480"/>
                  <a:gd name="connsiteY1" fmla="*/ 0 h 3688080"/>
                  <a:gd name="connsiteX2" fmla="*/ 6507480 w 6507480"/>
                  <a:gd name="connsiteY2" fmla="*/ 3688080 h 3688080"/>
                  <a:gd name="connsiteX0" fmla="*/ 0 w 6324600"/>
                  <a:gd name="connsiteY0" fmla="*/ 0 h 2168996"/>
                  <a:gd name="connsiteX1" fmla="*/ 6324600 w 6324600"/>
                  <a:gd name="connsiteY1" fmla="*/ 0 h 2168996"/>
                  <a:gd name="connsiteX2" fmla="*/ 6242009 w 6324600"/>
                  <a:gd name="connsiteY2" fmla="*/ 2168996 h 2168996"/>
                  <a:gd name="connsiteX0" fmla="*/ 0 w 6522228"/>
                  <a:gd name="connsiteY0" fmla="*/ 0 h 2404970"/>
                  <a:gd name="connsiteX1" fmla="*/ 6324600 w 6522228"/>
                  <a:gd name="connsiteY1" fmla="*/ 0 h 2404970"/>
                  <a:gd name="connsiteX2" fmla="*/ 6522228 w 6522228"/>
                  <a:gd name="connsiteY2" fmla="*/ 2404970 h 2404970"/>
                  <a:gd name="connsiteX0" fmla="*/ 0 w 7057136"/>
                  <a:gd name="connsiteY0" fmla="*/ 0 h 2589105"/>
                  <a:gd name="connsiteX1" fmla="*/ 6324600 w 7057136"/>
                  <a:gd name="connsiteY1" fmla="*/ 0 h 2589105"/>
                  <a:gd name="connsiteX2" fmla="*/ 6522228 w 7057136"/>
                  <a:gd name="connsiteY2" fmla="*/ 2404970 h 2589105"/>
                  <a:gd name="connsiteX0" fmla="*/ 0 w 6522228"/>
                  <a:gd name="connsiteY0" fmla="*/ 0 h 2884378"/>
                  <a:gd name="connsiteX1" fmla="*/ 6324600 w 6522228"/>
                  <a:gd name="connsiteY1" fmla="*/ 0 h 2884378"/>
                  <a:gd name="connsiteX2" fmla="*/ 6522228 w 6522228"/>
                  <a:gd name="connsiteY2" fmla="*/ 2404970 h 2884378"/>
                  <a:gd name="connsiteX0" fmla="*/ 0 w 6959565"/>
                  <a:gd name="connsiteY0" fmla="*/ 0 h 2629590"/>
                  <a:gd name="connsiteX1" fmla="*/ 6324600 w 6959565"/>
                  <a:gd name="connsiteY1" fmla="*/ 0 h 2629590"/>
                  <a:gd name="connsiteX2" fmla="*/ 6522228 w 6959565"/>
                  <a:gd name="connsiteY2" fmla="*/ 2404970 h 2629590"/>
                  <a:gd name="connsiteX0" fmla="*/ 0 w 6959565"/>
                  <a:gd name="connsiteY0" fmla="*/ 0 h 2629590"/>
                  <a:gd name="connsiteX1" fmla="*/ 6324600 w 6959565"/>
                  <a:gd name="connsiteY1" fmla="*/ 0 h 2629590"/>
                  <a:gd name="connsiteX2" fmla="*/ 6522228 w 6959565"/>
                  <a:gd name="connsiteY2" fmla="*/ 2404970 h 2629590"/>
                  <a:gd name="connsiteX0" fmla="*/ 0 w 6522228"/>
                  <a:gd name="connsiteY0" fmla="*/ 0 h 2404970"/>
                  <a:gd name="connsiteX1" fmla="*/ 6324600 w 6522228"/>
                  <a:gd name="connsiteY1" fmla="*/ 0 h 2404970"/>
                  <a:gd name="connsiteX2" fmla="*/ 6522228 w 6522228"/>
                  <a:gd name="connsiteY2" fmla="*/ 2404970 h 2404970"/>
                  <a:gd name="connsiteX0" fmla="*/ 0 w 6839285"/>
                  <a:gd name="connsiteY0" fmla="*/ 178145 h 2583115"/>
                  <a:gd name="connsiteX1" fmla="*/ 6324600 w 6839285"/>
                  <a:gd name="connsiteY1" fmla="*/ 178145 h 2583115"/>
                  <a:gd name="connsiteX2" fmla="*/ 6522228 w 6839285"/>
                  <a:gd name="connsiteY2" fmla="*/ 2583115 h 2583115"/>
                  <a:gd name="connsiteX0" fmla="*/ 0 w 6522228"/>
                  <a:gd name="connsiteY0" fmla="*/ 0 h 2404970"/>
                  <a:gd name="connsiteX1" fmla="*/ 3699387 w 6522228"/>
                  <a:gd name="connsiteY1" fmla="*/ 575187 h 2404970"/>
                  <a:gd name="connsiteX2" fmla="*/ 6522228 w 6522228"/>
                  <a:gd name="connsiteY2" fmla="*/ 2404970 h 2404970"/>
                  <a:gd name="connsiteX0" fmla="*/ 0 w 6522228"/>
                  <a:gd name="connsiteY0" fmla="*/ 5635 h 2410605"/>
                  <a:gd name="connsiteX1" fmla="*/ 3699387 w 6522228"/>
                  <a:gd name="connsiteY1" fmla="*/ 580822 h 2410605"/>
                  <a:gd name="connsiteX2" fmla="*/ 6522228 w 6522228"/>
                  <a:gd name="connsiteY2" fmla="*/ 2410605 h 2410605"/>
                  <a:gd name="connsiteX0" fmla="*/ 0 w 6522228"/>
                  <a:gd name="connsiteY0" fmla="*/ 5635 h 2410605"/>
                  <a:gd name="connsiteX1" fmla="*/ 3699387 w 6522228"/>
                  <a:gd name="connsiteY1" fmla="*/ 580822 h 2410605"/>
                  <a:gd name="connsiteX2" fmla="*/ 6522228 w 6522228"/>
                  <a:gd name="connsiteY2" fmla="*/ 2410605 h 2410605"/>
                  <a:gd name="connsiteX0" fmla="*/ 0 w 6522228"/>
                  <a:gd name="connsiteY0" fmla="*/ 6310 h 2411280"/>
                  <a:gd name="connsiteX1" fmla="*/ 4628535 w 6522228"/>
                  <a:gd name="connsiteY1" fmla="*/ 552000 h 2411280"/>
                  <a:gd name="connsiteX2" fmla="*/ 6522228 w 6522228"/>
                  <a:gd name="connsiteY2" fmla="*/ 2411280 h 2411280"/>
                  <a:gd name="connsiteX0" fmla="*/ 0 w 6522228"/>
                  <a:gd name="connsiteY0" fmla="*/ 5347 h 2410317"/>
                  <a:gd name="connsiteX1" fmla="*/ 4023851 w 6522228"/>
                  <a:gd name="connsiteY1" fmla="*/ 595282 h 2410317"/>
                  <a:gd name="connsiteX2" fmla="*/ 6522228 w 6522228"/>
                  <a:gd name="connsiteY2" fmla="*/ 2410317 h 2410317"/>
                  <a:gd name="connsiteX0" fmla="*/ 0 w 6509203"/>
                  <a:gd name="connsiteY0" fmla="*/ 163951 h 1949489"/>
                  <a:gd name="connsiteX1" fmla="*/ 4010826 w 6509203"/>
                  <a:gd name="connsiteY1" fmla="*/ 134454 h 1949489"/>
                  <a:gd name="connsiteX2" fmla="*/ 6509203 w 6509203"/>
                  <a:gd name="connsiteY2" fmla="*/ 1949489 h 1949489"/>
                  <a:gd name="connsiteX0" fmla="*/ 0 w 6535251"/>
                  <a:gd name="connsiteY0" fmla="*/ 155212 h 1822763"/>
                  <a:gd name="connsiteX1" fmla="*/ 4010826 w 6535251"/>
                  <a:gd name="connsiteY1" fmla="*/ 125715 h 1822763"/>
                  <a:gd name="connsiteX2" fmla="*/ 6535251 w 6535251"/>
                  <a:gd name="connsiteY2" fmla="*/ 1822763 h 1822763"/>
                  <a:gd name="connsiteX0" fmla="*/ 0 w 6535251"/>
                  <a:gd name="connsiteY0" fmla="*/ 155212 h 1822763"/>
                  <a:gd name="connsiteX1" fmla="*/ 4010826 w 6535251"/>
                  <a:gd name="connsiteY1" fmla="*/ 125715 h 1822763"/>
                  <a:gd name="connsiteX2" fmla="*/ 6535251 w 6535251"/>
                  <a:gd name="connsiteY2" fmla="*/ 1822763 h 1822763"/>
                  <a:gd name="connsiteX0" fmla="*/ 0 w 6535251"/>
                  <a:gd name="connsiteY0" fmla="*/ 10655 h 1678206"/>
                  <a:gd name="connsiteX1" fmla="*/ 4062921 w 6535251"/>
                  <a:gd name="connsiteY1" fmla="*/ 335120 h 1678206"/>
                  <a:gd name="connsiteX2" fmla="*/ 6535251 w 6535251"/>
                  <a:gd name="connsiteY2" fmla="*/ 1678206 h 1678206"/>
                  <a:gd name="connsiteX0" fmla="*/ 0 w 6535251"/>
                  <a:gd name="connsiteY0" fmla="*/ 3375 h 1670926"/>
                  <a:gd name="connsiteX1" fmla="*/ 4128041 w 6535251"/>
                  <a:gd name="connsiteY1" fmla="*/ 637556 h 1670926"/>
                  <a:gd name="connsiteX2" fmla="*/ 6535251 w 6535251"/>
                  <a:gd name="connsiteY2" fmla="*/ 1670926 h 1670926"/>
                  <a:gd name="connsiteX0" fmla="*/ 0 w 6535251"/>
                  <a:gd name="connsiteY0" fmla="*/ 7668 h 1675219"/>
                  <a:gd name="connsiteX1" fmla="*/ 4023848 w 6535251"/>
                  <a:gd name="connsiteY1" fmla="*/ 391126 h 1675219"/>
                  <a:gd name="connsiteX2" fmla="*/ 6535251 w 6535251"/>
                  <a:gd name="connsiteY2" fmla="*/ 1675219 h 1675219"/>
                  <a:gd name="connsiteX0" fmla="*/ 0 w 6535251"/>
                  <a:gd name="connsiteY0" fmla="*/ 7668 h 1675219"/>
                  <a:gd name="connsiteX1" fmla="*/ 4023848 w 6535251"/>
                  <a:gd name="connsiteY1" fmla="*/ 391126 h 1675219"/>
                  <a:gd name="connsiteX2" fmla="*/ 6535251 w 6535251"/>
                  <a:gd name="connsiteY2" fmla="*/ 1675219 h 1675219"/>
                </a:gdLst>
                <a:ahLst/>
                <a:cxnLst>
                  <a:cxn ang="0">
                    <a:pos x="connsiteX0" y="connsiteY0"/>
                  </a:cxn>
                  <a:cxn ang="0">
                    <a:pos x="connsiteX1" y="connsiteY1"/>
                  </a:cxn>
                  <a:cxn ang="0">
                    <a:pos x="connsiteX2" y="connsiteY2"/>
                  </a:cxn>
                </a:cxnLst>
                <a:rect l="l" t="t" r="r" b="b"/>
                <a:pathLst>
                  <a:path w="6535251" h="1675219">
                    <a:moveTo>
                      <a:pt x="0" y="7668"/>
                    </a:moveTo>
                    <a:cubicBezTo>
                      <a:pt x="618613" y="-36578"/>
                      <a:pt x="2934640" y="113201"/>
                      <a:pt x="4023848" y="391126"/>
                    </a:cubicBezTo>
                    <a:cubicBezTo>
                      <a:pt x="5113057" y="669051"/>
                      <a:pt x="6017867" y="1075450"/>
                      <a:pt x="6535251" y="1675219"/>
                    </a:cubicBezTo>
                  </a:path>
                </a:pathLst>
              </a:custGeom>
              <a:no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17" name="Rectangle 6">
                <a:extLst>
                  <a:ext uri="{FF2B5EF4-FFF2-40B4-BE49-F238E27FC236}">
                    <a16:creationId xmlns:a16="http://schemas.microsoft.com/office/drawing/2014/main" id="{BB1ED266-BE8B-9336-58A5-468BDAABBB3D}"/>
                  </a:ext>
                </a:extLst>
              </p:cNvPr>
              <p:cNvSpPr/>
              <p:nvPr/>
            </p:nvSpPr>
            <p:spPr>
              <a:xfrm flipH="1">
                <a:off x="1777082" y="3880162"/>
                <a:ext cx="8426426" cy="1703738"/>
              </a:xfrm>
              <a:custGeom>
                <a:avLst/>
                <a:gdLst>
                  <a:gd name="connsiteX0" fmla="*/ 0 w 6324600"/>
                  <a:gd name="connsiteY0" fmla="*/ 0 h 3505200"/>
                  <a:gd name="connsiteX1" fmla="*/ 6324600 w 6324600"/>
                  <a:gd name="connsiteY1" fmla="*/ 0 h 3505200"/>
                  <a:gd name="connsiteX2" fmla="*/ 6324600 w 6324600"/>
                  <a:gd name="connsiteY2" fmla="*/ 3505200 h 3505200"/>
                  <a:gd name="connsiteX3" fmla="*/ 0 w 6324600"/>
                  <a:gd name="connsiteY3" fmla="*/ 3505200 h 3505200"/>
                  <a:gd name="connsiteX4" fmla="*/ 0 w 6324600"/>
                  <a:gd name="connsiteY4" fmla="*/ 0 h 3505200"/>
                  <a:gd name="connsiteX0" fmla="*/ 0 w 6324600"/>
                  <a:gd name="connsiteY0" fmla="*/ 0 h 3505200"/>
                  <a:gd name="connsiteX1" fmla="*/ 6324600 w 6324600"/>
                  <a:gd name="connsiteY1" fmla="*/ 0 h 3505200"/>
                  <a:gd name="connsiteX2" fmla="*/ 6324600 w 6324600"/>
                  <a:gd name="connsiteY2" fmla="*/ 3505200 h 3505200"/>
                  <a:gd name="connsiteX3" fmla="*/ 0 w 6324600"/>
                  <a:gd name="connsiteY3" fmla="*/ 0 h 3505200"/>
                  <a:gd name="connsiteX0" fmla="*/ 6324600 w 6416040"/>
                  <a:gd name="connsiteY0" fmla="*/ 3505200 h 3596640"/>
                  <a:gd name="connsiteX1" fmla="*/ 0 w 6416040"/>
                  <a:gd name="connsiteY1" fmla="*/ 0 h 3596640"/>
                  <a:gd name="connsiteX2" fmla="*/ 6324600 w 6416040"/>
                  <a:gd name="connsiteY2" fmla="*/ 0 h 3596640"/>
                  <a:gd name="connsiteX3" fmla="*/ 6416040 w 6416040"/>
                  <a:gd name="connsiteY3" fmla="*/ 3596640 h 3596640"/>
                  <a:gd name="connsiteX0" fmla="*/ 2327787 w 6416040"/>
                  <a:gd name="connsiteY0" fmla="*/ 1941871 h 3596640"/>
                  <a:gd name="connsiteX1" fmla="*/ 0 w 6416040"/>
                  <a:gd name="connsiteY1" fmla="*/ 0 h 3596640"/>
                  <a:gd name="connsiteX2" fmla="*/ 6324600 w 6416040"/>
                  <a:gd name="connsiteY2" fmla="*/ 0 h 3596640"/>
                  <a:gd name="connsiteX3" fmla="*/ 6416040 w 6416040"/>
                  <a:gd name="connsiteY3" fmla="*/ 3596640 h 3596640"/>
                  <a:gd name="connsiteX0" fmla="*/ 0 w 6416040"/>
                  <a:gd name="connsiteY0" fmla="*/ 0 h 3596640"/>
                  <a:gd name="connsiteX1" fmla="*/ 6324600 w 6416040"/>
                  <a:gd name="connsiteY1" fmla="*/ 0 h 3596640"/>
                  <a:gd name="connsiteX2" fmla="*/ 6416040 w 6416040"/>
                  <a:gd name="connsiteY2" fmla="*/ 3596640 h 3596640"/>
                  <a:gd name="connsiteX0" fmla="*/ 0 w 6416040"/>
                  <a:gd name="connsiteY0" fmla="*/ 0 h 3596640"/>
                  <a:gd name="connsiteX1" fmla="*/ 6324600 w 6416040"/>
                  <a:gd name="connsiteY1" fmla="*/ 0 h 3596640"/>
                  <a:gd name="connsiteX2" fmla="*/ 6416040 w 6416040"/>
                  <a:gd name="connsiteY2" fmla="*/ 3596640 h 3596640"/>
                  <a:gd name="connsiteX3" fmla="*/ 0 w 6416040"/>
                  <a:gd name="connsiteY3" fmla="*/ 0 h 3596640"/>
                  <a:gd name="connsiteX0" fmla="*/ 6416040 w 6507480"/>
                  <a:gd name="connsiteY0" fmla="*/ 3596640 h 3688080"/>
                  <a:gd name="connsiteX1" fmla="*/ 0 w 6507480"/>
                  <a:gd name="connsiteY1" fmla="*/ 0 h 3688080"/>
                  <a:gd name="connsiteX2" fmla="*/ 6324600 w 6507480"/>
                  <a:gd name="connsiteY2" fmla="*/ 0 h 3688080"/>
                  <a:gd name="connsiteX3" fmla="*/ 6507480 w 6507480"/>
                  <a:gd name="connsiteY3" fmla="*/ 3688080 h 3688080"/>
                  <a:gd name="connsiteX0" fmla="*/ 1563821 w 6507480"/>
                  <a:gd name="connsiteY0" fmla="*/ 3050950 h 3688080"/>
                  <a:gd name="connsiteX1" fmla="*/ 0 w 6507480"/>
                  <a:gd name="connsiteY1" fmla="*/ 0 h 3688080"/>
                  <a:gd name="connsiteX2" fmla="*/ 6324600 w 6507480"/>
                  <a:gd name="connsiteY2" fmla="*/ 0 h 3688080"/>
                  <a:gd name="connsiteX3" fmla="*/ 6507480 w 6507480"/>
                  <a:gd name="connsiteY3" fmla="*/ 3688080 h 3688080"/>
                  <a:gd name="connsiteX0" fmla="*/ 0 w 6507480"/>
                  <a:gd name="connsiteY0" fmla="*/ 0 h 3688080"/>
                  <a:gd name="connsiteX1" fmla="*/ 6324600 w 6507480"/>
                  <a:gd name="connsiteY1" fmla="*/ 0 h 3688080"/>
                  <a:gd name="connsiteX2" fmla="*/ 6507480 w 6507480"/>
                  <a:gd name="connsiteY2" fmla="*/ 3688080 h 3688080"/>
                  <a:gd name="connsiteX0" fmla="*/ 0 w 6324600"/>
                  <a:gd name="connsiteY0" fmla="*/ 0 h 2168996"/>
                  <a:gd name="connsiteX1" fmla="*/ 6324600 w 6324600"/>
                  <a:gd name="connsiteY1" fmla="*/ 0 h 2168996"/>
                  <a:gd name="connsiteX2" fmla="*/ 6242009 w 6324600"/>
                  <a:gd name="connsiteY2" fmla="*/ 2168996 h 2168996"/>
                  <a:gd name="connsiteX0" fmla="*/ 0 w 6522228"/>
                  <a:gd name="connsiteY0" fmla="*/ 0 h 2404970"/>
                  <a:gd name="connsiteX1" fmla="*/ 6324600 w 6522228"/>
                  <a:gd name="connsiteY1" fmla="*/ 0 h 2404970"/>
                  <a:gd name="connsiteX2" fmla="*/ 6522228 w 6522228"/>
                  <a:gd name="connsiteY2" fmla="*/ 2404970 h 2404970"/>
                  <a:gd name="connsiteX0" fmla="*/ 0 w 7057136"/>
                  <a:gd name="connsiteY0" fmla="*/ 0 h 2589105"/>
                  <a:gd name="connsiteX1" fmla="*/ 6324600 w 7057136"/>
                  <a:gd name="connsiteY1" fmla="*/ 0 h 2589105"/>
                  <a:gd name="connsiteX2" fmla="*/ 6522228 w 7057136"/>
                  <a:gd name="connsiteY2" fmla="*/ 2404970 h 2589105"/>
                  <a:gd name="connsiteX0" fmla="*/ 0 w 6522228"/>
                  <a:gd name="connsiteY0" fmla="*/ 0 h 2884378"/>
                  <a:gd name="connsiteX1" fmla="*/ 6324600 w 6522228"/>
                  <a:gd name="connsiteY1" fmla="*/ 0 h 2884378"/>
                  <a:gd name="connsiteX2" fmla="*/ 6522228 w 6522228"/>
                  <a:gd name="connsiteY2" fmla="*/ 2404970 h 2884378"/>
                  <a:gd name="connsiteX0" fmla="*/ 0 w 6959565"/>
                  <a:gd name="connsiteY0" fmla="*/ 0 h 2629590"/>
                  <a:gd name="connsiteX1" fmla="*/ 6324600 w 6959565"/>
                  <a:gd name="connsiteY1" fmla="*/ 0 h 2629590"/>
                  <a:gd name="connsiteX2" fmla="*/ 6522228 w 6959565"/>
                  <a:gd name="connsiteY2" fmla="*/ 2404970 h 2629590"/>
                  <a:gd name="connsiteX0" fmla="*/ 0 w 6959565"/>
                  <a:gd name="connsiteY0" fmla="*/ 0 h 2629590"/>
                  <a:gd name="connsiteX1" fmla="*/ 6324600 w 6959565"/>
                  <a:gd name="connsiteY1" fmla="*/ 0 h 2629590"/>
                  <a:gd name="connsiteX2" fmla="*/ 6522228 w 6959565"/>
                  <a:gd name="connsiteY2" fmla="*/ 2404970 h 2629590"/>
                  <a:gd name="connsiteX0" fmla="*/ 0 w 6522228"/>
                  <a:gd name="connsiteY0" fmla="*/ 0 h 2404970"/>
                  <a:gd name="connsiteX1" fmla="*/ 6324600 w 6522228"/>
                  <a:gd name="connsiteY1" fmla="*/ 0 h 2404970"/>
                  <a:gd name="connsiteX2" fmla="*/ 6522228 w 6522228"/>
                  <a:gd name="connsiteY2" fmla="*/ 2404970 h 2404970"/>
                  <a:gd name="connsiteX0" fmla="*/ 0 w 6839285"/>
                  <a:gd name="connsiteY0" fmla="*/ 178145 h 2583115"/>
                  <a:gd name="connsiteX1" fmla="*/ 6324600 w 6839285"/>
                  <a:gd name="connsiteY1" fmla="*/ 178145 h 2583115"/>
                  <a:gd name="connsiteX2" fmla="*/ 6522228 w 6839285"/>
                  <a:gd name="connsiteY2" fmla="*/ 2583115 h 2583115"/>
                  <a:gd name="connsiteX0" fmla="*/ 0 w 6522228"/>
                  <a:gd name="connsiteY0" fmla="*/ 0 h 2404970"/>
                  <a:gd name="connsiteX1" fmla="*/ 3699387 w 6522228"/>
                  <a:gd name="connsiteY1" fmla="*/ 575187 h 2404970"/>
                  <a:gd name="connsiteX2" fmla="*/ 6522228 w 6522228"/>
                  <a:gd name="connsiteY2" fmla="*/ 2404970 h 2404970"/>
                  <a:gd name="connsiteX0" fmla="*/ 0 w 6522228"/>
                  <a:gd name="connsiteY0" fmla="*/ 5635 h 2410605"/>
                  <a:gd name="connsiteX1" fmla="*/ 3699387 w 6522228"/>
                  <a:gd name="connsiteY1" fmla="*/ 580822 h 2410605"/>
                  <a:gd name="connsiteX2" fmla="*/ 6522228 w 6522228"/>
                  <a:gd name="connsiteY2" fmla="*/ 2410605 h 2410605"/>
                  <a:gd name="connsiteX0" fmla="*/ 0 w 6522228"/>
                  <a:gd name="connsiteY0" fmla="*/ 5635 h 2410605"/>
                  <a:gd name="connsiteX1" fmla="*/ 3699387 w 6522228"/>
                  <a:gd name="connsiteY1" fmla="*/ 580822 h 2410605"/>
                  <a:gd name="connsiteX2" fmla="*/ 6522228 w 6522228"/>
                  <a:gd name="connsiteY2" fmla="*/ 2410605 h 2410605"/>
                  <a:gd name="connsiteX0" fmla="*/ 0 w 6522228"/>
                  <a:gd name="connsiteY0" fmla="*/ 6310 h 2411280"/>
                  <a:gd name="connsiteX1" fmla="*/ 4628535 w 6522228"/>
                  <a:gd name="connsiteY1" fmla="*/ 552000 h 2411280"/>
                  <a:gd name="connsiteX2" fmla="*/ 6522228 w 6522228"/>
                  <a:gd name="connsiteY2" fmla="*/ 2411280 h 2411280"/>
                  <a:gd name="connsiteX0" fmla="*/ 0 w 6522228"/>
                  <a:gd name="connsiteY0" fmla="*/ 5347 h 2410317"/>
                  <a:gd name="connsiteX1" fmla="*/ 4023851 w 6522228"/>
                  <a:gd name="connsiteY1" fmla="*/ 595282 h 2410317"/>
                  <a:gd name="connsiteX2" fmla="*/ 6522228 w 6522228"/>
                  <a:gd name="connsiteY2" fmla="*/ 2410317 h 2410317"/>
                  <a:gd name="connsiteX0" fmla="*/ 0 w 6509203"/>
                  <a:gd name="connsiteY0" fmla="*/ 163951 h 1949489"/>
                  <a:gd name="connsiteX1" fmla="*/ 4010826 w 6509203"/>
                  <a:gd name="connsiteY1" fmla="*/ 134454 h 1949489"/>
                  <a:gd name="connsiteX2" fmla="*/ 6509203 w 6509203"/>
                  <a:gd name="connsiteY2" fmla="*/ 1949489 h 1949489"/>
                  <a:gd name="connsiteX0" fmla="*/ 0 w 6535251"/>
                  <a:gd name="connsiteY0" fmla="*/ 155212 h 1822763"/>
                  <a:gd name="connsiteX1" fmla="*/ 4010826 w 6535251"/>
                  <a:gd name="connsiteY1" fmla="*/ 125715 h 1822763"/>
                  <a:gd name="connsiteX2" fmla="*/ 6535251 w 6535251"/>
                  <a:gd name="connsiteY2" fmla="*/ 1822763 h 1822763"/>
                  <a:gd name="connsiteX0" fmla="*/ 0 w 6535251"/>
                  <a:gd name="connsiteY0" fmla="*/ 155212 h 1822763"/>
                  <a:gd name="connsiteX1" fmla="*/ 4010826 w 6535251"/>
                  <a:gd name="connsiteY1" fmla="*/ 125715 h 1822763"/>
                  <a:gd name="connsiteX2" fmla="*/ 6535251 w 6535251"/>
                  <a:gd name="connsiteY2" fmla="*/ 1822763 h 1822763"/>
                  <a:gd name="connsiteX0" fmla="*/ 0 w 6535251"/>
                  <a:gd name="connsiteY0" fmla="*/ 10655 h 1678206"/>
                  <a:gd name="connsiteX1" fmla="*/ 4062921 w 6535251"/>
                  <a:gd name="connsiteY1" fmla="*/ 335120 h 1678206"/>
                  <a:gd name="connsiteX2" fmla="*/ 6535251 w 6535251"/>
                  <a:gd name="connsiteY2" fmla="*/ 1678206 h 1678206"/>
                  <a:gd name="connsiteX0" fmla="*/ 0 w 6535251"/>
                  <a:gd name="connsiteY0" fmla="*/ 3375 h 1670926"/>
                  <a:gd name="connsiteX1" fmla="*/ 4128041 w 6535251"/>
                  <a:gd name="connsiteY1" fmla="*/ 637556 h 1670926"/>
                  <a:gd name="connsiteX2" fmla="*/ 6535251 w 6535251"/>
                  <a:gd name="connsiteY2" fmla="*/ 1670926 h 1670926"/>
                  <a:gd name="connsiteX0" fmla="*/ 0 w 6535251"/>
                  <a:gd name="connsiteY0" fmla="*/ 7668 h 1675219"/>
                  <a:gd name="connsiteX1" fmla="*/ 4023848 w 6535251"/>
                  <a:gd name="connsiteY1" fmla="*/ 391126 h 1675219"/>
                  <a:gd name="connsiteX2" fmla="*/ 6535251 w 6535251"/>
                  <a:gd name="connsiteY2" fmla="*/ 1675219 h 1675219"/>
                  <a:gd name="connsiteX0" fmla="*/ 0 w 6535251"/>
                  <a:gd name="connsiteY0" fmla="*/ 7668 h 1675219"/>
                  <a:gd name="connsiteX1" fmla="*/ 4023848 w 6535251"/>
                  <a:gd name="connsiteY1" fmla="*/ 391126 h 1675219"/>
                  <a:gd name="connsiteX2" fmla="*/ 6535251 w 6535251"/>
                  <a:gd name="connsiteY2" fmla="*/ 1675219 h 1675219"/>
                </a:gdLst>
                <a:ahLst/>
                <a:cxnLst>
                  <a:cxn ang="0">
                    <a:pos x="connsiteX0" y="connsiteY0"/>
                  </a:cxn>
                  <a:cxn ang="0">
                    <a:pos x="connsiteX1" y="connsiteY1"/>
                  </a:cxn>
                  <a:cxn ang="0">
                    <a:pos x="connsiteX2" y="connsiteY2"/>
                  </a:cxn>
                </a:cxnLst>
                <a:rect l="l" t="t" r="r" b="b"/>
                <a:pathLst>
                  <a:path w="6535251" h="1675219">
                    <a:moveTo>
                      <a:pt x="0" y="7668"/>
                    </a:moveTo>
                    <a:cubicBezTo>
                      <a:pt x="618613" y="-36578"/>
                      <a:pt x="2934640" y="113201"/>
                      <a:pt x="4023848" y="391126"/>
                    </a:cubicBezTo>
                    <a:cubicBezTo>
                      <a:pt x="5113057" y="669051"/>
                      <a:pt x="6017867" y="1075450"/>
                      <a:pt x="6535251" y="1675219"/>
                    </a:cubicBezTo>
                  </a:path>
                </a:pathLst>
              </a:custGeom>
              <a:no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18" name="Oval 17">
                <a:extLst>
                  <a:ext uri="{FF2B5EF4-FFF2-40B4-BE49-F238E27FC236}">
                    <a16:creationId xmlns:a16="http://schemas.microsoft.com/office/drawing/2014/main" id="{EC765514-B4D4-8302-3DB4-D71FB87005C3}"/>
                  </a:ext>
                </a:extLst>
              </p:cNvPr>
              <p:cNvSpPr>
                <a:spLocks noChangeAspect="1"/>
              </p:cNvSpPr>
              <p:nvPr/>
            </p:nvSpPr>
            <p:spPr>
              <a:xfrm>
                <a:off x="2725684" y="2600545"/>
                <a:ext cx="410134" cy="410134"/>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19" name="Oval 18">
                <a:extLst>
                  <a:ext uri="{FF2B5EF4-FFF2-40B4-BE49-F238E27FC236}">
                    <a16:creationId xmlns:a16="http://schemas.microsoft.com/office/drawing/2014/main" id="{C6DDA165-054A-850B-14EC-9F32641F6E6A}"/>
                  </a:ext>
                </a:extLst>
              </p:cNvPr>
              <p:cNvSpPr>
                <a:spLocks noChangeAspect="1"/>
              </p:cNvSpPr>
              <p:nvPr/>
            </p:nvSpPr>
            <p:spPr>
              <a:xfrm>
                <a:off x="2387108" y="3314248"/>
                <a:ext cx="372850" cy="372850"/>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20" name="Oval 19">
                <a:extLst>
                  <a:ext uri="{FF2B5EF4-FFF2-40B4-BE49-F238E27FC236}">
                    <a16:creationId xmlns:a16="http://schemas.microsoft.com/office/drawing/2014/main" id="{6F3D981E-C87B-7167-711C-E458ADBD23E4}"/>
                  </a:ext>
                </a:extLst>
              </p:cNvPr>
              <p:cNvSpPr>
                <a:spLocks noChangeAspect="1"/>
              </p:cNvSpPr>
              <p:nvPr/>
            </p:nvSpPr>
            <p:spPr>
              <a:xfrm>
                <a:off x="2930577" y="3962084"/>
                <a:ext cx="410134" cy="410134"/>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21" name="Oval 20">
                <a:extLst>
                  <a:ext uri="{FF2B5EF4-FFF2-40B4-BE49-F238E27FC236}">
                    <a16:creationId xmlns:a16="http://schemas.microsoft.com/office/drawing/2014/main" id="{0E692EB4-B770-FAEC-DCFA-27B80638A89B}"/>
                  </a:ext>
                </a:extLst>
              </p:cNvPr>
              <p:cNvSpPr>
                <a:spLocks noChangeAspect="1"/>
              </p:cNvSpPr>
              <p:nvPr/>
            </p:nvSpPr>
            <p:spPr>
              <a:xfrm>
                <a:off x="3103538" y="3080426"/>
                <a:ext cx="190675" cy="190675"/>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22" name="Oval 21">
                <a:extLst>
                  <a:ext uri="{FF2B5EF4-FFF2-40B4-BE49-F238E27FC236}">
                    <a16:creationId xmlns:a16="http://schemas.microsoft.com/office/drawing/2014/main" id="{D8E5C28A-0B9E-1057-E7A8-9A1463C32FA2}"/>
                  </a:ext>
                </a:extLst>
              </p:cNvPr>
              <p:cNvSpPr>
                <a:spLocks noChangeAspect="1"/>
              </p:cNvSpPr>
              <p:nvPr/>
            </p:nvSpPr>
            <p:spPr>
              <a:xfrm>
                <a:off x="3149142" y="4435831"/>
                <a:ext cx="190675" cy="19067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23" name="Oval 22">
                <a:extLst>
                  <a:ext uri="{FF2B5EF4-FFF2-40B4-BE49-F238E27FC236}">
                    <a16:creationId xmlns:a16="http://schemas.microsoft.com/office/drawing/2014/main" id="{C28C7B8F-67BD-A338-097B-3E9024CE63AD}"/>
                  </a:ext>
                </a:extLst>
              </p:cNvPr>
              <p:cNvSpPr>
                <a:spLocks noChangeAspect="1"/>
              </p:cNvSpPr>
              <p:nvPr/>
            </p:nvSpPr>
            <p:spPr>
              <a:xfrm>
                <a:off x="3667970" y="3966458"/>
                <a:ext cx="410134" cy="410134"/>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24" name="Oval 23">
                <a:extLst>
                  <a:ext uri="{FF2B5EF4-FFF2-40B4-BE49-F238E27FC236}">
                    <a16:creationId xmlns:a16="http://schemas.microsoft.com/office/drawing/2014/main" id="{9E0E68B5-C50B-2F9A-2945-9822D49FB4E6}"/>
                  </a:ext>
                </a:extLst>
              </p:cNvPr>
              <p:cNvSpPr>
                <a:spLocks noChangeAspect="1"/>
              </p:cNvSpPr>
              <p:nvPr/>
            </p:nvSpPr>
            <p:spPr>
              <a:xfrm>
                <a:off x="4191388" y="3265960"/>
                <a:ext cx="372850" cy="372850"/>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25" name="Oval 24">
                <a:extLst>
                  <a:ext uri="{FF2B5EF4-FFF2-40B4-BE49-F238E27FC236}">
                    <a16:creationId xmlns:a16="http://schemas.microsoft.com/office/drawing/2014/main" id="{1E888400-5360-517E-C8DC-73864D4EF446}"/>
                  </a:ext>
                </a:extLst>
              </p:cNvPr>
              <p:cNvSpPr>
                <a:spLocks noChangeAspect="1"/>
              </p:cNvSpPr>
              <p:nvPr/>
            </p:nvSpPr>
            <p:spPr>
              <a:xfrm>
                <a:off x="3512542" y="2956638"/>
                <a:ext cx="372850" cy="372850"/>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26" name="Oval 25">
                <a:extLst>
                  <a:ext uri="{FF2B5EF4-FFF2-40B4-BE49-F238E27FC236}">
                    <a16:creationId xmlns:a16="http://schemas.microsoft.com/office/drawing/2014/main" id="{8C13A80A-2D31-2358-0E7D-8DBCBF5E5459}"/>
                  </a:ext>
                </a:extLst>
              </p:cNvPr>
              <p:cNvSpPr>
                <a:spLocks noChangeAspect="1"/>
              </p:cNvSpPr>
              <p:nvPr/>
            </p:nvSpPr>
            <p:spPr>
              <a:xfrm>
                <a:off x="4822013" y="3236752"/>
                <a:ext cx="278991" cy="278991"/>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27" name="Oval 26">
                <a:extLst>
                  <a:ext uri="{FF2B5EF4-FFF2-40B4-BE49-F238E27FC236}">
                    <a16:creationId xmlns:a16="http://schemas.microsoft.com/office/drawing/2014/main" id="{57B12F56-6DF0-FDAA-5136-F2CC7E11468C}"/>
                  </a:ext>
                </a:extLst>
              </p:cNvPr>
              <p:cNvSpPr>
                <a:spLocks noChangeAspect="1"/>
              </p:cNvSpPr>
              <p:nvPr/>
            </p:nvSpPr>
            <p:spPr>
              <a:xfrm>
                <a:off x="4935350" y="3616596"/>
                <a:ext cx="139495" cy="139495"/>
              </a:xfrm>
              <a:prstGeom prst="ellipse">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28" name="Oval 27">
                <a:extLst>
                  <a:ext uri="{FF2B5EF4-FFF2-40B4-BE49-F238E27FC236}">
                    <a16:creationId xmlns:a16="http://schemas.microsoft.com/office/drawing/2014/main" id="{6BADA3B0-8A07-5C07-7C01-2212D6684678}"/>
                  </a:ext>
                </a:extLst>
              </p:cNvPr>
              <p:cNvSpPr>
                <a:spLocks noChangeAspect="1"/>
              </p:cNvSpPr>
              <p:nvPr/>
            </p:nvSpPr>
            <p:spPr>
              <a:xfrm>
                <a:off x="4020944" y="3770481"/>
                <a:ext cx="139495" cy="13949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29" name="Oval 28">
                <a:extLst>
                  <a:ext uri="{FF2B5EF4-FFF2-40B4-BE49-F238E27FC236}">
                    <a16:creationId xmlns:a16="http://schemas.microsoft.com/office/drawing/2014/main" id="{CC32C2DD-BEB9-FE30-01EA-B9965B8CECBE}"/>
                  </a:ext>
                </a:extLst>
              </p:cNvPr>
              <p:cNvSpPr>
                <a:spLocks noChangeAspect="1"/>
              </p:cNvSpPr>
              <p:nvPr/>
            </p:nvSpPr>
            <p:spPr>
              <a:xfrm>
                <a:off x="4865601" y="4032028"/>
                <a:ext cx="139495" cy="139495"/>
              </a:xfrm>
              <a:prstGeom prst="ellipse">
                <a:avLst/>
              </a:pr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30" name="Oval 29">
                <a:extLst>
                  <a:ext uri="{FF2B5EF4-FFF2-40B4-BE49-F238E27FC236}">
                    <a16:creationId xmlns:a16="http://schemas.microsoft.com/office/drawing/2014/main" id="{4EDC4766-AF6B-BC31-5840-2CF7A17A0DA5}"/>
                  </a:ext>
                </a:extLst>
              </p:cNvPr>
              <p:cNvSpPr>
                <a:spLocks noChangeAspect="1"/>
              </p:cNvSpPr>
              <p:nvPr/>
            </p:nvSpPr>
            <p:spPr>
              <a:xfrm>
                <a:off x="3988522" y="2937484"/>
                <a:ext cx="139495" cy="139495"/>
              </a:xfrm>
              <a:prstGeom prst="ellipse">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31" name="Oval 30">
                <a:extLst>
                  <a:ext uri="{FF2B5EF4-FFF2-40B4-BE49-F238E27FC236}">
                    <a16:creationId xmlns:a16="http://schemas.microsoft.com/office/drawing/2014/main" id="{8EB5491D-C337-2A3C-C911-AFF2D1368A99}"/>
                  </a:ext>
                </a:extLst>
              </p:cNvPr>
              <p:cNvSpPr>
                <a:spLocks noChangeAspect="1"/>
              </p:cNvSpPr>
              <p:nvPr/>
            </p:nvSpPr>
            <p:spPr>
              <a:xfrm>
                <a:off x="3524297" y="3826962"/>
                <a:ext cx="139495" cy="13949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32" name="Oval 31">
                <a:extLst>
                  <a:ext uri="{FF2B5EF4-FFF2-40B4-BE49-F238E27FC236}">
                    <a16:creationId xmlns:a16="http://schemas.microsoft.com/office/drawing/2014/main" id="{BAC0B788-59AD-0D68-C09C-D321929087A2}"/>
                  </a:ext>
                </a:extLst>
              </p:cNvPr>
              <p:cNvSpPr>
                <a:spLocks noChangeAspect="1"/>
              </p:cNvSpPr>
              <p:nvPr/>
            </p:nvSpPr>
            <p:spPr>
              <a:xfrm>
                <a:off x="4573987" y="3645878"/>
                <a:ext cx="139495" cy="139495"/>
              </a:xfrm>
              <a:prstGeom prst="ellipse">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33" name="Oval 32">
                <a:extLst>
                  <a:ext uri="{FF2B5EF4-FFF2-40B4-BE49-F238E27FC236}">
                    <a16:creationId xmlns:a16="http://schemas.microsoft.com/office/drawing/2014/main" id="{6B81002F-E1F7-B27E-B3B3-C25288F47B6C}"/>
                  </a:ext>
                </a:extLst>
              </p:cNvPr>
              <p:cNvSpPr>
                <a:spLocks noChangeAspect="1"/>
              </p:cNvSpPr>
              <p:nvPr/>
            </p:nvSpPr>
            <p:spPr>
              <a:xfrm>
                <a:off x="3951196" y="3360347"/>
                <a:ext cx="139495" cy="139495"/>
              </a:xfrm>
              <a:prstGeom prst="ellipse">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34" name="Oval 33">
                <a:extLst>
                  <a:ext uri="{FF2B5EF4-FFF2-40B4-BE49-F238E27FC236}">
                    <a16:creationId xmlns:a16="http://schemas.microsoft.com/office/drawing/2014/main" id="{2ADE403B-F458-3A25-8288-0B96988D2EE0}"/>
                  </a:ext>
                </a:extLst>
              </p:cNvPr>
              <p:cNvSpPr>
                <a:spLocks noChangeAspect="1"/>
              </p:cNvSpPr>
              <p:nvPr/>
            </p:nvSpPr>
            <p:spPr>
              <a:xfrm>
                <a:off x="4174104" y="4212952"/>
                <a:ext cx="139495" cy="13949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35" name="Oval 34">
                <a:extLst>
                  <a:ext uri="{FF2B5EF4-FFF2-40B4-BE49-F238E27FC236}">
                    <a16:creationId xmlns:a16="http://schemas.microsoft.com/office/drawing/2014/main" id="{A2E5C110-3161-90B3-3839-F68880477EED}"/>
                  </a:ext>
                </a:extLst>
              </p:cNvPr>
              <p:cNvSpPr>
                <a:spLocks noChangeAspect="1"/>
              </p:cNvSpPr>
              <p:nvPr/>
            </p:nvSpPr>
            <p:spPr>
              <a:xfrm>
                <a:off x="4302556" y="3010679"/>
                <a:ext cx="139495" cy="13949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36" name="Oval 35">
                <a:extLst>
                  <a:ext uri="{FF2B5EF4-FFF2-40B4-BE49-F238E27FC236}">
                    <a16:creationId xmlns:a16="http://schemas.microsoft.com/office/drawing/2014/main" id="{287DF2C4-59B5-5822-5A58-976929EBA97F}"/>
                  </a:ext>
                </a:extLst>
              </p:cNvPr>
              <p:cNvSpPr>
                <a:spLocks noChangeAspect="1"/>
              </p:cNvSpPr>
              <p:nvPr/>
            </p:nvSpPr>
            <p:spPr>
              <a:xfrm>
                <a:off x="3184100" y="3422744"/>
                <a:ext cx="278991" cy="278991"/>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37" name="Oval 36">
                <a:extLst>
                  <a:ext uri="{FF2B5EF4-FFF2-40B4-BE49-F238E27FC236}">
                    <a16:creationId xmlns:a16="http://schemas.microsoft.com/office/drawing/2014/main" id="{0FA59BE4-142E-58D6-6D9F-AC6C5C47482A}"/>
                  </a:ext>
                </a:extLst>
              </p:cNvPr>
              <p:cNvSpPr>
                <a:spLocks noChangeAspect="1"/>
              </p:cNvSpPr>
              <p:nvPr/>
            </p:nvSpPr>
            <p:spPr>
              <a:xfrm>
                <a:off x="2393628" y="2293226"/>
                <a:ext cx="139495" cy="13949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38" name="Oval 37">
                <a:extLst>
                  <a:ext uri="{FF2B5EF4-FFF2-40B4-BE49-F238E27FC236}">
                    <a16:creationId xmlns:a16="http://schemas.microsoft.com/office/drawing/2014/main" id="{354DF881-7D9D-964A-97E0-ADB924187D7E}"/>
                  </a:ext>
                </a:extLst>
              </p:cNvPr>
              <p:cNvSpPr>
                <a:spLocks noChangeAspect="1"/>
              </p:cNvSpPr>
              <p:nvPr/>
            </p:nvSpPr>
            <p:spPr>
              <a:xfrm>
                <a:off x="2445409" y="3880546"/>
                <a:ext cx="278991" cy="278991"/>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39" name="Oval 38">
                <a:extLst>
                  <a:ext uri="{FF2B5EF4-FFF2-40B4-BE49-F238E27FC236}">
                    <a16:creationId xmlns:a16="http://schemas.microsoft.com/office/drawing/2014/main" id="{43B66E41-3802-DB3D-8186-9A207F9CEB4C}"/>
                  </a:ext>
                </a:extLst>
              </p:cNvPr>
              <p:cNvSpPr>
                <a:spLocks noChangeAspect="1"/>
              </p:cNvSpPr>
              <p:nvPr/>
            </p:nvSpPr>
            <p:spPr>
              <a:xfrm>
                <a:off x="2240343" y="2760275"/>
                <a:ext cx="410134" cy="410134"/>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40" name="Oval 39">
                <a:extLst>
                  <a:ext uri="{FF2B5EF4-FFF2-40B4-BE49-F238E27FC236}">
                    <a16:creationId xmlns:a16="http://schemas.microsoft.com/office/drawing/2014/main" id="{752A18C2-3876-B658-6349-7AAE350CA0D6}"/>
                  </a:ext>
                </a:extLst>
              </p:cNvPr>
              <p:cNvSpPr>
                <a:spLocks noChangeAspect="1"/>
              </p:cNvSpPr>
              <p:nvPr/>
            </p:nvSpPr>
            <p:spPr>
              <a:xfrm>
                <a:off x="1926124" y="2577563"/>
                <a:ext cx="190675" cy="19067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41" name="Oval 40">
                <a:extLst>
                  <a:ext uri="{FF2B5EF4-FFF2-40B4-BE49-F238E27FC236}">
                    <a16:creationId xmlns:a16="http://schemas.microsoft.com/office/drawing/2014/main" id="{7314716A-9005-108F-6336-4F148F336282}"/>
                  </a:ext>
                </a:extLst>
              </p:cNvPr>
              <p:cNvSpPr>
                <a:spLocks noChangeAspect="1"/>
              </p:cNvSpPr>
              <p:nvPr/>
            </p:nvSpPr>
            <p:spPr>
              <a:xfrm>
                <a:off x="1833389" y="3283785"/>
                <a:ext cx="278991" cy="278991"/>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42" name="Oval 41">
                <a:extLst>
                  <a:ext uri="{FF2B5EF4-FFF2-40B4-BE49-F238E27FC236}">
                    <a16:creationId xmlns:a16="http://schemas.microsoft.com/office/drawing/2014/main" id="{D009E412-297C-0166-8301-EF4C73B15043}"/>
                  </a:ext>
                </a:extLst>
              </p:cNvPr>
              <p:cNvSpPr>
                <a:spLocks noChangeAspect="1"/>
              </p:cNvSpPr>
              <p:nvPr/>
            </p:nvSpPr>
            <p:spPr>
              <a:xfrm>
                <a:off x="2086782" y="4266201"/>
                <a:ext cx="372850" cy="372850"/>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43" name="Oval 42">
                <a:extLst>
                  <a:ext uri="{FF2B5EF4-FFF2-40B4-BE49-F238E27FC236}">
                    <a16:creationId xmlns:a16="http://schemas.microsoft.com/office/drawing/2014/main" id="{ED69BA51-974F-D54A-ECA6-E809A5795B03}"/>
                  </a:ext>
                </a:extLst>
              </p:cNvPr>
              <p:cNvSpPr>
                <a:spLocks noChangeAspect="1"/>
              </p:cNvSpPr>
              <p:nvPr/>
            </p:nvSpPr>
            <p:spPr>
              <a:xfrm>
                <a:off x="1781221" y="4313132"/>
                <a:ext cx="139495" cy="139495"/>
              </a:xfrm>
              <a:prstGeom prst="ellipse">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44" name="Oval 43">
                <a:extLst>
                  <a:ext uri="{FF2B5EF4-FFF2-40B4-BE49-F238E27FC236}">
                    <a16:creationId xmlns:a16="http://schemas.microsoft.com/office/drawing/2014/main" id="{47F87A8A-1376-3F9E-6765-8BE935C3CEA6}"/>
                  </a:ext>
                </a:extLst>
              </p:cNvPr>
              <p:cNvSpPr>
                <a:spLocks noChangeAspect="1"/>
              </p:cNvSpPr>
              <p:nvPr/>
            </p:nvSpPr>
            <p:spPr>
              <a:xfrm>
                <a:off x="2802255" y="4556481"/>
                <a:ext cx="278991" cy="278991"/>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45" name="Oval 44">
                <a:extLst>
                  <a:ext uri="{FF2B5EF4-FFF2-40B4-BE49-F238E27FC236}">
                    <a16:creationId xmlns:a16="http://schemas.microsoft.com/office/drawing/2014/main" id="{89369963-B592-F312-7FE5-8BC5B0106A2F}"/>
                  </a:ext>
                </a:extLst>
              </p:cNvPr>
              <p:cNvSpPr>
                <a:spLocks noChangeAspect="1"/>
              </p:cNvSpPr>
              <p:nvPr/>
            </p:nvSpPr>
            <p:spPr>
              <a:xfrm>
                <a:off x="1799787" y="4055503"/>
                <a:ext cx="190675" cy="190675"/>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46" name="Oval 45">
                <a:extLst>
                  <a:ext uri="{FF2B5EF4-FFF2-40B4-BE49-F238E27FC236}">
                    <a16:creationId xmlns:a16="http://schemas.microsoft.com/office/drawing/2014/main" id="{36FB996E-CDD1-E709-6305-3569CECDBD1C}"/>
                  </a:ext>
                </a:extLst>
              </p:cNvPr>
              <p:cNvSpPr>
                <a:spLocks noChangeAspect="1"/>
              </p:cNvSpPr>
              <p:nvPr/>
            </p:nvSpPr>
            <p:spPr>
              <a:xfrm>
                <a:off x="2013712" y="4786696"/>
                <a:ext cx="278991" cy="278991"/>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47" name="Oval 46">
                <a:extLst>
                  <a:ext uri="{FF2B5EF4-FFF2-40B4-BE49-F238E27FC236}">
                    <a16:creationId xmlns:a16="http://schemas.microsoft.com/office/drawing/2014/main" id="{76023D80-C42E-B1BB-8B28-967E63F97B67}"/>
                  </a:ext>
                </a:extLst>
              </p:cNvPr>
              <p:cNvSpPr>
                <a:spLocks noChangeAspect="1"/>
              </p:cNvSpPr>
              <p:nvPr/>
            </p:nvSpPr>
            <p:spPr>
              <a:xfrm>
                <a:off x="1850968" y="5148888"/>
                <a:ext cx="139495" cy="13949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48" name="Oval 47">
                <a:extLst>
                  <a:ext uri="{FF2B5EF4-FFF2-40B4-BE49-F238E27FC236}">
                    <a16:creationId xmlns:a16="http://schemas.microsoft.com/office/drawing/2014/main" id="{9BF622F3-BD73-46EF-724C-31718E4FC551}"/>
                  </a:ext>
                </a:extLst>
              </p:cNvPr>
              <p:cNvSpPr>
                <a:spLocks noChangeAspect="1"/>
              </p:cNvSpPr>
              <p:nvPr/>
            </p:nvSpPr>
            <p:spPr>
              <a:xfrm>
                <a:off x="6170512" y="3338430"/>
                <a:ext cx="338953" cy="338953"/>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49" name="Oval 48">
                <a:extLst>
                  <a:ext uri="{FF2B5EF4-FFF2-40B4-BE49-F238E27FC236}">
                    <a16:creationId xmlns:a16="http://schemas.microsoft.com/office/drawing/2014/main" id="{8184A1F5-3E49-DB87-0A4F-65AC84889C92}"/>
                  </a:ext>
                </a:extLst>
              </p:cNvPr>
              <p:cNvSpPr>
                <a:spLocks noChangeAspect="1"/>
              </p:cNvSpPr>
              <p:nvPr/>
            </p:nvSpPr>
            <p:spPr>
              <a:xfrm>
                <a:off x="6759789" y="3360779"/>
                <a:ext cx="190675" cy="190675"/>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50" name="Oval 49">
                <a:extLst>
                  <a:ext uri="{FF2B5EF4-FFF2-40B4-BE49-F238E27FC236}">
                    <a16:creationId xmlns:a16="http://schemas.microsoft.com/office/drawing/2014/main" id="{A7AA6CF6-297A-0BE8-E84E-B280E0F88468}"/>
                  </a:ext>
                </a:extLst>
              </p:cNvPr>
              <p:cNvSpPr>
                <a:spLocks noChangeAspect="1"/>
              </p:cNvSpPr>
              <p:nvPr/>
            </p:nvSpPr>
            <p:spPr>
              <a:xfrm>
                <a:off x="6631832" y="3748591"/>
                <a:ext cx="230572" cy="230572"/>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51" name="Oval 50">
                <a:extLst>
                  <a:ext uri="{FF2B5EF4-FFF2-40B4-BE49-F238E27FC236}">
                    <a16:creationId xmlns:a16="http://schemas.microsoft.com/office/drawing/2014/main" id="{20799272-16C5-1A25-5DC6-D17E6AB7910B}"/>
                  </a:ext>
                </a:extLst>
              </p:cNvPr>
              <p:cNvSpPr>
                <a:spLocks noChangeAspect="1"/>
              </p:cNvSpPr>
              <p:nvPr/>
            </p:nvSpPr>
            <p:spPr>
              <a:xfrm>
                <a:off x="5783661" y="3674313"/>
                <a:ext cx="410134" cy="410134"/>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52" name="Oval 51">
                <a:extLst>
                  <a:ext uri="{FF2B5EF4-FFF2-40B4-BE49-F238E27FC236}">
                    <a16:creationId xmlns:a16="http://schemas.microsoft.com/office/drawing/2014/main" id="{DEB64EF3-9CAD-F7FD-B0B3-D5E70D8F9AC8}"/>
                  </a:ext>
                </a:extLst>
              </p:cNvPr>
              <p:cNvSpPr>
                <a:spLocks noChangeAspect="1"/>
              </p:cNvSpPr>
              <p:nvPr/>
            </p:nvSpPr>
            <p:spPr>
              <a:xfrm>
                <a:off x="5592984" y="3571872"/>
                <a:ext cx="190675" cy="19067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53" name="Oval 52">
                <a:extLst>
                  <a:ext uri="{FF2B5EF4-FFF2-40B4-BE49-F238E27FC236}">
                    <a16:creationId xmlns:a16="http://schemas.microsoft.com/office/drawing/2014/main" id="{B87F1DFE-FE5D-3281-2A74-334E52481283}"/>
                  </a:ext>
                </a:extLst>
              </p:cNvPr>
              <p:cNvSpPr>
                <a:spLocks noChangeAspect="1"/>
              </p:cNvSpPr>
              <p:nvPr/>
            </p:nvSpPr>
            <p:spPr>
              <a:xfrm>
                <a:off x="5414269" y="3863878"/>
                <a:ext cx="278991" cy="278991"/>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54" name="Oval 53">
                <a:extLst>
                  <a:ext uri="{FF2B5EF4-FFF2-40B4-BE49-F238E27FC236}">
                    <a16:creationId xmlns:a16="http://schemas.microsoft.com/office/drawing/2014/main" id="{E7A29595-3361-7C4E-F63C-46B498715ADB}"/>
                  </a:ext>
                </a:extLst>
              </p:cNvPr>
              <p:cNvSpPr>
                <a:spLocks noChangeAspect="1"/>
              </p:cNvSpPr>
              <p:nvPr/>
            </p:nvSpPr>
            <p:spPr>
              <a:xfrm>
                <a:off x="5491193" y="3325065"/>
                <a:ext cx="190675" cy="190675"/>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55" name="Oval 54">
                <a:extLst>
                  <a:ext uri="{FF2B5EF4-FFF2-40B4-BE49-F238E27FC236}">
                    <a16:creationId xmlns:a16="http://schemas.microsoft.com/office/drawing/2014/main" id="{C3C8EBDA-CC50-2110-712A-E83DC56084E2}"/>
                  </a:ext>
                </a:extLst>
              </p:cNvPr>
              <p:cNvSpPr>
                <a:spLocks noChangeAspect="1"/>
              </p:cNvSpPr>
              <p:nvPr/>
            </p:nvSpPr>
            <p:spPr>
              <a:xfrm>
                <a:off x="5261107" y="3175081"/>
                <a:ext cx="139495" cy="13949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56" name="Oval 55">
                <a:extLst>
                  <a:ext uri="{FF2B5EF4-FFF2-40B4-BE49-F238E27FC236}">
                    <a16:creationId xmlns:a16="http://schemas.microsoft.com/office/drawing/2014/main" id="{6679F467-E29C-73C8-4651-EA48B062BE14}"/>
                  </a:ext>
                </a:extLst>
              </p:cNvPr>
              <p:cNvSpPr>
                <a:spLocks noChangeAspect="1"/>
              </p:cNvSpPr>
              <p:nvPr/>
            </p:nvSpPr>
            <p:spPr>
              <a:xfrm>
                <a:off x="5303364" y="3353531"/>
                <a:ext cx="139495" cy="139495"/>
              </a:xfrm>
              <a:prstGeom prst="ellipse">
                <a:avLst/>
              </a:pr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57" name="Oval 56">
                <a:extLst>
                  <a:ext uri="{FF2B5EF4-FFF2-40B4-BE49-F238E27FC236}">
                    <a16:creationId xmlns:a16="http://schemas.microsoft.com/office/drawing/2014/main" id="{70FC3F9E-AF10-0FF5-3F40-3ED812715C6C}"/>
                  </a:ext>
                </a:extLst>
              </p:cNvPr>
              <p:cNvSpPr>
                <a:spLocks noChangeAspect="1"/>
              </p:cNvSpPr>
              <p:nvPr/>
            </p:nvSpPr>
            <p:spPr>
              <a:xfrm>
                <a:off x="7618974" y="3456204"/>
                <a:ext cx="338953" cy="338953"/>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58" name="Oval 57">
                <a:extLst>
                  <a:ext uri="{FF2B5EF4-FFF2-40B4-BE49-F238E27FC236}">
                    <a16:creationId xmlns:a16="http://schemas.microsoft.com/office/drawing/2014/main" id="{C0D27FEC-272A-E47F-FCD0-AE2426688F2E}"/>
                  </a:ext>
                </a:extLst>
              </p:cNvPr>
              <p:cNvSpPr>
                <a:spLocks noChangeAspect="1"/>
              </p:cNvSpPr>
              <p:nvPr/>
            </p:nvSpPr>
            <p:spPr>
              <a:xfrm>
                <a:off x="8286912" y="3451138"/>
                <a:ext cx="190675" cy="190675"/>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59" name="Oval 58">
                <a:extLst>
                  <a:ext uri="{FF2B5EF4-FFF2-40B4-BE49-F238E27FC236}">
                    <a16:creationId xmlns:a16="http://schemas.microsoft.com/office/drawing/2014/main" id="{0A147192-12C6-AC64-6E04-1A8C6A98FD1F}"/>
                  </a:ext>
                </a:extLst>
              </p:cNvPr>
              <p:cNvSpPr>
                <a:spLocks noChangeAspect="1"/>
              </p:cNvSpPr>
              <p:nvPr/>
            </p:nvSpPr>
            <p:spPr>
              <a:xfrm>
                <a:off x="8531408" y="3625402"/>
                <a:ext cx="278991" cy="278991"/>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60" name="Oval 59">
                <a:extLst>
                  <a:ext uri="{FF2B5EF4-FFF2-40B4-BE49-F238E27FC236}">
                    <a16:creationId xmlns:a16="http://schemas.microsoft.com/office/drawing/2014/main" id="{4E731A22-9BF3-6ED3-D9C5-52CD66964C9D}"/>
                  </a:ext>
                </a:extLst>
              </p:cNvPr>
              <p:cNvSpPr>
                <a:spLocks noChangeAspect="1"/>
              </p:cNvSpPr>
              <p:nvPr/>
            </p:nvSpPr>
            <p:spPr>
              <a:xfrm>
                <a:off x="7317233" y="3689531"/>
                <a:ext cx="230572" cy="230572"/>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61" name="Oval 60">
                <a:extLst>
                  <a:ext uri="{FF2B5EF4-FFF2-40B4-BE49-F238E27FC236}">
                    <a16:creationId xmlns:a16="http://schemas.microsoft.com/office/drawing/2014/main" id="{950C39EB-4163-D91D-9048-599C52325C22}"/>
                  </a:ext>
                </a:extLst>
              </p:cNvPr>
              <p:cNvSpPr>
                <a:spLocks noChangeAspect="1"/>
              </p:cNvSpPr>
              <p:nvPr/>
            </p:nvSpPr>
            <p:spPr>
              <a:xfrm>
                <a:off x="8036585" y="3445994"/>
                <a:ext cx="139495" cy="139495"/>
              </a:xfrm>
              <a:prstGeom prst="ellipse">
                <a:avLst/>
              </a:pr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62" name="Oval 61">
                <a:extLst>
                  <a:ext uri="{FF2B5EF4-FFF2-40B4-BE49-F238E27FC236}">
                    <a16:creationId xmlns:a16="http://schemas.microsoft.com/office/drawing/2014/main" id="{9D8F84E1-EFE1-7F42-D54D-A78EF96C506F}"/>
                  </a:ext>
                </a:extLst>
              </p:cNvPr>
              <p:cNvSpPr>
                <a:spLocks noChangeAspect="1"/>
              </p:cNvSpPr>
              <p:nvPr/>
            </p:nvSpPr>
            <p:spPr>
              <a:xfrm>
                <a:off x="7386896" y="3400709"/>
                <a:ext cx="190675" cy="190675"/>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63" name="Oval 62">
                <a:extLst>
                  <a:ext uri="{FF2B5EF4-FFF2-40B4-BE49-F238E27FC236}">
                    <a16:creationId xmlns:a16="http://schemas.microsoft.com/office/drawing/2014/main" id="{BF84A1CF-8B6E-C176-5505-3EC653748415}"/>
                  </a:ext>
                </a:extLst>
              </p:cNvPr>
              <p:cNvSpPr>
                <a:spLocks noChangeAspect="1"/>
              </p:cNvSpPr>
              <p:nvPr/>
            </p:nvSpPr>
            <p:spPr>
              <a:xfrm>
                <a:off x="6950464" y="3753330"/>
                <a:ext cx="190675" cy="19067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64" name="Oval 63">
                <a:extLst>
                  <a:ext uri="{FF2B5EF4-FFF2-40B4-BE49-F238E27FC236}">
                    <a16:creationId xmlns:a16="http://schemas.microsoft.com/office/drawing/2014/main" id="{4DE7A5BD-F16C-5D0A-C9DA-1645A0233E59}"/>
                  </a:ext>
                </a:extLst>
              </p:cNvPr>
              <p:cNvSpPr>
                <a:spLocks noChangeAspect="1"/>
              </p:cNvSpPr>
              <p:nvPr/>
            </p:nvSpPr>
            <p:spPr>
              <a:xfrm>
                <a:off x="9772647" y="3540280"/>
                <a:ext cx="277707" cy="277707"/>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65" name="Oval 64">
                <a:extLst>
                  <a:ext uri="{FF2B5EF4-FFF2-40B4-BE49-F238E27FC236}">
                    <a16:creationId xmlns:a16="http://schemas.microsoft.com/office/drawing/2014/main" id="{E29F0837-E676-8468-8903-B045CE8BBE38}"/>
                  </a:ext>
                </a:extLst>
              </p:cNvPr>
              <p:cNvSpPr>
                <a:spLocks noChangeAspect="1"/>
              </p:cNvSpPr>
              <p:nvPr/>
            </p:nvSpPr>
            <p:spPr>
              <a:xfrm>
                <a:off x="8863473" y="3511120"/>
                <a:ext cx="336025" cy="336025"/>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66" name="Oval 65">
                <a:extLst>
                  <a:ext uri="{FF2B5EF4-FFF2-40B4-BE49-F238E27FC236}">
                    <a16:creationId xmlns:a16="http://schemas.microsoft.com/office/drawing/2014/main" id="{1BB6A9ED-74D6-CCCB-61FF-705972240D95}"/>
                  </a:ext>
                </a:extLst>
              </p:cNvPr>
              <p:cNvSpPr>
                <a:spLocks noChangeAspect="1"/>
              </p:cNvSpPr>
              <p:nvPr/>
            </p:nvSpPr>
            <p:spPr>
              <a:xfrm>
                <a:off x="1830756" y="2088160"/>
                <a:ext cx="410134" cy="410134"/>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67" name="Oval 66">
                <a:extLst>
                  <a:ext uri="{FF2B5EF4-FFF2-40B4-BE49-F238E27FC236}">
                    <a16:creationId xmlns:a16="http://schemas.microsoft.com/office/drawing/2014/main" id="{68B1C539-19CB-751F-027A-29E3A4C4FB28}"/>
                  </a:ext>
                </a:extLst>
              </p:cNvPr>
              <p:cNvSpPr>
                <a:spLocks noChangeAspect="1"/>
              </p:cNvSpPr>
              <p:nvPr/>
            </p:nvSpPr>
            <p:spPr>
              <a:xfrm>
                <a:off x="2962426" y="3709480"/>
                <a:ext cx="190676" cy="190676"/>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68" name="Oval 67">
                <a:extLst>
                  <a:ext uri="{FF2B5EF4-FFF2-40B4-BE49-F238E27FC236}">
                    <a16:creationId xmlns:a16="http://schemas.microsoft.com/office/drawing/2014/main" id="{9E907F71-1F86-67ED-19D6-72707CD3D1A2}"/>
                  </a:ext>
                </a:extLst>
              </p:cNvPr>
              <p:cNvSpPr>
                <a:spLocks noChangeAspect="1"/>
              </p:cNvSpPr>
              <p:nvPr/>
            </p:nvSpPr>
            <p:spPr>
              <a:xfrm>
                <a:off x="4343209" y="3871635"/>
                <a:ext cx="338954" cy="338954"/>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69" name="Oval 68">
                <a:extLst>
                  <a:ext uri="{FF2B5EF4-FFF2-40B4-BE49-F238E27FC236}">
                    <a16:creationId xmlns:a16="http://schemas.microsoft.com/office/drawing/2014/main" id="{BD92FA15-398F-3F16-AA5F-67A1969255FA}"/>
                  </a:ext>
                </a:extLst>
              </p:cNvPr>
              <p:cNvSpPr>
                <a:spLocks noChangeAspect="1"/>
              </p:cNvSpPr>
              <p:nvPr/>
            </p:nvSpPr>
            <p:spPr>
              <a:xfrm>
                <a:off x="3618253" y="3405972"/>
                <a:ext cx="230571" cy="23057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70" name="Oval 69">
                <a:extLst>
                  <a:ext uri="{FF2B5EF4-FFF2-40B4-BE49-F238E27FC236}">
                    <a16:creationId xmlns:a16="http://schemas.microsoft.com/office/drawing/2014/main" id="{04B1B599-554E-3DC4-276B-2CAE53850009}"/>
                  </a:ext>
                </a:extLst>
              </p:cNvPr>
              <p:cNvSpPr>
                <a:spLocks noChangeAspect="1"/>
              </p:cNvSpPr>
              <p:nvPr/>
            </p:nvSpPr>
            <p:spPr>
              <a:xfrm>
                <a:off x="3559472" y="4435831"/>
                <a:ext cx="139495" cy="139495"/>
              </a:xfrm>
              <a:prstGeom prst="ellips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71" name="Oval 70">
                <a:extLst>
                  <a:ext uri="{FF2B5EF4-FFF2-40B4-BE49-F238E27FC236}">
                    <a16:creationId xmlns:a16="http://schemas.microsoft.com/office/drawing/2014/main" id="{73555307-F955-951D-FD2A-95A286902047}"/>
                  </a:ext>
                </a:extLst>
              </p:cNvPr>
              <p:cNvSpPr>
                <a:spLocks noChangeAspect="1"/>
              </p:cNvSpPr>
              <p:nvPr/>
            </p:nvSpPr>
            <p:spPr>
              <a:xfrm>
                <a:off x="4582730" y="3061170"/>
                <a:ext cx="230571" cy="23057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72" name="Oval 71">
                <a:extLst>
                  <a:ext uri="{FF2B5EF4-FFF2-40B4-BE49-F238E27FC236}">
                    <a16:creationId xmlns:a16="http://schemas.microsoft.com/office/drawing/2014/main" id="{38942E0A-CB44-888C-4F56-74665900934A}"/>
                  </a:ext>
                </a:extLst>
              </p:cNvPr>
              <p:cNvSpPr>
                <a:spLocks noChangeAspect="1"/>
              </p:cNvSpPr>
              <p:nvPr/>
            </p:nvSpPr>
            <p:spPr>
              <a:xfrm>
                <a:off x="1967995" y="3624237"/>
                <a:ext cx="410134" cy="410134"/>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73" name="Oval 72">
                <a:extLst>
                  <a:ext uri="{FF2B5EF4-FFF2-40B4-BE49-F238E27FC236}">
                    <a16:creationId xmlns:a16="http://schemas.microsoft.com/office/drawing/2014/main" id="{BED17AE7-47C9-37E6-40FF-165049F7948F}"/>
                  </a:ext>
                </a:extLst>
              </p:cNvPr>
              <p:cNvSpPr>
                <a:spLocks noChangeAspect="1"/>
              </p:cNvSpPr>
              <p:nvPr/>
            </p:nvSpPr>
            <p:spPr>
              <a:xfrm>
                <a:off x="2777891" y="3133971"/>
                <a:ext cx="278991" cy="27899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74" name="Oval 73">
                <a:extLst>
                  <a:ext uri="{FF2B5EF4-FFF2-40B4-BE49-F238E27FC236}">
                    <a16:creationId xmlns:a16="http://schemas.microsoft.com/office/drawing/2014/main" id="{F4DA4A01-1CF6-B56C-BDAA-11C0C526320A}"/>
                  </a:ext>
                </a:extLst>
              </p:cNvPr>
              <p:cNvSpPr>
                <a:spLocks noChangeAspect="1"/>
              </p:cNvSpPr>
              <p:nvPr/>
            </p:nvSpPr>
            <p:spPr>
              <a:xfrm>
                <a:off x="1758152" y="2897465"/>
                <a:ext cx="278991" cy="27899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75" name="Oval 74">
                <a:extLst>
                  <a:ext uri="{FF2B5EF4-FFF2-40B4-BE49-F238E27FC236}">
                    <a16:creationId xmlns:a16="http://schemas.microsoft.com/office/drawing/2014/main" id="{66D60A15-466A-3DFE-5C03-BCA5AA6AEC5F}"/>
                  </a:ext>
                </a:extLst>
              </p:cNvPr>
              <p:cNvSpPr>
                <a:spLocks noChangeAspect="1"/>
              </p:cNvSpPr>
              <p:nvPr/>
            </p:nvSpPr>
            <p:spPr>
              <a:xfrm>
                <a:off x="3180876" y="2672901"/>
                <a:ext cx="139495" cy="139495"/>
              </a:xfrm>
              <a:prstGeom prst="ellips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76" name="Oval 75">
                <a:extLst>
                  <a:ext uri="{FF2B5EF4-FFF2-40B4-BE49-F238E27FC236}">
                    <a16:creationId xmlns:a16="http://schemas.microsoft.com/office/drawing/2014/main" id="{62EFF10B-7530-BAE4-0BA1-E52CF76634E3}"/>
                  </a:ext>
                </a:extLst>
              </p:cNvPr>
              <p:cNvSpPr>
                <a:spLocks noChangeAspect="1"/>
              </p:cNvSpPr>
              <p:nvPr/>
            </p:nvSpPr>
            <p:spPr>
              <a:xfrm>
                <a:off x="2455626" y="2554776"/>
                <a:ext cx="139495" cy="139495"/>
              </a:xfrm>
              <a:prstGeom prst="ellips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77" name="Oval 76">
                <a:extLst>
                  <a:ext uri="{FF2B5EF4-FFF2-40B4-BE49-F238E27FC236}">
                    <a16:creationId xmlns:a16="http://schemas.microsoft.com/office/drawing/2014/main" id="{538683EB-26DF-20EA-5010-E112430923F1}"/>
                  </a:ext>
                </a:extLst>
              </p:cNvPr>
              <p:cNvSpPr>
                <a:spLocks noChangeAspect="1"/>
              </p:cNvSpPr>
              <p:nvPr/>
            </p:nvSpPr>
            <p:spPr>
              <a:xfrm>
                <a:off x="2453203" y="4786695"/>
                <a:ext cx="190676" cy="190676"/>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78" name="Oval 77">
                <a:extLst>
                  <a:ext uri="{FF2B5EF4-FFF2-40B4-BE49-F238E27FC236}">
                    <a16:creationId xmlns:a16="http://schemas.microsoft.com/office/drawing/2014/main" id="{382CAD5D-BF9C-2CEF-DE75-6305C3378447}"/>
                  </a:ext>
                </a:extLst>
              </p:cNvPr>
              <p:cNvSpPr>
                <a:spLocks noChangeAspect="1"/>
              </p:cNvSpPr>
              <p:nvPr/>
            </p:nvSpPr>
            <p:spPr>
              <a:xfrm>
                <a:off x="2626772" y="4226113"/>
                <a:ext cx="278991" cy="27899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79" name="Oval 78">
                <a:extLst>
                  <a:ext uri="{FF2B5EF4-FFF2-40B4-BE49-F238E27FC236}">
                    <a16:creationId xmlns:a16="http://schemas.microsoft.com/office/drawing/2014/main" id="{F0CB67DB-9CCD-9638-8A30-FFBCBD6236F5}"/>
                  </a:ext>
                </a:extLst>
              </p:cNvPr>
              <p:cNvSpPr>
                <a:spLocks noChangeAspect="1"/>
              </p:cNvSpPr>
              <p:nvPr/>
            </p:nvSpPr>
            <p:spPr>
              <a:xfrm>
                <a:off x="1687623" y="4668405"/>
                <a:ext cx="278991" cy="27899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80" name="Oval 79">
                <a:extLst>
                  <a:ext uri="{FF2B5EF4-FFF2-40B4-BE49-F238E27FC236}">
                    <a16:creationId xmlns:a16="http://schemas.microsoft.com/office/drawing/2014/main" id="{C13CB582-EDD9-0883-63E9-66BB823A84CD}"/>
                  </a:ext>
                </a:extLst>
              </p:cNvPr>
              <p:cNvSpPr>
                <a:spLocks noChangeAspect="1"/>
              </p:cNvSpPr>
              <p:nvPr/>
            </p:nvSpPr>
            <p:spPr>
              <a:xfrm>
                <a:off x="6266065" y="3763731"/>
                <a:ext cx="278991" cy="27899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81" name="Oval 80">
                <a:extLst>
                  <a:ext uri="{FF2B5EF4-FFF2-40B4-BE49-F238E27FC236}">
                    <a16:creationId xmlns:a16="http://schemas.microsoft.com/office/drawing/2014/main" id="{B146AB30-B414-4811-F5B2-AA792591D268}"/>
                  </a:ext>
                </a:extLst>
              </p:cNvPr>
              <p:cNvSpPr>
                <a:spLocks noChangeAspect="1"/>
              </p:cNvSpPr>
              <p:nvPr/>
            </p:nvSpPr>
            <p:spPr>
              <a:xfrm>
                <a:off x="5807869" y="3321349"/>
                <a:ext cx="230571" cy="23057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82" name="Oval 81">
                <a:extLst>
                  <a:ext uri="{FF2B5EF4-FFF2-40B4-BE49-F238E27FC236}">
                    <a16:creationId xmlns:a16="http://schemas.microsoft.com/office/drawing/2014/main" id="{7C9BBCF3-84E9-0C39-5918-762913DC9F4F}"/>
                  </a:ext>
                </a:extLst>
              </p:cNvPr>
              <p:cNvSpPr>
                <a:spLocks noChangeAspect="1"/>
              </p:cNvSpPr>
              <p:nvPr/>
            </p:nvSpPr>
            <p:spPr>
              <a:xfrm>
                <a:off x="6579885" y="3546477"/>
                <a:ext cx="139495" cy="139495"/>
              </a:xfrm>
              <a:prstGeom prst="ellips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83" name="Oval 82">
                <a:extLst>
                  <a:ext uri="{FF2B5EF4-FFF2-40B4-BE49-F238E27FC236}">
                    <a16:creationId xmlns:a16="http://schemas.microsoft.com/office/drawing/2014/main" id="{F35443E0-8AAC-5955-789D-023F71B58E0B}"/>
                  </a:ext>
                </a:extLst>
              </p:cNvPr>
              <p:cNvSpPr>
                <a:spLocks noChangeAspect="1"/>
              </p:cNvSpPr>
              <p:nvPr/>
            </p:nvSpPr>
            <p:spPr>
              <a:xfrm>
                <a:off x="5257826" y="3579802"/>
                <a:ext cx="230571" cy="23057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84" name="Oval 83">
                <a:extLst>
                  <a:ext uri="{FF2B5EF4-FFF2-40B4-BE49-F238E27FC236}">
                    <a16:creationId xmlns:a16="http://schemas.microsoft.com/office/drawing/2014/main" id="{D95F4A61-818C-4C71-135E-C1EA6B251145}"/>
                  </a:ext>
                </a:extLst>
              </p:cNvPr>
              <p:cNvSpPr>
                <a:spLocks noChangeAspect="1"/>
              </p:cNvSpPr>
              <p:nvPr/>
            </p:nvSpPr>
            <p:spPr>
              <a:xfrm>
                <a:off x="8066423" y="3655235"/>
                <a:ext cx="278991" cy="27899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85" name="Oval 84">
                <a:extLst>
                  <a:ext uri="{FF2B5EF4-FFF2-40B4-BE49-F238E27FC236}">
                    <a16:creationId xmlns:a16="http://schemas.microsoft.com/office/drawing/2014/main" id="{6DEA12C4-AD1F-58C4-6EF6-8AEF7B9C0B26}"/>
                  </a:ext>
                </a:extLst>
              </p:cNvPr>
              <p:cNvSpPr>
                <a:spLocks noChangeAspect="1"/>
              </p:cNvSpPr>
              <p:nvPr/>
            </p:nvSpPr>
            <p:spPr>
              <a:xfrm>
                <a:off x="8521745" y="3457918"/>
                <a:ext cx="139495" cy="139495"/>
              </a:xfrm>
              <a:prstGeom prst="ellips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86" name="Oval 85">
                <a:extLst>
                  <a:ext uri="{FF2B5EF4-FFF2-40B4-BE49-F238E27FC236}">
                    <a16:creationId xmlns:a16="http://schemas.microsoft.com/office/drawing/2014/main" id="{D13BD6A0-8C75-024C-BC5A-5D8A1E4FA142}"/>
                  </a:ext>
                </a:extLst>
              </p:cNvPr>
              <p:cNvSpPr>
                <a:spLocks noChangeAspect="1"/>
              </p:cNvSpPr>
              <p:nvPr/>
            </p:nvSpPr>
            <p:spPr>
              <a:xfrm>
                <a:off x="7014033" y="3362823"/>
                <a:ext cx="278991" cy="27899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87" name="Oval 86">
                <a:extLst>
                  <a:ext uri="{FF2B5EF4-FFF2-40B4-BE49-F238E27FC236}">
                    <a16:creationId xmlns:a16="http://schemas.microsoft.com/office/drawing/2014/main" id="{E118E1A1-5FB9-D0EA-D9AE-7656B66EAE85}"/>
                  </a:ext>
                </a:extLst>
              </p:cNvPr>
              <p:cNvSpPr>
                <a:spLocks noChangeAspect="1"/>
              </p:cNvSpPr>
              <p:nvPr/>
            </p:nvSpPr>
            <p:spPr>
              <a:xfrm>
                <a:off x="9343731" y="3526395"/>
                <a:ext cx="305477" cy="305477"/>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sp>
            <p:nvSpPr>
              <p:cNvPr id="88" name="Oval 87">
                <a:extLst>
                  <a:ext uri="{FF2B5EF4-FFF2-40B4-BE49-F238E27FC236}">
                    <a16:creationId xmlns:a16="http://schemas.microsoft.com/office/drawing/2014/main" id="{9F90CBC8-EEA8-92D5-A068-7295B06518B1}"/>
                  </a:ext>
                </a:extLst>
              </p:cNvPr>
              <p:cNvSpPr>
                <a:spLocks noChangeAspect="1"/>
              </p:cNvSpPr>
              <p:nvPr/>
            </p:nvSpPr>
            <p:spPr>
              <a:xfrm>
                <a:off x="5100283" y="3864549"/>
                <a:ext cx="230572" cy="230572"/>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prstClr val="white"/>
                  </a:solidFill>
                </a:endParaRPr>
              </a:p>
            </p:txBody>
          </p:sp>
        </p:grpSp>
        <p:sp>
          <p:nvSpPr>
            <p:cNvPr id="244" name="Freeform 243">
              <a:extLst>
                <a:ext uri="{FF2B5EF4-FFF2-40B4-BE49-F238E27FC236}">
                  <a16:creationId xmlns:a16="http://schemas.microsoft.com/office/drawing/2014/main" id="{2EE48BCF-41CD-F6EC-A510-2C28341093E8}"/>
                </a:ext>
              </a:extLst>
            </p:cNvPr>
            <p:cNvSpPr/>
            <p:nvPr/>
          </p:nvSpPr>
          <p:spPr>
            <a:xfrm>
              <a:off x="3908559" y="2901525"/>
              <a:ext cx="2116523" cy="595688"/>
            </a:xfrm>
            <a:custGeom>
              <a:avLst/>
              <a:gdLst>
                <a:gd name="connsiteX0" fmla="*/ 3795 w 2083011"/>
                <a:gd name="connsiteY0" fmla="*/ 0 h 595688"/>
                <a:gd name="connsiteX1" fmla="*/ 0 w 2083011"/>
                <a:gd name="connsiteY1" fmla="*/ 595688 h 595688"/>
                <a:gd name="connsiteX2" fmla="*/ 155562 w 2083011"/>
                <a:gd name="connsiteY2" fmla="*/ 572923 h 595688"/>
                <a:gd name="connsiteX3" fmla="*/ 345272 w 2083011"/>
                <a:gd name="connsiteY3" fmla="*/ 557746 h 595688"/>
                <a:gd name="connsiteX4" fmla="*/ 663984 w 2083011"/>
                <a:gd name="connsiteY4" fmla="*/ 523598 h 595688"/>
                <a:gd name="connsiteX5" fmla="*/ 948548 w 2083011"/>
                <a:gd name="connsiteY5" fmla="*/ 504628 h 595688"/>
                <a:gd name="connsiteX6" fmla="*/ 1210347 w 2083011"/>
                <a:gd name="connsiteY6" fmla="*/ 485657 h 595688"/>
                <a:gd name="connsiteX7" fmla="*/ 1506294 w 2083011"/>
                <a:gd name="connsiteY7" fmla="*/ 470480 h 595688"/>
                <a:gd name="connsiteX8" fmla="*/ 1745328 w 2083011"/>
                <a:gd name="connsiteY8" fmla="*/ 462891 h 595688"/>
                <a:gd name="connsiteX9" fmla="*/ 1961597 w 2083011"/>
                <a:gd name="connsiteY9" fmla="*/ 451509 h 595688"/>
                <a:gd name="connsiteX10" fmla="*/ 2083011 w 2083011"/>
                <a:gd name="connsiteY10" fmla="*/ 443920 h 595688"/>
                <a:gd name="connsiteX11" fmla="*/ 2083011 w 2083011"/>
                <a:gd name="connsiteY11" fmla="*/ 443920 h 595688"/>
                <a:gd name="connsiteX12" fmla="*/ 2071629 w 2083011"/>
                <a:gd name="connsiteY12" fmla="*/ 284564 h 595688"/>
                <a:gd name="connsiteX13" fmla="*/ 2079217 w 2083011"/>
                <a:gd name="connsiteY13" fmla="*/ 151768 h 595688"/>
                <a:gd name="connsiteX14" fmla="*/ 1783270 w 2083011"/>
                <a:gd name="connsiteY14" fmla="*/ 136591 h 595688"/>
                <a:gd name="connsiteX15" fmla="*/ 1419028 w 2083011"/>
                <a:gd name="connsiteY15" fmla="*/ 117620 h 595688"/>
                <a:gd name="connsiteX16" fmla="*/ 1187582 w 2083011"/>
                <a:gd name="connsiteY16" fmla="*/ 102443 h 595688"/>
                <a:gd name="connsiteX17" fmla="*/ 975107 w 2083011"/>
                <a:gd name="connsiteY17" fmla="*/ 87267 h 595688"/>
                <a:gd name="connsiteX18" fmla="*/ 705720 w 2083011"/>
                <a:gd name="connsiteY18" fmla="*/ 64501 h 595688"/>
                <a:gd name="connsiteX19" fmla="*/ 447715 w 2083011"/>
                <a:gd name="connsiteY19" fmla="*/ 41736 h 595688"/>
                <a:gd name="connsiteX20" fmla="*/ 3795 w 2083011"/>
                <a:gd name="connsiteY20" fmla="*/ 0 h 59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83011" h="595688">
                  <a:moveTo>
                    <a:pt x="3795" y="0"/>
                  </a:moveTo>
                  <a:lnTo>
                    <a:pt x="0" y="595688"/>
                  </a:lnTo>
                  <a:lnTo>
                    <a:pt x="155562" y="572923"/>
                  </a:lnTo>
                  <a:lnTo>
                    <a:pt x="345272" y="557746"/>
                  </a:lnTo>
                  <a:lnTo>
                    <a:pt x="663984" y="523598"/>
                  </a:lnTo>
                  <a:lnTo>
                    <a:pt x="948548" y="504628"/>
                  </a:lnTo>
                  <a:lnTo>
                    <a:pt x="1210347" y="485657"/>
                  </a:lnTo>
                  <a:lnTo>
                    <a:pt x="1506294" y="470480"/>
                  </a:lnTo>
                  <a:lnTo>
                    <a:pt x="1745328" y="462891"/>
                  </a:lnTo>
                  <a:lnTo>
                    <a:pt x="1961597" y="451509"/>
                  </a:lnTo>
                  <a:lnTo>
                    <a:pt x="2083011" y="443920"/>
                  </a:lnTo>
                  <a:lnTo>
                    <a:pt x="2083011" y="443920"/>
                  </a:lnTo>
                  <a:lnTo>
                    <a:pt x="2071629" y="284564"/>
                  </a:lnTo>
                  <a:lnTo>
                    <a:pt x="2079217" y="151768"/>
                  </a:lnTo>
                  <a:lnTo>
                    <a:pt x="1783270" y="136591"/>
                  </a:lnTo>
                  <a:lnTo>
                    <a:pt x="1419028" y="117620"/>
                  </a:lnTo>
                  <a:lnTo>
                    <a:pt x="1187582" y="102443"/>
                  </a:lnTo>
                  <a:lnTo>
                    <a:pt x="975107" y="87267"/>
                  </a:lnTo>
                  <a:lnTo>
                    <a:pt x="705720" y="64501"/>
                  </a:lnTo>
                  <a:lnTo>
                    <a:pt x="447715" y="41736"/>
                  </a:lnTo>
                  <a:lnTo>
                    <a:pt x="3795" y="0"/>
                  </a:lnTo>
                  <a:close/>
                </a:path>
              </a:pathLst>
            </a:custGeom>
            <a:gradFill>
              <a:gsLst>
                <a:gs pos="38000">
                  <a:schemeClr val="accent6"/>
                </a:gs>
                <a:gs pos="0">
                  <a:schemeClr val="bg1">
                    <a:lumMod val="50000"/>
                    <a:shade val="67500"/>
                    <a:satMod val="115000"/>
                    <a:alpha val="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sp>
        <p:nvSpPr>
          <p:cNvPr id="231" name="Oval 230">
            <a:extLst>
              <a:ext uri="{FF2B5EF4-FFF2-40B4-BE49-F238E27FC236}">
                <a16:creationId xmlns:a16="http://schemas.microsoft.com/office/drawing/2014/main" id="{D7969AD9-B509-5667-3C0D-579E1A8F1E9F}"/>
              </a:ext>
            </a:extLst>
          </p:cNvPr>
          <p:cNvSpPr/>
          <p:nvPr/>
        </p:nvSpPr>
        <p:spPr>
          <a:xfrm>
            <a:off x="4911626" y="2626717"/>
            <a:ext cx="1852783" cy="1833597"/>
          </a:xfrm>
          <a:prstGeom prst="ellipse">
            <a:avLst/>
          </a:prstGeom>
          <a:solidFill>
            <a:schemeClr val="accent6"/>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grpSp>
        <p:nvGrpSpPr>
          <p:cNvPr id="211" name="Group 210">
            <a:extLst>
              <a:ext uri="{FF2B5EF4-FFF2-40B4-BE49-F238E27FC236}">
                <a16:creationId xmlns:a16="http://schemas.microsoft.com/office/drawing/2014/main" id="{1D42D15E-116E-12E2-EA2A-3898C7628645}"/>
              </a:ext>
            </a:extLst>
          </p:cNvPr>
          <p:cNvGrpSpPr>
            <a:grpSpLocks noChangeAspect="1"/>
          </p:cNvGrpSpPr>
          <p:nvPr/>
        </p:nvGrpSpPr>
        <p:grpSpPr>
          <a:xfrm>
            <a:off x="5289075" y="2962866"/>
            <a:ext cx="1113320" cy="1118563"/>
            <a:chOff x="5752829" y="2968923"/>
            <a:chExt cx="1840768" cy="1849438"/>
          </a:xfrm>
        </p:grpSpPr>
        <p:sp>
          <p:nvSpPr>
            <p:cNvPr id="217" name="Freeform 7">
              <a:extLst>
                <a:ext uri="{FF2B5EF4-FFF2-40B4-BE49-F238E27FC236}">
                  <a16:creationId xmlns:a16="http://schemas.microsoft.com/office/drawing/2014/main" id="{508D66D6-3090-CC6D-49F2-689C564AEF1C}"/>
                </a:ext>
              </a:extLst>
            </p:cNvPr>
            <p:cNvSpPr>
              <a:spLocks/>
            </p:cNvSpPr>
            <p:nvPr/>
          </p:nvSpPr>
          <p:spPr bwMode="auto">
            <a:xfrm>
              <a:off x="5752829" y="2968923"/>
              <a:ext cx="866775" cy="1846263"/>
            </a:xfrm>
            <a:custGeom>
              <a:avLst/>
              <a:gdLst/>
              <a:ahLst/>
              <a:cxnLst>
                <a:cxn ang="0">
                  <a:pos x="462" y="6"/>
                </a:cxn>
                <a:cxn ang="0">
                  <a:pos x="504" y="30"/>
                </a:cxn>
                <a:cxn ang="0">
                  <a:pos x="529" y="63"/>
                </a:cxn>
                <a:cxn ang="0">
                  <a:pos x="542" y="95"/>
                </a:cxn>
                <a:cxn ang="0">
                  <a:pos x="546" y="115"/>
                </a:cxn>
                <a:cxn ang="0">
                  <a:pos x="544" y="1003"/>
                </a:cxn>
                <a:cxn ang="0">
                  <a:pos x="528" y="1065"/>
                </a:cxn>
                <a:cxn ang="0">
                  <a:pos x="501" y="1108"/>
                </a:cxn>
                <a:cxn ang="0">
                  <a:pos x="469" y="1136"/>
                </a:cxn>
                <a:cxn ang="0">
                  <a:pos x="435" y="1154"/>
                </a:cxn>
                <a:cxn ang="0">
                  <a:pos x="421" y="1159"/>
                </a:cxn>
                <a:cxn ang="0">
                  <a:pos x="371" y="1163"/>
                </a:cxn>
                <a:cxn ang="0">
                  <a:pos x="319" y="1152"/>
                </a:cxn>
                <a:cxn ang="0">
                  <a:pos x="280" y="1129"/>
                </a:cxn>
                <a:cxn ang="0">
                  <a:pos x="254" y="1104"/>
                </a:cxn>
                <a:cxn ang="0">
                  <a:pos x="240" y="1085"/>
                </a:cxn>
                <a:cxn ang="0">
                  <a:pos x="220" y="1077"/>
                </a:cxn>
                <a:cxn ang="0">
                  <a:pos x="166" y="1054"/>
                </a:cxn>
                <a:cxn ang="0">
                  <a:pos x="128" y="1019"/>
                </a:cxn>
                <a:cxn ang="0">
                  <a:pos x="104" y="980"/>
                </a:cxn>
                <a:cxn ang="0">
                  <a:pos x="91" y="945"/>
                </a:cxn>
                <a:cxn ang="0">
                  <a:pos x="86" y="921"/>
                </a:cxn>
                <a:cxn ang="0">
                  <a:pos x="75" y="906"/>
                </a:cxn>
                <a:cxn ang="0">
                  <a:pos x="45" y="861"/>
                </a:cxn>
                <a:cxn ang="0">
                  <a:pos x="31" y="810"/>
                </a:cxn>
                <a:cxn ang="0">
                  <a:pos x="27" y="765"/>
                </a:cxn>
                <a:cxn ang="0">
                  <a:pos x="28" y="737"/>
                </a:cxn>
                <a:cxn ang="0">
                  <a:pos x="12" y="699"/>
                </a:cxn>
                <a:cxn ang="0">
                  <a:pos x="0" y="637"/>
                </a:cxn>
                <a:cxn ang="0">
                  <a:pos x="6" y="589"/>
                </a:cxn>
                <a:cxn ang="0">
                  <a:pos x="20" y="556"/>
                </a:cxn>
                <a:cxn ang="0">
                  <a:pos x="30" y="541"/>
                </a:cxn>
                <a:cxn ang="0">
                  <a:pos x="21" y="490"/>
                </a:cxn>
                <a:cxn ang="0">
                  <a:pos x="28" y="437"/>
                </a:cxn>
                <a:cxn ang="0">
                  <a:pos x="47" y="399"/>
                </a:cxn>
                <a:cxn ang="0">
                  <a:pos x="69" y="372"/>
                </a:cxn>
                <a:cxn ang="0">
                  <a:pos x="72" y="351"/>
                </a:cxn>
                <a:cxn ang="0">
                  <a:pos x="77" y="291"/>
                </a:cxn>
                <a:cxn ang="0">
                  <a:pos x="95" y="248"/>
                </a:cxn>
                <a:cxn ang="0">
                  <a:pos x="122" y="219"/>
                </a:cxn>
                <a:cxn ang="0">
                  <a:pos x="148" y="202"/>
                </a:cxn>
                <a:cxn ang="0">
                  <a:pos x="167" y="194"/>
                </a:cxn>
                <a:cxn ang="0">
                  <a:pos x="178" y="177"/>
                </a:cxn>
                <a:cxn ang="0">
                  <a:pos x="209" y="131"/>
                </a:cxn>
                <a:cxn ang="0">
                  <a:pos x="248" y="104"/>
                </a:cxn>
                <a:cxn ang="0">
                  <a:pos x="285" y="91"/>
                </a:cxn>
                <a:cxn ang="0">
                  <a:pos x="313" y="87"/>
                </a:cxn>
                <a:cxn ang="0">
                  <a:pos x="326" y="81"/>
                </a:cxn>
                <a:cxn ang="0">
                  <a:pos x="337" y="59"/>
                </a:cxn>
                <a:cxn ang="0">
                  <a:pos x="358" y="31"/>
                </a:cxn>
                <a:cxn ang="0">
                  <a:pos x="390" y="8"/>
                </a:cxn>
              </a:cxnLst>
              <a:rect l="0" t="0" r="r" b="b"/>
              <a:pathLst>
                <a:path w="546" h="1163">
                  <a:moveTo>
                    <a:pt x="422" y="0"/>
                  </a:moveTo>
                  <a:lnTo>
                    <a:pt x="435" y="1"/>
                  </a:lnTo>
                  <a:lnTo>
                    <a:pt x="448" y="2"/>
                  </a:lnTo>
                  <a:lnTo>
                    <a:pt x="462" y="6"/>
                  </a:lnTo>
                  <a:lnTo>
                    <a:pt x="474" y="11"/>
                  </a:lnTo>
                  <a:lnTo>
                    <a:pt x="485" y="16"/>
                  </a:lnTo>
                  <a:lnTo>
                    <a:pt x="495" y="23"/>
                  </a:lnTo>
                  <a:lnTo>
                    <a:pt x="504" y="30"/>
                  </a:lnTo>
                  <a:lnTo>
                    <a:pt x="512" y="38"/>
                  </a:lnTo>
                  <a:lnTo>
                    <a:pt x="518" y="46"/>
                  </a:lnTo>
                  <a:lnTo>
                    <a:pt x="524" y="54"/>
                  </a:lnTo>
                  <a:lnTo>
                    <a:pt x="529" y="63"/>
                  </a:lnTo>
                  <a:lnTo>
                    <a:pt x="533" y="71"/>
                  </a:lnTo>
                  <a:lnTo>
                    <a:pt x="537" y="80"/>
                  </a:lnTo>
                  <a:lnTo>
                    <a:pt x="539" y="88"/>
                  </a:lnTo>
                  <a:lnTo>
                    <a:pt x="542" y="95"/>
                  </a:lnTo>
                  <a:lnTo>
                    <a:pt x="544" y="101"/>
                  </a:lnTo>
                  <a:lnTo>
                    <a:pt x="545" y="107"/>
                  </a:lnTo>
                  <a:lnTo>
                    <a:pt x="546" y="112"/>
                  </a:lnTo>
                  <a:lnTo>
                    <a:pt x="546" y="115"/>
                  </a:lnTo>
                  <a:lnTo>
                    <a:pt x="546" y="118"/>
                  </a:lnTo>
                  <a:lnTo>
                    <a:pt x="546" y="118"/>
                  </a:lnTo>
                  <a:lnTo>
                    <a:pt x="545" y="985"/>
                  </a:lnTo>
                  <a:lnTo>
                    <a:pt x="544" y="1003"/>
                  </a:lnTo>
                  <a:lnTo>
                    <a:pt x="542" y="1020"/>
                  </a:lnTo>
                  <a:lnTo>
                    <a:pt x="538" y="1037"/>
                  </a:lnTo>
                  <a:lnTo>
                    <a:pt x="533" y="1051"/>
                  </a:lnTo>
                  <a:lnTo>
                    <a:pt x="528" y="1065"/>
                  </a:lnTo>
                  <a:lnTo>
                    <a:pt x="522" y="1077"/>
                  </a:lnTo>
                  <a:lnTo>
                    <a:pt x="515" y="1089"/>
                  </a:lnTo>
                  <a:lnTo>
                    <a:pt x="508" y="1099"/>
                  </a:lnTo>
                  <a:lnTo>
                    <a:pt x="501" y="1108"/>
                  </a:lnTo>
                  <a:lnTo>
                    <a:pt x="493" y="1116"/>
                  </a:lnTo>
                  <a:lnTo>
                    <a:pt x="485" y="1124"/>
                  </a:lnTo>
                  <a:lnTo>
                    <a:pt x="477" y="1131"/>
                  </a:lnTo>
                  <a:lnTo>
                    <a:pt x="469" y="1136"/>
                  </a:lnTo>
                  <a:lnTo>
                    <a:pt x="462" y="1141"/>
                  </a:lnTo>
                  <a:lnTo>
                    <a:pt x="454" y="1145"/>
                  </a:lnTo>
                  <a:lnTo>
                    <a:pt x="441" y="1152"/>
                  </a:lnTo>
                  <a:lnTo>
                    <a:pt x="435" y="1154"/>
                  </a:lnTo>
                  <a:lnTo>
                    <a:pt x="430" y="1156"/>
                  </a:lnTo>
                  <a:lnTo>
                    <a:pt x="426" y="1158"/>
                  </a:lnTo>
                  <a:lnTo>
                    <a:pt x="423" y="1158"/>
                  </a:lnTo>
                  <a:lnTo>
                    <a:pt x="421" y="1159"/>
                  </a:lnTo>
                  <a:lnTo>
                    <a:pt x="420" y="1159"/>
                  </a:lnTo>
                  <a:lnTo>
                    <a:pt x="403" y="1162"/>
                  </a:lnTo>
                  <a:lnTo>
                    <a:pt x="387" y="1163"/>
                  </a:lnTo>
                  <a:lnTo>
                    <a:pt x="371" y="1163"/>
                  </a:lnTo>
                  <a:lnTo>
                    <a:pt x="357" y="1162"/>
                  </a:lnTo>
                  <a:lnTo>
                    <a:pt x="344" y="1159"/>
                  </a:lnTo>
                  <a:lnTo>
                    <a:pt x="330" y="1156"/>
                  </a:lnTo>
                  <a:lnTo>
                    <a:pt x="319" y="1152"/>
                  </a:lnTo>
                  <a:lnTo>
                    <a:pt x="308" y="1147"/>
                  </a:lnTo>
                  <a:lnTo>
                    <a:pt x="298" y="1141"/>
                  </a:lnTo>
                  <a:lnTo>
                    <a:pt x="288" y="1135"/>
                  </a:lnTo>
                  <a:lnTo>
                    <a:pt x="280" y="1129"/>
                  </a:lnTo>
                  <a:lnTo>
                    <a:pt x="272" y="1123"/>
                  </a:lnTo>
                  <a:lnTo>
                    <a:pt x="265" y="1116"/>
                  </a:lnTo>
                  <a:lnTo>
                    <a:pt x="259" y="1110"/>
                  </a:lnTo>
                  <a:lnTo>
                    <a:pt x="254" y="1104"/>
                  </a:lnTo>
                  <a:lnTo>
                    <a:pt x="249" y="1098"/>
                  </a:lnTo>
                  <a:lnTo>
                    <a:pt x="245" y="1093"/>
                  </a:lnTo>
                  <a:lnTo>
                    <a:pt x="242" y="1089"/>
                  </a:lnTo>
                  <a:lnTo>
                    <a:pt x="240" y="1085"/>
                  </a:lnTo>
                  <a:lnTo>
                    <a:pt x="238" y="1082"/>
                  </a:lnTo>
                  <a:lnTo>
                    <a:pt x="237" y="1080"/>
                  </a:lnTo>
                  <a:lnTo>
                    <a:pt x="236" y="1079"/>
                  </a:lnTo>
                  <a:lnTo>
                    <a:pt x="220" y="1077"/>
                  </a:lnTo>
                  <a:lnTo>
                    <a:pt x="205" y="1072"/>
                  </a:lnTo>
                  <a:lnTo>
                    <a:pt x="191" y="1067"/>
                  </a:lnTo>
                  <a:lnTo>
                    <a:pt x="178" y="1061"/>
                  </a:lnTo>
                  <a:lnTo>
                    <a:pt x="166" y="1054"/>
                  </a:lnTo>
                  <a:lnTo>
                    <a:pt x="155" y="1046"/>
                  </a:lnTo>
                  <a:lnTo>
                    <a:pt x="145" y="1037"/>
                  </a:lnTo>
                  <a:lnTo>
                    <a:pt x="136" y="1028"/>
                  </a:lnTo>
                  <a:lnTo>
                    <a:pt x="128" y="1019"/>
                  </a:lnTo>
                  <a:lnTo>
                    <a:pt x="121" y="1010"/>
                  </a:lnTo>
                  <a:lnTo>
                    <a:pt x="115" y="1000"/>
                  </a:lnTo>
                  <a:lnTo>
                    <a:pt x="109" y="990"/>
                  </a:lnTo>
                  <a:lnTo>
                    <a:pt x="104" y="980"/>
                  </a:lnTo>
                  <a:lnTo>
                    <a:pt x="100" y="971"/>
                  </a:lnTo>
                  <a:lnTo>
                    <a:pt x="97" y="962"/>
                  </a:lnTo>
                  <a:lnTo>
                    <a:pt x="94" y="953"/>
                  </a:lnTo>
                  <a:lnTo>
                    <a:pt x="91" y="945"/>
                  </a:lnTo>
                  <a:lnTo>
                    <a:pt x="89" y="938"/>
                  </a:lnTo>
                  <a:lnTo>
                    <a:pt x="88" y="931"/>
                  </a:lnTo>
                  <a:lnTo>
                    <a:pt x="87" y="926"/>
                  </a:lnTo>
                  <a:lnTo>
                    <a:pt x="86" y="921"/>
                  </a:lnTo>
                  <a:lnTo>
                    <a:pt x="85" y="918"/>
                  </a:lnTo>
                  <a:lnTo>
                    <a:pt x="85" y="916"/>
                  </a:lnTo>
                  <a:lnTo>
                    <a:pt x="85" y="915"/>
                  </a:lnTo>
                  <a:lnTo>
                    <a:pt x="75" y="906"/>
                  </a:lnTo>
                  <a:lnTo>
                    <a:pt x="66" y="896"/>
                  </a:lnTo>
                  <a:lnTo>
                    <a:pt x="58" y="885"/>
                  </a:lnTo>
                  <a:lnTo>
                    <a:pt x="51" y="873"/>
                  </a:lnTo>
                  <a:lnTo>
                    <a:pt x="45" y="861"/>
                  </a:lnTo>
                  <a:lnTo>
                    <a:pt x="41" y="848"/>
                  </a:lnTo>
                  <a:lnTo>
                    <a:pt x="37" y="835"/>
                  </a:lnTo>
                  <a:lnTo>
                    <a:pt x="33" y="823"/>
                  </a:lnTo>
                  <a:lnTo>
                    <a:pt x="31" y="810"/>
                  </a:lnTo>
                  <a:lnTo>
                    <a:pt x="29" y="798"/>
                  </a:lnTo>
                  <a:lnTo>
                    <a:pt x="28" y="786"/>
                  </a:lnTo>
                  <a:lnTo>
                    <a:pt x="28" y="775"/>
                  </a:lnTo>
                  <a:lnTo>
                    <a:pt x="27" y="765"/>
                  </a:lnTo>
                  <a:lnTo>
                    <a:pt x="27" y="756"/>
                  </a:lnTo>
                  <a:lnTo>
                    <a:pt x="27" y="749"/>
                  </a:lnTo>
                  <a:lnTo>
                    <a:pt x="27" y="742"/>
                  </a:lnTo>
                  <a:lnTo>
                    <a:pt x="28" y="737"/>
                  </a:lnTo>
                  <a:lnTo>
                    <a:pt x="28" y="734"/>
                  </a:lnTo>
                  <a:lnTo>
                    <a:pt x="28" y="733"/>
                  </a:lnTo>
                  <a:lnTo>
                    <a:pt x="19" y="716"/>
                  </a:lnTo>
                  <a:lnTo>
                    <a:pt x="12" y="699"/>
                  </a:lnTo>
                  <a:lnTo>
                    <a:pt x="6" y="682"/>
                  </a:lnTo>
                  <a:lnTo>
                    <a:pt x="3" y="667"/>
                  </a:lnTo>
                  <a:lnTo>
                    <a:pt x="1" y="651"/>
                  </a:lnTo>
                  <a:lnTo>
                    <a:pt x="0" y="637"/>
                  </a:lnTo>
                  <a:lnTo>
                    <a:pt x="0" y="624"/>
                  </a:lnTo>
                  <a:lnTo>
                    <a:pt x="1" y="611"/>
                  </a:lnTo>
                  <a:lnTo>
                    <a:pt x="4" y="600"/>
                  </a:lnTo>
                  <a:lnTo>
                    <a:pt x="6" y="589"/>
                  </a:lnTo>
                  <a:lnTo>
                    <a:pt x="10" y="579"/>
                  </a:lnTo>
                  <a:lnTo>
                    <a:pt x="13" y="570"/>
                  </a:lnTo>
                  <a:lnTo>
                    <a:pt x="16" y="562"/>
                  </a:lnTo>
                  <a:lnTo>
                    <a:pt x="20" y="556"/>
                  </a:lnTo>
                  <a:lnTo>
                    <a:pt x="23" y="550"/>
                  </a:lnTo>
                  <a:lnTo>
                    <a:pt x="26" y="545"/>
                  </a:lnTo>
                  <a:lnTo>
                    <a:pt x="28" y="542"/>
                  </a:lnTo>
                  <a:lnTo>
                    <a:pt x="30" y="541"/>
                  </a:lnTo>
                  <a:lnTo>
                    <a:pt x="30" y="540"/>
                  </a:lnTo>
                  <a:lnTo>
                    <a:pt x="25" y="523"/>
                  </a:lnTo>
                  <a:lnTo>
                    <a:pt x="23" y="506"/>
                  </a:lnTo>
                  <a:lnTo>
                    <a:pt x="21" y="490"/>
                  </a:lnTo>
                  <a:lnTo>
                    <a:pt x="21" y="476"/>
                  </a:lnTo>
                  <a:lnTo>
                    <a:pt x="23" y="462"/>
                  </a:lnTo>
                  <a:lnTo>
                    <a:pt x="25" y="449"/>
                  </a:lnTo>
                  <a:lnTo>
                    <a:pt x="28" y="437"/>
                  </a:lnTo>
                  <a:lnTo>
                    <a:pt x="32" y="427"/>
                  </a:lnTo>
                  <a:lnTo>
                    <a:pt x="37" y="416"/>
                  </a:lnTo>
                  <a:lnTo>
                    <a:pt x="42" y="407"/>
                  </a:lnTo>
                  <a:lnTo>
                    <a:pt x="47" y="399"/>
                  </a:lnTo>
                  <a:lnTo>
                    <a:pt x="52" y="392"/>
                  </a:lnTo>
                  <a:lnTo>
                    <a:pt x="57" y="386"/>
                  </a:lnTo>
                  <a:lnTo>
                    <a:pt x="61" y="380"/>
                  </a:lnTo>
                  <a:lnTo>
                    <a:pt x="69" y="372"/>
                  </a:lnTo>
                  <a:lnTo>
                    <a:pt x="72" y="370"/>
                  </a:lnTo>
                  <a:lnTo>
                    <a:pt x="74" y="369"/>
                  </a:lnTo>
                  <a:lnTo>
                    <a:pt x="74" y="368"/>
                  </a:lnTo>
                  <a:lnTo>
                    <a:pt x="72" y="351"/>
                  </a:lnTo>
                  <a:lnTo>
                    <a:pt x="72" y="334"/>
                  </a:lnTo>
                  <a:lnTo>
                    <a:pt x="72" y="318"/>
                  </a:lnTo>
                  <a:lnTo>
                    <a:pt x="74" y="304"/>
                  </a:lnTo>
                  <a:lnTo>
                    <a:pt x="77" y="291"/>
                  </a:lnTo>
                  <a:lnTo>
                    <a:pt x="80" y="279"/>
                  </a:lnTo>
                  <a:lnTo>
                    <a:pt x="85" y="268"/>
                  </a:lnTo>
                  <a:lnTo>
                    <a:pt x="90" y="257"/>
                  </a:lnTo>
                  <a:lnTo>
                    <a:pt x="95" y="248"/>
                  </a:lnTo>
                  <a:lnTo>
                    <a:pt x="101" y="240"/>
                  </a:lnTo>
                  <a:lnTo>
                    <a:pt x="108" y="232"/>
                  </a:lnTo>
                  <a:lnTo>
                    <a:pt x="115" y="225"/>
                  </a:lnTo>
                  <a:lnTo>
                    <a:pt x="122" y="219"/>
                  </a:lnTo>
                  <a:lnTo>
                    <a:pt x="128" y="214"/>
                  </a:lnTo>
                  <a:lnTo>
                    <a:pt x="135" y="209"/>
                  </a:lnTo>
                  <a:lnTo>
                    <a:pt x="142" y="205"/>
                  </a:lnTo>
                  <a:lnTo>
                    <a:pt x="148" y="202"/>
                  </a:lnTo>
                  <a:lnTo>
                    <a:pt x="153" y="199"/>
                  </a:lnTo>
                  <a:lnTo>
                    <a:pt x="159" y="197"/>
                  </a:lnTo>
                  <a:lnTo>
                    <a:pt x="163" y="195"/>
                  </a:lnTo>
                  <a:lnTo>
                    <a:pt x="167" y="194"/>
                  </a:lnTo>
                  <a:lnTo>
                    <a:pt x="169" y="193"/>
                  </a:lnTo>
                  <a:lnTo>
                    <a:pt x="171" y="192"/>
                  </a:lnTo>
                  <a:lnTo>
                    <a:pt x="172" y="192"/>
                  </a:lnTo>
                  <a:lnTo>
                    <a:pt x="178" y="177"/>
                  </a:lnTo>
                  <a:lnTo>
                    <a:pt x="185" y="163"/>
                  </a:lnTo>
                  <a:lnTo>
                    <a:pt x="192" y="151"/>
                  </a:lnTo>
                  <a:lnTo>
                    <a:pt x="200" y="141"/>
                  </a:lnTo>
                  <a:lnTo>
                    <a:pt x="209" y="131"/>
                  </a:lnTo>
                  <a:lnTo>
                    <a:pt x="219" y="123"/>
                  </a:lnTo>
                  <a:lnTo>
                    <a:pt x="228" y="115"/>
                  </a:lnTo>
                  <a:lnTo>
                    <a:pt x="238" y="109"/>
                  </a:lnTo>
                  <a:lnTo>
                    <a:pt x="248" y="104"/>
                  </a:lnTo>
                  <a:lnTo>
                    <a:pt x="258" y="100"/>
                  </a:lnTo>
                  <a:lnTo>
                    <a:pt x="267" y="96"/>
                  </a:lnTo>
                  <a:lnTo>
                    <a:pt x="276" y="93"/>
                  </a:lnTo>
                  <a:lnTo>
                    <a:pt x="285" y="91"/>
                  </a:lnTo>
                  <a:lnTo>
                    <a:pt x="293" y="90"/>
                  </a:lnTo>
                  <a:lnTo>
                    <a:pt x="301" y="88"/>
                  </a:lnTo>
                  <a:lnTo>
                    <a:pt x="307" y="88"/>
                  </a:lnTo>
                  <a:lnTo>
                    <a:pt x="313" y="87"/>
                  </a:lnTo>
                  <a:lnTo>
                    <a:pt x="324" y="87"/>
                  </a:lnTo>
                  <a:lnTo>
                    <a:pt x="324" y="87"/>
                  </a:lnTo>
                  <a:lnTo>
                    <a:pt x="325" y="84"/>
                  </a:lnTo>
                  <a:lnTo>
                    <a:pt x="326" y="81"/>
                  </a:lnTo>
                  <a:lnTo>
                    <a:pt x="328" y="77"/>
                  </a:lnTo>
                  <a:lnTo>
                    <a:pt x="330" y="71"/>
                  </a:lnTo>
                  <a:lnTo>
                    <a:pt x="333" y="65"/>
                  </a:lnTo>
                  <a:lnTo>
                    <a:pt x="337" y="59"/>
                  </a:lnTo>
                  <a:lnTo>
                    <a:pt x="341" y="52"/>
                  </a:lnTo>
                  <a:lnTo>
                    <a:pt x="346" y="45"/>
                  </a:lnTo>
                  <a:lnTo>
                    <a:pt x="352" y="38"/>
                  </a:lnTo>
                  <a:lnTo>
                    <a:pt x="358" y="31"/>
                  </a:lnTo>
                  <a:lnTo>
                    <a:pt x="365" y="24"/>
                  </a:lnTo>
                  <a:lnTo>
                    <a:pt x="372" y="18"/>
                  </a:lnTo>
                  <a:lnTo>
                    <a:pt x="381" y="13"/>
                  </a:lnTo>
                  <a:lnTo>
                    <a:pt x="390" y="8"/>
                  </a:lnTo>
                  <a:lnTo>
                    <a:pt x="400" y="4"/>
                  </a:lnTo>
                  <a:lnTo>
                    <a:pt x="411" y="2"/>
                  </a:lnTo>
                  <a:lnTo>
                    <a:pt x="42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5" name="Freeform 6">
              <a:extLst>
                <a:ext uri="{FF2B5EF4-FFF2-40B4-BE49-F238E27FC236}">
                  <a16:creationId xmlns:a16="http://schemas.microsoft.com/office/drawing/2014/main" id="{967FE755-8481-3566-65B1-7AB0F8994B3D}"/>
                </a:ext>
              </a:extLst>
            </p:cNvPr>
            <p:cNvSpPr>
              <a:spLocks/>
            </p:cNvSpPr>
            <p:nvPr/>
          </p:nvSpPr>
          <p:spPr bwMode="auto">
            <a:xfrm>
              <a:off x="6723647" y="2978448"/>
              <a:ext cx="869950" cy="1839913"/>
            </a:xfrm>
            <a:custGeom>
              <a:avLst/>
              <a:gdLst/>
              <a:ahLst/>
              <a:cxnLst>
                <a:cxn ang="0">
                  <a:pos x="127" y="1"/>
                </a:cxn>
                <a:cxn ang="0">
                  <a:pos x="147" y="7"/>
                </a:cxn>
                <a:cxn ang="0">
                  <a:pos x="179" y="24"/>
                </a:cxn>
                <a:cxn ang="0">
                  <a:pos x="211" y="58"/>
                </a:cxn>
                <a:cxn ang="0">
                  <a:pos x="226" y="84"/>
                </a:cxn>
                <a:cxn ang="0">
                  <a:pos x="245" y="82"/>
                </a:cxn>
                <a:cxn ang="0">
                  <a:pos x="277" y="87"/>
                </a:cxn>
                <a:cxn ang="0">
                  <a:pos x="315" y="104"/>
                </a:cxn>
                <a:cxn ang="0">
                  <a:pos x="354" y="141"/>
                </a:cxn>
                <a:cxn ang="0">
                  <a:pos x="381" y="187"/>
                </a:cxn>
                <a:cxn ang="0">
                  <a:pos x="396" y="193"/>
                </a:cxn>
                <a:cxn ang="0">
                  <a:pos x="419" y="206"/>
                </a:cxn>
                <a:cxn ang="0">
                  <a:pos x="444" y="230"/>
                </a:cxn>
                <a:cxn ang="0">
                  <a:pos x="465" y="269"/>
                </a:cxn>
                <a:cxn ang="0">
                  <a:pos x="476" y="325"/>
                </a:cxn>
                <a:cxn ang="0">
                  <a:pos x="478" y="362"/>
                </a:cxn>
                <a:cxn ang="0">
                  <a:pos x="492" y="375"/>
                </a:cxn>
                <a:cxn ang="0">
                  <a:pos x="511" y="399"/>
                </a:cxn>
                <a:cxn ang="0">
                  <a:pos x="525" y="436"/>
                </a:cxn>
                <a:cxn ang="0">
                  <a:pos x="527" y="486"/>
                </a:cxn>
                <a:cxn ang="0">
                  <a:pos x="514" y="532"/>
                </a:cxn>
                <a:cxn ang="0">
                  <a:pos x="532" y="561"/>
                </a:cxn>
                <a:cxn ang="0">
                  <a:pos x="545" y="600"/>
                </a:cxn>
                <a:cxn ang="0">
                  <a:pos x="547" y="651"/>
                </a:cxn>
                <a:cxn ang="0">
                  <a:pos x="527" y="714"/>
                </a:cxn>
                <a:cxn ang="0">
                  <a:pos x="519" y="738"/>
                </a:cxn>
                <a:cxn ang="0">
                  <a:pos x="522" y="767"/>
                </a:cxn>
                <a:cxn ang="0">
                  <a:pos x="520" y="810"/>
                </a:cxn>
                <a:cxn ang="0">
                  <a:pos x="506" y="858"/>
                </a:cxn>
                <a:cxn ang="0">
                  <a:pos x="474" y="902"/>
                </a:cxn>
                <a:cxn ang="0">
                  <a:pos x="461" y="918"/>
                </a:cxn>
                <a:cxn ang="0">
                  <a:pos x="456" y="942"/>
                </a:cxn>
                <a:cxn ang="0">
                  <a:pos x="444" y="978"/>
                </a:cxn>
                <a:cxn ang="0">
                  <a:pos x="422" y="1017"/>
                </a:cxn>
                <a:cxn ang="0">
                  <a:pos x="388" y="1051"/>
                </a:cxn>
                <a:cxn ang="0">
                  <a:pos x="340" y="1073"/>
                </a:cxn>
                <a:cxn ang="0">
                  <a:pos x="308" y="1079"/>
                </a:cxn>
                <a:cxn ang="0">
                  <a:pos x="299" y="1095"/>
                </a:cxn>
                <a:cxn ang="0">
                  <a:pos x="279" y="1118"/>
                </a:cxn>
                <a:cxn ang="0">
                  <a:pos x="246" y="1141"/>
                </a:cxn>
                <a:cxn ang="0">
                  <a:pos x="199" y="1157"/>
                </a:cxn>
                <a:cxn ang="0">
                  <a:pos x="137" y="1157"/>
                </a:cxn>
                <a:cxn ang="0">
                  <a:pos x="79" y="1137"/>
                </a:cxn>
                <a:cxn ang="0">
                  <a:pos x="40" y="1102"/>
                </a:cxn>
                <a:cxn ang="0">
                  <a:pos x="17" y="1058"/>
                </a:cxn>
                <a:cxn ang="0">
                  <a:pos x="5" y="1010"/>
                </a:cxn>
                <a:cxn ang="0">
                  <a:pos x="0" y="967"/>
                </a:cxn>
                <a:cxn ang="0">
                  <a:pos x="1" y="933"/>
                </a:cxn>
                <a:cxn ang="0">
                  <a:pos x="2" y="917"/>
                </a:cxn>
                <a:cxn ang="0">
                  <a:pos x="1" y="108"/>
                </a:cxn>
                <a:cxn ang="0">
                  <a:pos x="5" y="89"/>
                </a:cxn>
                <a:cxn ang="0">
                  <a:pos x="16" y="60"/>
                </a:cxn>
                <a:cxn ang="0">
                  <a:pos x="37" y="30"/>
                </a:cxn>
                <a:cxn ang="0">
                  <a:pos x="72" y="7"/>
                </a:cxn>
              </a:cxnLst>
              <a:rect l="0" t="0" r="r" b="b"/>
              <a:pathLst>
                <a:path w="548" h="1159">
                  <a:moveTo>
                    <a:pt x="109" y="0"/>
                  </a:moveTo>
                  <a:lnTo>
                    <a:pt x="123" y="1"/>
                  </a:lnTo>
                  <a:lnTo>
                    <a:pt x="124" y="1"/>
                  </a:lnTo>
                  <a:lnTo>
                    <a:pt x="127" y="1"/>
                  </a:lnTo>
                  <a:lnTo>
                    <a:pt x="130" y="2"/>
                  </a:lnTo>
                  <a:lnTo>
                    <a:pt x="135" y="3"/>
                  </a:lnTo>
                  <a:lnTo>
                    <a:pt x="141" y="4"/>
                  </a:lnTo>
                  <a:lnTo>
                    <a:pt x="147" y="7"/>
                  </a:lnTo>
                  <a:lnTo>
                    <a:pt x="154" y="10"/>
                  </a:lnTo>
                  <a:lnTo>
                    <a:pt x="162" y="13"/>
                  </a:lnTo>
                  <a:lnTo>
                    <a:pt x="171" y="18"/>
                  </a:lnTo>
                  <a:lnTo>
                    <a:pt x="179" y="24"/>
                  </a:lnTo>
                  <a:lnTo>
                    <a:pt x="187" y="30"/>
                  </a:lnTo>
                  <a:lnTo>
                    <a:pt x="195" y="38"/>
                  </a:lnTo>
                  <a:lnTo>
                    <a:pt x="203" y="48"/>
                  </a:lnTo>
                  <a:lnTo>
                    <a:pt x="211" y="58"/>
                  </a:lnTo>
                  <a:lnTo>
                    <a:pt x="217" y="70"/>
                  </a:lnTo>
                  <a:lnTo>
                    <a:pt x="223" y="84"/>
                  </a:lnTo>
                  <a:lnTo>
                    <a:pt x="224" y="84"/>
                  </a:lnTo>
                  <a:lnTo>
                    <a:pt x="226" y="84"/>
                  </a:lnTo>
                  <a:lnTo>
                    <a:pt x="229" y="83"/>
                  </a:lnTo>
                  <a:lnTo>
                    <a:pt x="234" y="83"/>
                  </a:lnTo>
                  <a:lnTo>
                    <a:pt x="239" y="82"/>
                  </a:lnTo>
                  <a:lnTo>
                    <a:pt x="245" y="82"/>
                  </a:lnTo>
                  <a:lnTo>
                    <a:pt x="252" y="83"/>
                  </a:lnTo>
                  <a:lnTo>
                    <a:pt x="260" y="83"/>
                  </a:lnTo>
                  <a:lnTo>
                    <a:pt x="268" y="85"/>
                  </a:lnTo>
                  <a:lnTo>
                    <a:pt x="277" y="87"/>
                  </a:lnTo>
                  <a:lnTo>
                    <a:pt x="286" y="89"/>
                  </a:lnTo>
                  <a:lnTo>
                    <a:pt x="296" y="93"/>
                  </a:lnTo>
                  <a:lnTo>
                    <a:pt x="305" y="98"/>
                  </a:lnTo>
                  <a:lnTo>
                    <a:pt x="315" y="104"/>
                  </a:lnTo>
                  <a:lnTo>
                    <a:pt x="326" y="111"/>
                  </a:lnTo>
                  <a:lnTo>
                    <a:pt x="335" y="120"/>
                  </a:lnTo>
                  <a:lnTo>
                    <a:pt x="345" y="130"/>
                  </a:lnTo>
                  <a:lnTo>
                    <a:pt x="354" y="141"/>
                  </a:lnTo>
                  <a:lnTo>
                    <a:pt x="363" y="155"/>
                  </a:lnTo>
                  <a:lnTo>
                    <a:pt x="372" y="170"/>
                  </a:lnTo>
                  <a:lnTo>
                    <a:pt x="380" y="187"/>
                  </a:lnTo>
                  <a:lnTo>
                    <a:pt x="381" y="187"/>
                  </a:lnTo>
                  <a:lnTo>
                    <a:pt x="382" y="187"/>
                  </a:lnTo>
                  <a:lnTo>
                    <a:pt x="384" y="188"/>
                  </a:lnTo>
                  <a:lnTo>
                    <a:pt x="392" y="191"/>
                  </a:lnTo>
                  <a:lnTo>
                    <a:pt x="396" y="193"/>
                  </a:lnTo>
                  <a:lnTo>
                    <a:pt x="402" y="195"/>
                  </a:lnTo>
                  <a:lnTo>
                    <a:pt x="407" y="198"/>
                  </a:lnTo>
                  <a:lnTo>
                    <a:pt x="413" y="202"/>
                  </a:lnTo>
                  <a:lnTo>
                    <a:pt x="419" y="206"/>
                  </a:lnTo>
                  <a:lnTo>
                    <a:pt x="426" y="210"/>
                  </a:lnTo>
                  <a:lnTo>
                    <a:pt x="432" y="216"/>
                  </a:lnTo>
                  <a:lnTo>
                    <a:pt x="438" y="223"/>
                  </a:lnTo>
                  <a:lnTo>
                    <a:pt x="444" y="230"/>
                  </a:lnTo>
                  <a:lnTo>
                    <a:pt x="450" y="238"/>
                  </a:lnTo>
                  <a:lnTo>
                    <a:pt x="456" y="248"/>
                  </a:lnTo>
                  <a:lnTo>
                    <a:pt x="461" y="257"/>
                  </a:lnTo>
                  <a:lnTo>
                    <a:pt x="465" y="269"/>
                  </a:lnTo>
                  <a:lnTo>
                    <a:pt x="469" y="281"/>
                  </a:lnTo>
                  <a:lnTo>
                    <a:pt x="472" y="294"/>
                  </a:lnTo>
                  <a:lnTo>
                    <a:pt x="475" y="309"/>
                  </a:lnTo>
                  <a:lnTo>
                    <a:pt x="476" y="325"/>
                  </a:lnTo>
                  <a:lnTo>
                    <a:pt x="476" y="342"/>
                  </a:lnTo>
                  <a:lnTo>
                    <a:pt x="476" y="361"/>
                  </a:lnTo>
                  <a:lnTo>
                    <a:pt x="476" y="361"/>
                  </a:lnTo>
                  <a:lnTo>
                    <a:pt x="478" y="362"/>
                  </a:lnTo>
                  <a:lnTo>
                    <a:pt x="480" y="364"/>
                  </a:lnTo>
                  <a:lnTo>
                    <a:pt x="483" y="367"/>
                  </a:lnTo>
                  <a:lnTo>
                    <a:pt x="487" y="370"/>
                  </a:lnTo>
                  <a:lnTo>
                    <a:pt x="492" y="375"/>
                  </a:lnTo>
                  <a:lnTo>
                    <a:pt x="496" y="380"/>
                  </a:lnTo>
                  <a:lnTo>
                    <a:pt x="501" y="385"/>
                  </a:lnTo>
                  <a:lnTo>
                    <a:pt x="506" y="392"/>
                  </a:lnTo>
                  <a:lnTo>
                    <a:pt x="511" y="399"/>
                  </a:lnTo>
                  <a:lnTo>
                    <a:pt x="515" y="407"/>
                  </a:lnTo>
                  <a:lnTo>
                    <a:pt x="519" y="416"/>
                  </a:lnTo>
                  <a:lnTo>
                    <a:pt x="522" y="425"/>
                  </a:lnTo>
                  <a:lnTo>
                    <a:pt x="525" y="436"/>
                  </a:lnTo>
                  <a:lnTo>
                    <a:pt x="527" y="447"/>
                  </a:lnTo>
                  <a:lnTo>
                    <a:pt x="528" y="459"/>
                  </a:lnTo>
                  <a:lnTo>
                    <a:pt x="528" y="472"/>
                  </a:lnTo>
                  <a:lnTo>
                    <a:pt x="527" y="486"/>
                  </a:lnTo>
                  <a:lnTo>
                    <a:pt x="524" y="500"/>
                  </a:lnTo>
                  <a:lnTo>
                    <a:pt x="520" y="515"/>
                  </a:lnTo>
                  <a:lnTo>
                    <a:pt x="514" y="532"/>
                  </a:lnTo>
                  <a:lnTo>
                    <a:pt x="514" y="532"/>
                  </a:lnTo>
                  <a:lnTo>
                    <a:pt x="516" y="534"/>
                  </a:lnTo>
                  <a:lnTo>
                    <a:pt x="524" y="547"/>
                  </a:lnTo>
                  <a:lnTo>
                    <a:pt x="528" y="553"/>
                  </a:lnTo>
                  <a:lnTo>
                    <a:pt x="532" y="561"/>
                  </a:lnTo>
                  <a:lnTo>
                    <a:pt x="536" y="569"/>
                  </a:lnTo>
                  <a:lnTo>
                    <a:pt x="539" y="578"/>
                  </a:lnTo>
                  <a:lnTo>
                    <a:pt x="542" y="589"/>
                  </a:lnTo>
                  <a:lnTo>
                    <a:pt x="545" y="600"/>
                  </a:lnTo>
                  <a:lnTo>
                    <a:pt x="547" y="612"/>
                  </a:lnTo>
                  <a:lnTo>
                    <a:pt x="548" y="624"/>
                  </a:lnTo>
                  <a:lnTo>
                    <a:pt x="548" y="637"/>
                  </a:lnTo>
                  <a:lnTo>
                    <a:pt x="547" y="651"/>
                  </a:lnTo>
                  <a:lnTo>
                    <a:pt x="545" y="666"/>
                  </a:lnTo>
                  <a:lnTo>
                    <a:pt x="540" y="681"/>
                  </a:lnTo>
                  <a:lnTo>
                    <a:pt x="535" y="697"/>
                  </a:lnTo>
                  <a:lnTo>
                    <a:pt x="527" y="714"/>
                  </a:lnTo>
                  <a:lnTo>
                    <a:pt x="518" y="731"/>
                  </a:lnTo>
                  <a:lnTo>
                    <a:pt x="518" y="732"/>
                  </a:lnTo>
                  <a:lnTo>
                    <a:pt x="519" y="734"/>
                  </a:lnTo>
                  <a:lnTo>
                    <a:pt x="519" y="738"/>
                  </a:lnTo>
                  <a:lnTo>
                    <a:pt x="520" y="744"/>
                  </a:lnTo>
                  <a:lnTo>
                    <a:pt x="521" y="751"/>
                  </a:lnTo>
                  <a:lnTo>
                    <a:pt x="522" y="758"/>
                  </a:lnTo>
                  <a:lnTo>
                    <a:pt x="522" y="767"/>
                  </a:lnTo>
                  <a:lnTo>
                    <a:pt x="523" y="777"/>
                  </a:lnTo>
                  <a:lnTo>
                    <a:pt x="522" y="787"/>
                  </a:lnTo>
                  <a:lnTo>
                    <a:pt x="521" y="799"/>
                  </a:lnTo>
                  <a:lnTo>
                    <a:pt x="520" y="810"/>
                  </a:lnTo>
                  <a:lnTo>
                    <a:pt x="518" y="822"/>
                  </a:lnTo>
                  <a:lnTo>
                    <a:pt x="515" y="834"/>
                  </a:lnTo>
                  <a:lnTo>
                    <a:pt x="511" y="846"/>
                  </a:lnTo>
                  <a:lnTo>
                    <a:pt x="506" y="858"/>
                  </a:lnTo>
                  <a:lnTo>
                    <a:pt x="500" y="870"/>
                  </a:lnTo>
                  <a:lnTo>
                    <a:pt x="493" y="881"/>
                  </a:lnTo>
                  <a:lnTo>
                    <a:pt x="484" y="892"/>
                  </a:lnTo>
                  <a:lnTo>
                    <a:pt x="474" y="902"/>
                  </a:lnTo>
                  <a:lnTo>
                    <a:pt x="462" y="912"/>
                  </a:lnTo>
                  <a:lnTo>
                    <a:pt x="462" y="912"/>
                  </a:lnTo>
                  <a:lnTo>
                    <a:pt x="461" y="914"/>
                  </a:lnTo>
                  <a:lnTo>
                    <a:pt x="461" y="918"/>
                  </a:lnTo>
                  <a:lnTo>
                    <a:pt x="460" y="923"/>
                  </a:lnTo>
                  <a:lnTo>
                    <a:pt x="459" y="929"/>
                  </a:lnTo>
                  <a:lnTo>
                    <a:pt x="457" y="935"/>
                  </a:lnTo>
                  <a:lnTo>
                    <a:pt x="456" y="942"/>
                  </a:lnTo>
                  <a:lnTo>
                    <a:pt x="453" y="951"/>
                  </a:lnTo>
                  <a:lnTo>
                    <a:pt x="451" y="959"/>
                  </a:lnTo>
                  <a:lnTo>
                    <a:pt x="447" y="968"/>
                  </a:lnTo>
                  <a:lnTo>
                    <a:pt x="444" y="978"/>
                  </a:lnTo>
                  <a:lnTo>
                    <a:pt x="439" y="988"/>
                  </a:lnTo>
                  <a:lnTo>
                    <a:pt x="434" y="997"/>
                  </a:lnTo>
                  <a:lnTo>
                    <a:pt x="428" y="1007"/>
                  </a:lnTo>
                  <a:lnTo>
                    <a:pt x="422" y="1017"/>
                  </a:lnTo>
                  <a:lnTo>
                    <a:pt x="415" y="1026"/>
                  </a:lnTo>
                  <a:lnTo>
                    <a:pt x="407" y="1035"/>
                  </a:lnTo>
                  <a:lnTo>
                    <a:pt x="398" y="1043"/>
                  </a:lnTo>
                  <a:lnTo>
                    <a:pt x="388" y="1051"/>
                  </a:lnTo>
                  <a:lnTo>
                    <a:pt x="378" y="1058"/>
                  </a:lnTo>
                  <a:lnTo>
                    <a:pt x="366" y="1064"/>
                  </a:lnTo>
                  <a:lnTo>
                    <a:pt x="353" y="1069"/>
                  </a:lnTo>
                  <a:lnTo>
                    <a:pt x="340" y="1073"/>
                  </a:lnTo>
                  <a:lnTo>
                    <a:pt x="325" y="1075"/>
                  </a:lnTo>
                  <a:lnTo>
                    <a:pt x="309" y="1077"/>
                  </a:lnTo>
                  <a:lnTo>
                    <a:pt x="309" y="1078"/>
                  </a:lnTo>
                  <a:lnTo>
                    <a:pt x="308" y="1079"/>
                  </a:lnTo>
                  <a:lnTo>
                    <a:pt x="307" y="1082"/>
                  </a:lnTo>
                  <a:lnTo>
                    <a:pt x="305" y="1085"/>
                  </a:lnTo>
                  <a:lnTo>
                    <a:pt x="302" y="1090"/>
                  </a:lnTo>
                  <a:lnTo>
                    <a:pt x="299" y="1095"/>
                  </a:lnTo>
                  <a:lnTo>
                    <a:pt x="295" y="1100"/>
                  </a:lnTo>
                  <a:lnTo>
                    <a:pt x="290" y="1106"/>
                  </a:lnTo>
                  <a:lnTo>
                    <a:pt x="285" y="1112"/>
                  </a:lnTo>
                  <a:lnTo>
                    <a:pt x="279" y="1118"/>
                  </a:lnTo>
                  <a:lnTo>
                    <a:pt x="272" y="1124"/>
                  </a:lnTo>
                  <a:lnTo>
                    <a:pt x="264" y="1130"/>
                  </a:lnTo>
                  <a:lnTo>
                    <a:pt x="255" y="1136"/>
                  </a:lnTo>
                  <a:lnTo>
                    <a:pt x="246" y="1141"/>
                  </a:lnTo>
                  <a:lnTo>
                    <a:pt x="236" y="1146"/>
                  </a:lnTo>
                  <a:lnTo>
                    <a:pt x="225" y="1151"/>
                  </a:lnTo>
                  <a:lnTo>
                    <a:pt x="213" y="1154"/>
                  </a:lnTo>
                  <a:lnTo>
                    <a:pt x="199" y="1157"/>
                  </a:lnTo>
                  <a:lnTo>
                    <a:pt x="186" y="1158"/>
                  </a:lnTo>
                  <a:lnTo>
                    <a:pt x="171" y="1159"/>
                  </a:lnTo>
                  <a:lnTo>
                    <a:pt x="154" y="1158"/>
                  </a:lnTo>
                  <a:lnTo>
                    <a:pt x="137" y="1157"/>
                  </a:lnTo>
                  <a:lnTo>
                    <a:pt x="119" y="1153"/>
                  </a:lnTo>
                  <a:lnTo>
                    <a:pt x="104" y="1149"/>
                  </a:lnTo>
                  <a:lnTo>
                    <a:pt x="91" y="1144"/>
                  </a:lnTo>
                  <a:lnTo>
                    <a:pt x="79" y="1137"/>
                  </a:lnTo>
                  <a:lnTo>
                    <a:pt x="67" y="1130"/>
                  </a:lnTo>
                  <a:lnTo>
                    <a:pt x="57" y="1121"/>
                  </a:lnTo>
                  <a:lnTo>
                    <a:pt x="48" y="1112"/>
                  </a:lnTo>
                  <a:lnTo>
                    <a:pt x="40" y="1102"/>
                  </a:lnTo>
                  <a:lnTo>
                    <a:pt x="33" y="1092"/>
                  </a:lnTo>
                  <a:lnTo>
                    <a:pt x="27" y="1081"/>
                  </a:lnTo>
                  <a:lnTo>
                    <a:pt x="22" y="1069"/>
                  </a:lnTo>
                  <a:lnTo>
                    <a:pt x="17" y="1058"/>
                  </a:lnTo>
                  <a:lnTo>
                    <a:pt x="13" y="1046"/>
                  </a:lnTo>
                  <a:lnTo>
                    <a:pt x="10" y="1034"/>
                  </a:lnTo>
                  <a:lnTo>
                    <a:pt x="7" y="1022"/>
                  </a:lnTo>
                  <a:lnTo>
                    <a:pt x="5" y="1010"/>
                  </a:lnTo>
                  <a:lnTo>
                    <a:pt x="3" y="999"/>
                  </a:lnTo>
                  <a:lnTo>
                    <a:pt x="2" y="988"/>
                  </a:lnTo>
                  <a:lnTo>
                    <a:pt x="1" y="977"/>
                  </a:lnTo>
                  <a:lnTo>
                    <a:pt x="0" y="967"/>
                  </a:lnTo>
                  <a:lnTo>
                    <a:pt x="0" y="957"/>
                  </a:lnTo>
                  <a:lnTo>
                    <a:pt x="0" y="948"/>
                  </a:lnTo>
                  <a:lnTo>
                    <a:pt x="0" y="940"/>
                  </a:lnTo>
                  <a:lnTo>
                    <a:pt x="1" y="933"/>
                  </a:lnTo>
                  <a:lnTo>
                    <a:pt x="1" y="927"/>
                  </a:lnTo>
                  <a:lnTo>
                    <a:pt x="1" y="923"/>
                  </a:lnTo>
                  <a:lnTo>
                    <a:pt x="2" y="919"/>
                  </a:lnTo>
                  <a:lnTo>
                    <a:pt x="2" y="917"/>
                  </a:lnTo>
                  <a:lnTo>
                    <a:pt x="2" y="916"/>
                  </a:lnTo>
                  <a:lnTo>
                    <a:pt x="1" y="111"/>
                  </a:lnTo>
                  <a:lnTo>
                    <a:pt x="1" y="110"/>
                  </a:lnTo>
                  <a:lnTo>
                    <a:pt x="1" y="108"/>
                  </a:lnTo>
                  <a:lnTo>
                    <a:pt x="1" y="105"/>
                  </a:lnTo>
                  <a:lnTo>
                    <a:pt x="3" y="101"/>
                  </a:lnTo>
                  <a:lnTo>
                    <a:pt x="4" y="95"/>
                  </a:lnTo>
                  <a:lnTo>
                    <a:pt x="5" y="89"/>
                  </a:lnTo>
                  <a:lnTo>
                    <a:pt x="7" y="83"/>
                  </a:lnTo>
                  <a:lnTo>
                    <a:pt x="10" y="76"/>
                  </a:lnTo>
                  <a:lnTo>
                    <a:pt x="12" y="68"/>
                  </a:lnTo>
                  <a:lnTo>
                    <a:pt x="16" y="60"/>
                  </a:lnTo>
                  <a:lnTo>
                    <a:pt x="20" y="53"/>
                  </a:lnTo>
                  <a:lnTo>
                    <a:pt x="25" y="45"/>
                  </a:lnTo>
                  <a:lnTo>
                    <a:pt x="31" y="37"/>
                  </a:lnTo>
                  <a:lnTo>
                    <a:pt x="37" y="30"/>
                  </a:lnTo>
                  <a:lnTo>
                    <a:pt x="45" y="23"/>
                  </a:lnTo>
                  <a:lnTo>
                    <a:pt x="53" y="17"/>
                  </a:lnTo>
                  <a:lnTo>
                    <a:pt x="62" y="12"/>
                  </a:lnTo>
                  <a:lnTo>
                    <a:pt x="72" y="7"/>
                  </a:lnTo>
                  <a:lnTo>
                    <a:pt x="83" y="4"/>
                  </a:lnTo>
                  <a:lnTo>
                    <a:pt x="96" y="1"/>
                  </a:lnTo>
                  <a:lnTo>
                    <a:pt x="109" y="0"/>
                  </a:lnTo>
                  <a:close/>
                </a:path>
              </a:pathLst>
            </a:custGeom>
            <a:solidFill>
              <a:schemeClr val="accent6">
                <a:lumMod val="20000"/>
                <a:lumOff val="8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229" name="Straight Arrow Connector 228">
            <a:extLst>
              <a:ext uri="{FF2B5EF4-FFF2-40B4-BE49-F238E27FC236}">
                <a16:creationId xmlns:a16="http://schemas.microsoft.com/office/drawing/2014/main" id="{50579ECD-CF3B-BCC5-3B6C-6012D5D73FEC}"/>
              </a:ext>
            </a:extLst>
          </p:cNvPr>
          <p:cNvCxnSpPr>
            <a:cxnSpLocks/>
          </p:cNvCxnSpPr>
          <p:nvPr/>
        </p:nvCxnSpPr>
        <p:spPr>
          <a:xfrm flipH="1">
            <a:off x="4930658" y="3920013"/>
            <a:ext cx="669102" cy="535089"/>
          </a:xfrm>
          <a:prstGeom prst="straightConnector1">
            <a:avLst/>
          </a:prstGeom>
          <a:ln w="3175">
            <a:solidFill>
              <a:schemeClr val="accent6"/>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2" name="Straight Arrow Connector 231">
            <a:extLst>
              <a:ext uri="{FF2B5EF4-FFF2-40B4-BE49-F238E27FC236}">
                <a16:creationId xmlns:a16="http://schemas.microsoft.com/office/drawing/2014/main" id="{CA00F094-88A4-6B51-9E76-830F2FEFE0D0}"/>
              </a:ext>
            </a:extLst>
          </p:cNvPr>
          <p:cNvCxnSpPr>
            <a:cxnSpLocks/>
          </p:cNvCxnSpPr>
          <p:nvPr/>
        </p:nvCxnSpPr>
        <p:spPr>
          <a:xfrm flipH="1" flipV="1">
            <a:off x="4930658" y="2610276"/>
            <a:ext cx="669102" cy="535089"/>
          </a:xfrm>
          <a:prstGeom prst="straightConnector1">
            <a:avLst/>
          </a:prstGeom>
          <a:ln w="3175">
            <a:solidFill>
              <a:schemeClr val="accent6"/>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6" name="Straight Arrow Connector 235">
            <a:extLst>
              <a:ext uri="{FF2B5EF4-FFF2-40B4-BE49-F238E27FC236}">
                <a16:creationId xmlns:a16="http://schemas.microsoft.com/office/drawing/2014/main" id="{B07F2548-AC60-DC20-A69C-38911156B8E6}"/>
              </a:ext>
            </a:extLst>
          </p:cNvPr>
          <p:cNvCxnSpPr>
            <a:cxnSpLocks/>
          </p:cNvCxnSpPr>
          <p:nvPr/>
        </p:nvCxnSpPr>
        <p:spPr>
          <a:xfrm>
            <a:off x="6065928" y="3913166"/>
            <a:ext cx="669102" cy="535089"/>
          </a:xfrm>
          <a:prstGeom prst="straightConnector1">
            <a:avLst/>
          </a:prstGeom>
          <a:ln w="3175">
            <a:solidFill>
              <a:schemeClr val="accent6"/>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7" name="Straight Arrow Connector 236">
            <a:extLst>
              <a:ext uri="{FF2B5EF4-FFF2-40B4-BE49-F238E27FC236}">
                <a16:creationId xmlns:a16="http://schemas.microsoft.com/office/drawing/2014/main" id="{F5ABADFD-4006-E427-1E83-6E10B6A090EB}"/>
              </a:ext>
            </a:extLst>
          </p:cNvPr>
          <p:cNvCxnSpPr>
            <a:cxnSpLocks/>
          </p:cNvCxnSpPr>
          <p:nvPr/>
        </p:nvCxnSpPr>
        <p:spPr>
          <a:xfrm flipV="1">
            <a:off x="6065928" y="2603429"/>
            <a:ext cx="669102" cy="535089"/>
          </a:xfrm>
          <a:prstGeom prst="straightConnector1">
            <a:avLst/>
          </a:prstGeom>
          <a:ln w="3175">
            <a:solidFill>
              <a:schemeClr val="accent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8" name="TextBox 237">
            <a:extLst>
              <a:ext uri="{FF2B5EF4-FFF2-40B4-BE49-F238E27FC236}">
                <a16:creationId xmlns:a16="http://schemas.microsoft.com/office/drawing/2014/main" id="{F6DBCDF6-2569-5D61-D861-C45413BA1F72}"/>
              </a:ext>
            </a:extLst>
          </p:cNvPr>
          <p:cNvSpPr txBox="1"/>
          <p:nvPr/>
        </p:nvSpPr>
        <p:spPr>
          <a:xfrm>
            <a:off x="3987388" y="1977280"/>
            <a:ext cx="1629306" cy="433657"/>
          </a:xfrm>
          <a:prstGeom prst="rect">
            <a:avLst/>
          </a:prstGeom>
          <a:noFill/>
        </p:spPr>
        <p:txBody>
          <a:bodyPr wrap="none" lIns="0" tIns="0" rIns="0" bIns="0" rtlCol="0">
            <a:noAutofit/>
          </a:bodyPr>
          <a:lstStyle/>
          <a:p>
            <a:pPr algn="ctr"/>
            <a:r>
              <a:rPr lang="en-US" sz="1400" dirty="0">
                <a:solidFill>
                  <a:schemeClr val="accent6"/>
                </a:solidFill>
                <a:latin typeface="Poppins" pitchFamily="2" charset="77"/>
                <a:cs typeface="Poppins" pitchFamily="2" charset="77"/>
              </a:rPr>
              <a:t>Domain Knowledge</a:t>
            </a:r>
          </a:p>
          <a:p>
            <a:pPr algn="ctr"/>
            <a:r>
              <a:rPr lang="en-US" sz="1400" dirty="0">
                <a:solidFill>
                  <a:schemeClr val="accent6"/>
                </a:solidFill>
                <a:latin typeface="Poppins" pitchFamily="2" charset="77"/>
                <a:cs typeface="Poppins" pitchFamily="2" charset="77"/>
              </a:rPr>
              <a:t>(Process Map)</a:t>
            </a:r>
            <a:endParaRPr lang="en-NL" sz="1400" dirty="0">
              <a:solidFill>
                <a:schemeClr val="accent6"/>
              </a:solidFill>
              <a:latin typeface="Poppins" pitchFamily="2" charset="77"/>
              <a:cs typeface="Poppins" pitchFamily="2" charset="77"/>
            </a:endParaRPr>
          </a:p>
        </p:txBody>
      </p:sp>
      <p:sp>
        <p:nvSpPr>
          <p:cNvPr id="239" name="TextBox 238">
            <a:extLst>
              <a:ext uri="{FF2B5EF4-FFF2-40B4-BE49-F238E27FC236}">
                <a16:creationId xmlns:a16="http://schemas.microsoft.com/office/drawing/2014/main" id="{E9CCC548-6FE5-8EC3-9DAF-C946F79CF230}"/>
              </a:ext>
            </a:extLst>
          </p:cNvPr>
          <p:cNvSpPr txBox="1"/>
          <p:nvPr/>
        </p:nvSpPr>
        <p:spPr>
          <a:xfrm>
            <a:off x="5983650" y="4625499"/>
            <a:ext cx="1852784" cy="433657"/>
          </a:xfrm>
          <a:prstGeom prst="rect">
            <a:avLst/>
          </a:prstGeom>
          <a:noFill/>
        </p:spPr>
        <p:txBody>
          <a:bodyPr wrap="none" lIns="0" tIns="0" rIns="0" bIns="0" rtlCol="0">
            <a:noAutofit/>
          </a:bodyPr>
          <a:lstStyle/>
          <a:p>
            <a:pPr algn="ctr"/>
            <a:r>
              <a:rPr lang="en-NL" sz="1400" dirty="0">
                <a:solidFill>
                  <a:schemeClr val="accent6"/>
                </a:solidFill>
                <a:latin typeface="Poppins" pitchFamily="2" charset="77"/>
                <a:cs typeface="Poppins" pitchFamily="2" charset="77"/>
              </a:rPr>
              <a:t>Process Models </a:t>
            </a:r>
          </a:p>
          <a:p>
            <a:pPr algn="ctr"/>
            <a:r>
              <a:rPr lang="en-NL" sz="1400" dirty="0">
                <a:solidFill>
                  <a:schemeClr val="accent6"/>
                </a:solidFill>
                <a:latin typeface="Poppins" pitchFamily="2" charset="77"/>
                <a:cs typeface="Poppins" pitchFamily="2" charset="77"/>
              </a:rPr>
              <a:t>(BPMN)</a:t>
            </a:r>
          </a:p>
        </p:txBody>
      </p:sp>
      <p:sp>
        <p:nvSpPr>
          <p:cNvPr id="240" name="TextBox 239">
            <a:extLst>
              <a:ext uri="{FF2B5EF4-FFF2-40B4-BE49-F238E27FC236}">
                <a16:creationId xmlns:a16="http://schemas.microsoft.com/office/drawing/2014/main" id="{8A5EC51C-2891-3FE6-3213-7A7FBDD2826B}"/>
              </a:ext>
            </a:extLst>
          </p:cNvPr>
          <p:cNvSpPr txBox="1"/>
          <p:nvPr/>
        </p:nvSpPr>
        <p:spPr>
          <a:xfrm>
            <a:off x="3970454" y="4625500"/>
            <a:ext cx="1629306" cy="433657"/>
          </a:xfrm>
          <a:prstGeom prst="rect">
            <a:avLst/>
          </a:prstGeom>
          <a:noFill/>
        </p:spPr>
        <p:txBody>
          <a:bodyPr wrap="none" lIns="0" tIns="0" rIns="0" bIns="0" rtlCol="0">
            <a:noAutofit/>
          </a:bodyPr>
          <a:lstStyle/>
          <a:p>
            <a:pPr algn="ctr"/>
            <a:r>
              <a:rPr lang="en-US" sz="1400" dirty="0">
                <a:solidFill>
                  <a:schemeClr val="accent6"/>
                </a:solidFill>
                <a:latin typeface="Poppins" pitchFamily="2" charset="77"/>
                <a:cs typeface="Poppins" pitchFamily="2" charset="77"/>
              </a:rPr>
              <a:t>Process Event Data</a:t>
            </a:r>
          </a:p>
          <a:p>
            <a:pPr algn="ctr"/>
            <a:r>
              <a:rPr lang="en-US" sz="1400" dirty="0">
                <a:solidFill>
                  <a:schemeClr val="accent6"/>
                </a:solidFill>
                <a:latin typeface="Poppins" pitchFamily="2" charset="77"/>
                <a:cs typeface="Poppins" pitchFamily="2" charset="77"/>
              </a:rPr>
              <a:t>(PM Log Files)</a:t>
            </a:r>
            <a:endParaRPr lang="en-NL" sz="1400" dirty="0">
              <a:solidFill>
                <a:schemeClr val="accent6"/>
              </a:solidFill>
              <a:latin typeface="Poppins" pitchFamily="2" charset="77"/>
              <a:cs typeface="Poppins" pitchFamily="2" charset="77"/>
            </a:endParaRPr>
          </a:p>
        </p:txBody>
      </p:sp>
      <p:sp>
        <p:nvSpPr>
          <p:cNvPr id="241" name="TextBox 240">
            <a:extLst>
              <a:ext uri="{FF2B5EF4-FFF2-40B4-BE49-F238E27FC236}">
                <a16:creationId xmlns:a16="http://schemas.microsoft.com/office/drawing/2014/main" id="{81E53A9C-10CE-9B1F-88EC-100B48119E0C}"/>
              </a:ext>
            </a:extLst>
          </p:cNvPr>
          <p:cNvSpPr txBox="1"/>
          <p:nvPr/>
        </p:nvSpPr>
        <p:spPr>
          <a:xfrm>
            <a:off x="6199494" y="1997266"/>
            <a:ext cx="1629306" cy="433657"/>
          </a:xfrm>
          <a:prstGeom prst="rect">
            <a:avLst/>
          </a:prstGeom>
          <a:noFill/>
        </p:spPr>
        <p:txBody>
          <a:bodyPr wrap="none" lIns="0" tIns="0" rIns="0" bIns="0" rtlCol="0">
            <a:noAutofit/>
          </a:bodyPr>
          <a:lstStyle/>
          <a:p>
            <a:pPr algn="ctr"/>
            <a:r>
              <a:rPr lang="en-US" sz="1400" dirty="0">
                <a:solidFill>
                  <a:schemeClr val="accent6"/>
                </a:solidFill>
                <a:latin typeface="Poppins" pitchFamily="2" charset="77"/>
                <a:cs typeface="Poppins" pitchFamily="2" charset="77"/>
              </a:rPr>
              <a:t>AI / LLM / Process</a:t>
            </a:r>
          </a:p>
          <a:p>
            <a:pPr algn="ctr"/>
            <a:r>
              <a:rPr lang="en-US" sz="1400" dirty="0">
                <a:solidFill>
                  <a:schemeClr val="accent6"/>
                </a:solidFill>
                <a:latin typeface="Poppins" pitchFamily="2" charset="77"/>
                <a:cs typeface="Poppins" pitchFamily="2" charset="77"/>
              </a:rPr>
              <a:t>Reference models</a:t>
            </a:r>
            <a:endParaRPr lang="en-NL" sz="1400" dirty="0">
              <a:solidFill>
                <a:schemeClr val="accent6"/>
              </a:solidFill>
              <a:latin typeface="Poppins" pitchFamily="2" charset="77"/>
              <a:cs typeface="Poppins" pitchFamily="2" charset="77"/>
            </a:endParaRPr>
          </a:p>
        </p:txBody>
      </p:sp>
      <p:sp>
        <p:nvSpPr>
          <p:cNvPr id="246" name="TextBox 245">
            <a:extLst>
              <a:ext uri="{FF2B5EF4-FFF2-40B4-BE49-F238E27FC236}">
                <a16:creationId xmlns:a16="http://schemas.microsoft.com/office/drawing/2014/main" id="{7521704D-FAA0-874D-8C57-C696B701F69B}"/>
              </a:ext>
            </a:extLst>
          </p:cNvPr>
          <p:cNvSpPr txBox="1"/>
          <p:nvPr/>
        </p:nvSpPr>
        <p:spPr>
          <a:xfrm>
            <a:off x="4129781" y="3404581"/>
            <a:ext cx="918889" cy="255757"/>
          </a:xfrm>
          <a:prstGeom prst="rect">
            <a:avLst/>
          </a:prstGeom>
          <a:noFill/>
        </p:spPr>
        <p:txBody>
          <a:bodyPr wrap="none" lIns="0" tIns="0" rIns="0" bIns="0" rtlCol="0" anchor="ctr">
            <a:noAutofit/>
          </a:bodyPr>
          <a:lstStyle/>
          <a:p>
            <a:r>
              <a:rPr lang="en-US" sz="1000" dirty="0">
                <a:solidFill>
                  <a:schemeClr val="bg1"/>
                </a:solidFill>
                <a:latin typeface="Poppins" pitchFamily="2" charset="77"/>
                <a:cs typeface="Poppins" pitchFamily="2" charset="77"/>
              </a:rPr>
              <a:t>Event Data</a:t>
            </a:r>
            <a:endParaRPr lang="en-NL" sz="1000" err="1">
              <a:solidFill>
                <a:schemeClr val="bg1"/>
              </a:solidFill>
              <a:latin typeface="Poppins" pitchFamily="2" charset="77"/>
              <a:cs typeface="Poppins" pitchFamily="2" charset="77"/>
            </a:endParaRPr>
          </a:p>
        </p:txBody>
      </p:sp>
      <p:pic>
        <p:nvPicPr>
          <p:cNvPr id="205" name="Picture 204">
            <a:extLst>
              <a:ext uri="{FF2B5EF4-FFF2-40B4-BE49-F238E27FC236}">
                <a16:creationId xmlns:a16="http://schemas.microsoft.com/office/drawing/2014/main" id="{0F86830F-6CED-6954-7F10-5B0ECC31D53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077961" y="2703699"/>
            <a:ext cx="440422" cy="307728"/>
          </a:xfrm>
          <a:prstGeom prst="rect">
            <a:avLst/>
          </a:prstGeom>
        </p:spPr>
      </p:pic>
      <p:cxnSp>
        <p:nvCxnSpPr>
          <p:cNvPr id="250" name="Straight Connector 249">
            <a:extLst>
              <a:ext uri="{FF2B5EF4-FFF2-40B4-BE49-F238E27FC236}">
                <a16:creationId xmlns:a16="http://schemas.microsoft.com/office/drawing/2014/main" id="{0EEFF123-DE3C-4C24-93F6-F5A087B07844}"/>
              </a:ext>
            </a:extLst>
          </p:cNvPr>
          <p:cNvCxnSpPr>
            <a:cxnSpLocks/>
          </p:cNvCxnSpPr>
          <p:nvPr/>
        </p:nvCxnSpPr>
        <p:spPr>
          <a:xfrm flipV="1">
            <a:off x="7904446" y="1711166"/>
            <a:ext cx="0" cy="4356000"/>
          </a:xfrm>
          <a:prstGeom prst="line">
            <a:avLst/>
          </a:prstGeom>
          <a:ln w="9525" cap="flat" cmpd="sng" algn="ctr">
            <a:solidFill>
              <a:schemeClr val="accent6">
                <a:lumMod val="20000"/>
                <a:lumOff val="80000"/>
              </a:schemeClr>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54" name="Freeform 253">
            <a:extLst>
              <a:ext uri="{FF2B5EF4-FFF2-40B4-BE49-F238E27FC236}">
                <a16:creationId xmlns:a16="http://schemas.microsoft.com/office/drawing/2014/main" id="{C7B7B32F-70A4-B6DF-4054-8017895C569D}"/>
              </a:ext>
            </a:extLst>
          </p:cNvPr>
          <p:cNvSpPr/>
          <p:nvPr/>
        </p:nvSpPr>
        <p:spPr>
          <a:xfrm rot="10800000">
            <a:off x="6618248" y="3298579"/>
            <a:ext cx="1521847" cy="461513"/>
          </a:xfrm>
          <a:custGeom>
            <a:avLst/>
            <a:gdLst>
              <a:gd name="connsiteX0" fmla="*/ 3795 w 2083011"/>
              <a:gd name="connsiteY0" fmla="*/ 0 h 595688"/>
              <a:gd name="connsiteX1" fmla="*/ 0 w 2083011"/>
              <a:gd name="connsiteY1" fmla="*/ 595688 h 595688"/>
              <a:gd name="connsiteX2" fmla="*/ 155562 w 2083011"/>
              <a:gd name="connsiteY2" fmla="*/ 572923 h 595688"/>
              <a:gd name="connsiteX3" fmla="*/ 345272 w 2083011"/>
              <a:gd name="connsiteY3" fmla="*/ 557746 h 595688"/>
              <a:gd name="connsiteX4" fmla="*/ 663984 w 2083011"/>
              <a:gd name="connsiteY4" fmla="*/ 523598 h 595688"/>
              <a:gd name="connsiteX5" fmla="*/ 948548 w 2083011"/>
              <a:gd name="connsiteY5" fmla="*/ 504628 h 595688"/>
              <a:gd name="connsiteX6" fmla="*/ 1210347 w 2083011"/>
              <a:gd name="connsiteY6" fmla="*/ 485657 h 595688"/>
              <a:gd name="connsiteX7" fmla="*/ 1506294 w 2083011"/>
              <a:gd name="connsiteY7" fmla="*/ 470480 h 595688"/>
              <a:gd name="connsiteX8" fmla="*/ 1745328 w 2083011"/>
              <a:gd name="connsiteY8" fmla="*/ 462891 h 595688"/>
              <a:gd name="connsiteX9" fmla="*/ 1961597 w 2083011"/>
              <a:gd name="connsiteY9" fmla="*/ 451509 h 595688"/>
              <a:gd name="connsiteX10" fmla="*/ 2083011 w 2083011"/>
              <a:gd name="connsiteY10" fmla="*/ 443920 h 595688"/>
              <a:gd name="connsiteX11" fmla="*/ 2083011 w 2083011"/>
              <a:gd name="connsiteY11" fmla="*/ 443920 h 595688"/>
              <a:gd name="connsiteX12" fmla="*/ 2071629 w 2083011"/>
              <a:gd name="connsiteY12" fmla="*/ 284564 h 595688"/>
              <a:gd name="connsiteX13" fmla="*/ 2079217 w 2083011"/>
              <a:gd name="connsiteY13" fmla="*/ 151768 h 595688"/>
              <a:gd name="connsiteX14" fmla="*/ 1783270 w 2083011"/>
              <a:gd name="connsiteY14" fmla="*/ 136591 h 595688"/>
              <a:gd name="connsiteX15" fmla="*/ 1419028 w 2083011"/>
              <a:gd name="connsiteY15" fmla="*/ 117620 h 595688"/>
              <a:gd name="connsiteX16" fmla="*/ 1187582 w 2083011"/>
              <a:gd name="connsiteY16" fmla="*/ 102443 h 595688"/>
              <a:gd name="connsiteX17" fmla="*/ 975107 w 2083011"/>
              <a:gd name="connsiteY17" fmla="*/ 87267 h 595688"/>
              <a:gd name="connsiteX18" fmla="*/ 705720 w 2083011"/>
              <a:gd name="connsiteY18" fmla="*/ 64501 h 595688"/>
              <a:gd name="connsiteX19" fmla="*/ 447715 w 2083011"/>
              <a:gd name="connsiteY19" fmla="*/ 41736 h 595688"/>
              <a:gd name="connsiteX20" fmla="*/ 3795 w 2083011"/>
              <a:gd name="connsiteY20" fmla="*/ 0 h 59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83011" h="595688">
                <a:moveTo>
                  <a:pt x="3795" y="0"/>
                </a:moveTo>
                <a:lnTo>
                  <a:pt x="0" y="595688"/>
                </a:lnTo>
                <a:lnTo>
                  <a:pt x="155562" y="572923"/>
                </a:lnTo>
                <a:lnTo>
                  <a:pt x="345272" y="557746"/>
                </a:lnTo>
                <a:lnTo>
                  <a:pt x="663984" y="523598"/>
                </a:lnTo>
                <a:lnTo>
                  <a:pt x="948548" y="504628"/>
                </a:lnTo>
                <a:lnTo>
                  <a:pt x="1210347" y="485657"/>
                </a:lnTo>
                <a:lnTo>
                  <a:pt x="1506294" y="470480"/>
                </a:lnTo>
                <a:lnTo>
                  <a:pt x="1745328" y="462891"/>
                </a:lnTo>
                <a:lnTo>
                  <a:pt x="1961597" y="451509"/>
                </a:lnTo>
                <a:lnTo>
                  <a:pt x="2083011" y="443920"/>
                </a:lnTo>
                <a:lnTo>
                  <a:pt x="2083011" y="443920"/>
                </a:lnTo>
                <a:lnTo>
                  <a:pt x="2071629" y="284564"/>
                </a:lnTo>
                <a:lnTo>
                  <a:pt x="2079217" y="151768"/>
                </a:lnTo>
                <a:lnTo>
                  <a:pt x="1783270" y="136591"/>
                </a:lnTo>
                <a:lnTo>
                  <a:pt x="1419028" y="117620"/>
                </a:lnTo>
                <a:lnTo>
                  <a:pt x="1187582" y="102443"/>
                </a:lnTo>
                <a:lnTo>
                  <a:pt x="975107" y="87267"/>
                </a:lnTo>
                <a:lnTo>
                  <a:pt x="705720" y="64501"/>
                </a:lnTo>
                <a:lnTo>
                  <a:pt x="447715" y="41736"/>
                </a:lnTo>
                <a:lnTo>
                  <a:pt x="3795" y="0"/>
                </a:lnTo>
                <a:close/>
              </a:path>
            </a:pathLst>
          </a:custGeom>
          <a:gradFill>
            <a:gsLst>
              <a:gs pos="27000">
                <a:schemeClr val="accent6"/>
              </a:gs>
              <a:gs pos="5000">
                <a:schemeClr val="bg1">
                  <a:lumMod val="50000"/>
                  <a:shade val="67500"/>
                  <a:satMod val="115000"/>
                  <a:alpha val="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err="1">
              <a:latin typeface="Arial"/>
              <a:cs typeface="Arial"/>
            </a:endParaRPr>
          </a:p>
        </p:txBody>
      </p:sp>
      <p:sp>
        <p:nvSpPr>
          <p:cNvPr id="277" name="TextBox 276">
            <a:extLst>
              <a:ext uri="{FF2B5EF4-FFF2-40B4-BE49-F238E27FC236}">
                <a16:creationId xmlns:a16="http://schemas.microsoft.com/office/drawing/2014/main" id="{57FBC2C6-DA3C-1307-2252-55D5FEB012FD}"/>
              </a:ext>
            </a:extLst>
          </p:cNvPr>
          <p:cNvSpPr txBox="1"/>
          <p:nvPr/>
        </p:nvSpPr>
        <p:spPr>
          <a:xfrm>
            <a:off x="448649" y="1393727"/>
            <a:ext cx="3512912" cy="289958"/>
          </a:xfrm>
          <a:prstGeom prst="rect">
            <a:avLst/>
          </a:prstGeom>
          <a:noFill/>
        </p:spPr>
        <p:txBody>
          <a:bodyPr wrap="none" lIns="0" tIns="0" rIns="0" bIns="0" rtlCol="0">
            <a:noAutofit/>
          </a:bodyPr>
          <a:lstStyle/>
          <a:p>
            <a:pPr algn="ctr"/>
            <a:r>
              <a:rPr lang="en-NL" sz="1400" b="1" dirty="0">
                <a:solidFill>
                  <a:schemeClr val="tx2"/>
                </a:solidFill>
                <a:latin typeface="Poppins" pitchFamily="2" charset="77"/>
                <a:cs typeface="Poppins" pitchFamily="2" charset="77"/>
              </a:rPr>
              <a:t>RAW Process Data</a:t>
            </a:r>
          </a:p>
        </p:txBody>
      </p:sp>
      <p:sp>
        <p:nvSpPr>
          <p:cNvPr id="278" name="TextBox 277">
            <a:extLst>
              <a:ext uri="{FF2B5EF4-FFF2-40B4-BE49-F238E27FC236}">
                <a16:creationId xmlns:a16="http://schemas.microsoft.com/office/drawing/2014/main" id="{CF2DC5BE-A36A-FCBD-2298-8A865D99DFEE}"/>
              </a:ext>
            </a:extLst>
          </p:cNvPr>
          <p:cNvSpPr txBox="1"/>
          <p:nvPr/>
        </p:nvSpPr>
        <p:spPr>
          <a:xfrm>
            <a:off x="3717760" y="1406844"/>
            <a:ext cx="4274250" cy="289958"/>
          </a:xfrm>
          <a:prstGeom prst="rect">
            <a:avLst/>
          </a:prstGeom>
          <a:noFill/>
        </p:spPr>
        <p:txBody>
          <a:bodyPr wrap="none" lIns="0" tIns="0" rIns="0" bIns="0" rtlCol="0">
            <a:noAutofit/>
          </a:bodyPr>
          <a:lstStyle/>
          <a:p>
            <a:pPr algn="ctr"/>
            <a:r>
              <a:rPr lang="en-NL" sz="1400" b="1">
                <a:solidFill>
                  <a:schemeClr val="tx2"/>
                </a:solidFill>
                <a:latin typeface="Poppins" pitchFamily="2" charset="77"/>
                <a:cs typeface="Poppins" pitchFamily="2" charset="77"/>
              </a:rPr>
              <a:t>Add Domain </a:t>
            </a:r>
            <a:r>
              <a:rPr lang="en-GB" sz="1400" b="1" dirty="0">
                <a:solidFill>
                  <a:schemeClr val="tx2"/>
                </a:solidFill>
                <a:latin typeface="Poppins" pitchFamily="2" charset="77"/>
                <a:cs typeface="Poppins" pitchFamily="2" charset="77"/>
              </a:rPr>
              <a:t>Knowledge</a:t>
            </a:r>
            <a:endParaRPr lang="en-NL" sz="1400" b="1">
              <a:solidFill>
                <a:schemeClr val="tx2"/>
              </a:solidFill>
              <a:latin typeface="Poppins" pitchFamily="2" charset="77"/>
              <a:cs typeface="Poppins" pitchFamily="2" charset="77"/>
            </a:endParaRPr>
          </a:p>
        </p:txBody>
      </p:sp>
      <p:sp>
        <p:nvSpPr>
          <p:cNvPr id="300" name="TextBox 299">
            <a:extLst>
              <a:ext uri="{FF2B5EF4-FFF2-40B4-BE49-F238E27FC236}">
                <a16:creationId xmlns:a16="http://schemas.microsoft.com/office/drawing/2014/main" id="{54AE668E-59E9-129A-8F01-29D3CF58FA0F}"/>
              </a:ext>
            </a:extLst>
          </p:cNvPr>
          <p:cNvSpPr txBox="1"/>
          <p:nvPr/>
        </p:nvSpPr>
        <p:spPr>
          <a:xfrm>
            <a:off x="8246402" y="1392085"/>
            <a:ext cx="3690682" cy="289958"/>
          </a:xfrm>
          <a:prstGeom prst="rect">
            <a:avLst/>
          </a:prstGeom>
          <a:noFill/>
        </p:spPr>
        <p:txBody>
          <a:bodyPr wrap="none" lIns="0" tIns="0" rIns="0" bIns="0" rtlCol="0">
            <a:noAutofit/>
          </a:bodyPr>
          <a:lstStyle/>
          <a:p>
            <a:pPr algn="ctr"/>
            <a:r>
              <a:rPr lang="en-NL" sz="1400" b="1">
                <a:solidFill>
                  <a:schemeClr val="tx2"/>
                </a:solidFill>
                <a:latin typeface="Poppins" pitchFamily="2" charset="77"/>
                <a:cs typeface="Poppins" pitchFamily="2" charset="77"/>
              </a:rPr>
              <a:t>Process Insights</a:t>
            </a:r>
          </a:p>
        </p:txBody>
      </p:sp>
      <p:sp>
        <p:nvSpPr>
          <p:cNvPr id="301" name="TextBox 300">
            <a:extLst>
              <a:ext uri="{FF2B5EF4-FFF2-40B4-BE49-F238E27FC236}">
                <a16:creationId xmlns:a16="http://schemas.microsoft.com/office/drawing/2014/main" id="{433509CF-F3CF-4393-37F4-5DA9DA7E0694}"/>
              </a:ext>
            </a:extLst>
          </p:cNvPr>
          <p:cNvSpPr txBox="1"/>
          <p:nvPr/>
        </p:nvSpPr>
        <p:spPr>
          <a:xfrm>
            <a:off x="6909911" y="3404278"/>
            <a:ext cx="918889" cy="255757"/>
          </a:xfrm>
          <a:prstGeom prst="rect">
            <a:avLst/>
          </a:prstGeom>
          <a:noFill/>
        </p:spPr>
        <p:txBody>
          <a:bodyPr wrap="none" lIns="0" tIns="0" rIns="0" bIns="0" rtlCol="0" anchor="ctr">
            <a:noAutofit/>
          </a:bodyPr>
          <a:lstStyle/>
          <a:p>
            <a:r>
              <a:rPr lang="en-US" sz="1000" dirty="0">
                <a:solidFill>
                  <a:schemeClr val="bg1"/>
                </a:solidFill>
                <a:latin typeface="Poppins" pitchFamily="2" charset="77"/>
                <a:cs typeface="Poppins" pitchFamily="2" charset="77"/>
              </a:rPr>
              <a:t>Process Insight</a:t>
            </a:r>
            <a:endParaRPr lang="en-NL" sz="1000" err="1">
              <a:solidFill>
                <a:schemeClr val="bg1"/>
              </a:solidFill>
              <a:latin typeface="Poppins" pitchFamily="2" charset="77"/>
              <a:cs typeface="Poppins" pitchFamily="2" charset="77"/>
            </a:endParaRPr>
          </a:p>
        </p:txBody>
      </p:sp>
      <p:sp>
        <p:nvSpPr>
          <p:cNvPr id="302" name="TextBox 301">
            <a:extLst>
              <a:ext uri="{FF2B5EF4-FFF2-40B4-BE49-F238E27FC236}">
                <a16:creationId xmlns:a16="http://schemas.microsoft.com/office/drawing/2014/main" id="{A82E44E6-DD91-B6E3-E863-C7C55CBFAC76}"/>
              </a:ext>
            </a:extLst>
          </p:cNvPr>
          <p:cNvSpPr txBox="1"/>
          <p:nvPr/>
        </p:nvSpPr>
        <p:spPr>
          <a:xfrm rot="16200000">
            <a:off x="5144472" y="2688696"/>
            <a:ext cx="1402073" cy="1544739"/>
          </a:xfrm>
          <a:prstGeom prst="rect">
            <a:avLst/>
          </a:prstGeom>
          <a:noFill/>
        </p:spPr>
        <p:txBody>
          <a:bodyPr wrap="none" lIns="0" tIns="0" rIns="0" bIns="0" rtlCol="0" anchor="ctr">
            <a:prstTxWarp prst="textCircle">
              <a:avLst/>
            </a:prstTxWarp>
            <a:noAutofit/>
          </a:bodyPr>
          <a:lstStyle/>
          <a:p>
            <a:pPr algn="ctr"/>
            <a:r>
              <a:rPr lang="en-GB" sz="900" dirty="0">
                <a:solidFill>
                  <a:schemeClr val="bg1"/>
                </a:solidFill>
                <a:latin typeface="Poppins" pitchFamily="2" charset="77"/>
                <a:cs typeface="Poppins" pitchFamily="2" charset="77"/>
              </a:rPr>
              <a:t>Modelling       </a:t>
            </a:r>
            <a:r>
              <a:rPr lang="en-NL" sz="900">
                <a:solidFill>
                  <a:schemeClr val="bg1"/>
                </a:solidFill>
                <a:latin typeface="Poppins" pitchFamily="2" charset="77"/>
                <a:cs typeface="Poppins" pitchFamily="2" charset="77"/>
              </a:rPr>
              <a:t> Mining        Simulation</a:t>
            </a:r>
          </a:p>
        </p:txBody>
      </p:sp>
      <p:cxnSp>
        <p:nvCxnSpPr>
          <p:cNvPr id="314" name="Straight Connector 313">
            <a:extLst>
              <a:ext uri="{FF2B5EF4-FFF2-40B4-BE49-F238E27FC236}">
                <a16:creationId xmlns:a16="http://schemas.microsoft.com/office/drawing/2014/main" id="{DB921E41-CBED-AF9C-AF34-E9CA5CED9DC6}"/>
              </a:ext>
            </a:extLst>
          </p:cNvPr>
          <p:cNvCxnSpPr>
            <a:cxnSpLocks/>
          </p:cNvCxnSpPr>
          <p:nvPr/>
        </p:nvCxnSpPr>
        <p:spPr>
          <a:xfrm flipV="1">
            <a:off x="1191319" y="1696520"/>
            <a:ext cx="2088000" cy="0"/>
          </a:xfrm>
          <a:prstGeom prst="line">
            <a:avLst/>
          </a:prstGeom>
          <a:ln w="12700" cap="flat" cmpd="sng" algn="ctr">
            <a:solidFill>
              <a:schemeClr val="accent6">
                <a:lumMod val="20000"/>
                <a:lumOff val="8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7" name="Straight Connector 316">
            <a:extLst>
              <a:ext uri="{FF2B5EF4-FFF2-40B4-BE49-F238E27FC236}">
                <a16:creationId xmlns:a16="http://schemas.microsoft.com/office/drawing/2014/main" id="{667706E4-0066-6858-03CD-A6CEF45C47A6}"/>
              </a:ext>
            </a:extLst>
          </p:cNvPr>
          <p:cNvCxnSpPr>
            <a:cxnSpLocks/>
          </p:cNvCxnSpPr>
          <p:nvPr/>
        </p:nvCxnSpPr>
        <p:spPr>
          <a:xfrm flipV="1">
            <a:off x="4810885" y="1696520"/>
            <a:ext cx="2088000" cy="0"/>
          </a:xfrm>
          <a:prstGeom prst="line">
            <a:avLst/>
          </a:prstGeom>
          <a:ln w="12700" cap="flat" cmpd="sng" algn="ctr">
            <a:solidFill>
              <a:schemeClr val="accent6">
                <a:lumMod val="20000"/>
                <a:lumOff val="8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8" name="Straight Connector 317">
            <a:extLst>
              <a:ext uri="{FF2B5EF4-FFF2-40B4-BE49-F238E27FC236}">
                <a16:creationId xmlns:a16="http://schemas.microsoft.com/office/drawing/2014/main" id="{92FCA9A3-9D4C-B926-27BA-D57CB8D58F9D}"/>
              </a:ext>
            </a:extLst>
          </p:cNvPr>
          <p:cNvCxnSpPr>
            <a:cxnSpLocks/>
          </p:cNvCxnSpPr>
          <p:nvPr/>
        </p:nvCxnSpPr>
        <p:spPr>
          <a:xfrm flipV="1">
            <a:off x="9015608" y="1696520"/>
            <a:ext cx="2088000" cy="0"/>
          </a:xfrm>
          <a:prstGeom prst="line">
            <a:avLst/>
          </a:prstGeom>
          <a:ln w="12700" cap="flat" cmpd="sng" algn="ctr">
            <a:solidFill>
              <a:schemeClr val="accent6">
                <a:lumMod val="20000"/>
                <a:lumOff val="8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19" name="Oval 318">
            <a:extLst>
              <a:ext uri="{FF2B5EF4-FFF2-40B4-BE49-F238E27FC236}">
                <a16:creationId xmlns:a16="http://schemas.microsoft.com/office/drawing/2014/main" id="{021B8DC7-E8C1-2DAC-5EAA-FF3088300820}"/>
              </a:ext>
            </a:extLst>
          </p:cNvPr>
          <p:cNvSpPr>
            <a:spLocks/>
          </p:cNvSpPr>
          <p:nvPr/>
        </p:nvSpPr>
        <p:spPr>
          <a:xfrm rot="5400000" flipH="1">
            <a:off x="10820206" y="3565114"/>
            <a:ext cx="108000" cy="10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320" name="Oval 319">
            <a:extLst>
              <a:ext uri="{FF2B5EF4-FFF2-40B4-BE49-F238E27FC236}">
                <a16:creationId xmlns:a16="http://schemas.microsoft.com/office/drawing/2014/main" id="{45084DDA-3149-B0EF-338D-36CFE38AFD9A}"/>
              </a:ext>
            </a:extLst>
          </p:cNvPr>
          <p:cNvSpPr>
            <a:spLocks/>
          </p:cNvSpPr>
          <p:nvPr/>
        </p:nvSpPr>
        <p:spPr>
          <a:xfrm rot="5400000" flipH="1">
            <a:off x="10820206" y="3413430"/>
            <a:ext cx="108000" cy="108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321" name="Oval 320">
            <a:extLst>
              <a:ext uri="{FF2B5EF4-FFF2-40B4-BE49-F238E27FC236}">
                <a16:creationId xmlns:a16="http://schemas.microsoft.com/office/drawing/2014/main" id="{08091B77-E526-971D-FF32-2672E5F7731D}"/>
              </a:ext>
            </a:extLst>
          </p:cNvPr>
          <p:cNvSpPr>
            <a:spLocks noChangeAspect="1"/>
          </p:cNvSpPr>
          <p:nvPr/>
        </p:nvSpPr>
        <p:spPr>
          <a:xfrm rot="5400000" flipH="1">
            <a:off x="10820206" y="3261745"/>
            <a:ext cx="108000" cy="10800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322" name="Oval 321">
            <a:extLst>
              <a:ext uri="{FF2B5EF4-FFF2-40B4-BE49-F238E27FC236}">
                <a16:creationId xmlns:a16="http://schemas.microsoft.com/office/drawing/2014/main" id="{40D6F4ED-193D-0E14-4C5B-0603F07DA944}"/>
              </a:ext>
            </a:extLst>
          </p:cNvPr>
          <p:cNvSpPr>
            <a:spLocks noChangeAspect="1"/>
          </p:cNvSpPr>
          <p:nvPr/>
        </p:nvSpPr>
        <p:spPr>
          <a:xfrm rot="5400000" flipH="1">
            <a:off x="10820206" y="3110060"/>
            <a:ext cx="108000" cy="108000"/>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329" name="TextBox 328">
            <a:extLst>
              <a:ext uri="{FF2B5EF4-FFF2-40B4-BE49-F238E27FC236}">
                <a16:creationId xmlns:a16="http://schemas.microsoft.com/office/drawing/2014/main" id="{9277E951-C383-53FF-FE0C-70C927C44341}"/>
              </a:ext>
            </a:extLst>
          </p:cNvPr>
          <p:cNvSpPr txBox="1"/>
          <p:nvPr/>
        </p:nvSpPr>
        <p:spPr>
          <a:xfrm>
            <a:off x="5145603" y="3335364"/>
            <a:ext cx="1402073" cy="1034917"/>
          </a:xfrm>
          <a:prstGeom prst="rect">
            <a:avLst/>
          </a:prstGeom>
          <a:noFill/>
        </p:spPr>
        <p:txBody>
          <a:bodyPr wrap="none" lIns="0" tIns="0" rIns="0" bIns="0" rtlCol="0" anchor="ctr">
            <a:prstTxWarp prst="textArchDown">
              <a:avLst>
                <a:gd name="adj" fmla="val 101967"/>
              </a:avLst>
            </a:prstTxWarp>
            <a:noAutofit/>
          </a:bodyPr>
          <a:lstStyle/>
          <a:p>
            <a:pPr algn="ctr"/>
            <a:r>
              <a:rPr lang="en-US" sz="900" dirty="0">
                <a:solidFill>
                  <a:schemeClr val="bg1"/>
                </a:solidFill>
                <a:latin typeface="Poppins" pitchFamily="2" charset="77"/>
                <a:cs typeface="Poppins" pitchFamily="2" charset="77"/>
              </a:rPr>
              <a:t>Process</a:t>
            </a:r>
            <a:endParaRPr lang="en-NL" sz="900">
              <a:solidFill>
                <a:schemeClr val="bg1"/>
              </a:solidFill>
              <a:latin typeface="Poppins" pitchFamily="2" charset="77"/>
              <a:cs typeface="Poppins" pitchFamily="2" charset="77"/>
            </a:endParaRPr>
          </a:p>
        </p:txBody>
      </p:sp>
      <p:grpSp>
        <p:nvGrpSpPr>
          <p:cNvPr id="218" name="Group 217">
            <a:extLst>
              <a:ext uri="{FF2B5EF4-FFF2-40B4-BE49-F238E27FC236}">
                <a16:creationId xmlns:a16="http://schemas.microsoft.com/office/drawing/2014/main" id="{3F76801A-07FB-D988-6CEC-F13318006A9D}"/>
              </a:ext>
            </a:extLst>
          </p:cNvPr>
          <p:cNvGrpSpPr>
            <a:grpSpLocks noChangeAspect="1"/>
          </p:cNvGrpSpPr>
          <p:nvPr/>
        </p:nvGrpSpPr>
        <p:grpSpPr>
          <a:xfrm rot="19919804" flipH="1">
            <a:off x="5066909" y="3861514"/>
            <a:ext cx="191718" cy="144486"/>
            <a:chOff x="1924702" y="2309895"/>
            <a:chExt cx="423801" cy="334225"/>
          </a:xfrm>
          <a:solidFill>
            <a:schemeClr val="bg1"/>
          </a:solidFill>
        </p:grpSpPr>
        <p:sp>
          <p:nvSpPr>
            <p:cNvPr id="219" name="Oval 218">
              <a:extLst>
                <a:ext uri="{FF2B5EF4-FFF2-40B4-BE49-F238E27FC236}">
                  <a16:creationId xmlns:a16="http://schemas.microsoft.com/office/drawing/2014/main" id="{D43B78D9-B7E4-4E6E-341A-F7BA719748BD}"/>
                </a:ext>
              </a:extLst>
            </p:cNvPr>
            <p:cNvSpPr/>
            <p:nvPr/>
          </p:nvSpPr>
          <p:spPr>
            <a:xfrm>
              <a:off x="2085619" y="2309895"/>
              <a:ext cx="101967" cy="1019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Arial" panose="020B0604020202020204" pitchFamily="34" charset="0"/>
                <a:cs typeface="Arial" panose="020B0604020202020204" pitchFamily="34" charset="0"/>
              </a:endParaRPr>
            </a:p>
          </p:txBody>
        </p:sp>
        <p:grpSp>
          <p:nvGrpSpPr>
            <p:cNvPr id="220" name="Group 219">
              <a:extLst>
                <a:ext uri="{FF2B5EF4-FFF2-40B4-BE49-F238E27FC236}">
                  <a16:creationId xmlns:a16="http://schemas.microsoft.com/office/drawing/2014/main" id="{1F1615CD-38AB-331D-56B5-1BB56145C8F7}"/>
                </a:ext>
              </a:extLst>
            </p:cNvPr>
            <p:cNvGrpSpPr/>
            <p:nvPr/>
          </p:nvGrpSpPr>
          <p:grpSpPr>
            <a:xfrm>
              <a:off x="2009144" y="2438298"/>
              <a:ext cx="254918" cy="67978"/>
              <a:chOff x="6094412" y="2895600"/>
              <a:chExt cx="1143000" cy="304800"/>
            </a:xfrm>
            <a:grpFill/>
          </p:grpSpPr>
          <p:sp>
            <p:nvSpPr>
              <p:cNvPr id="227" name="Oval 226">
                <a:extLst>
                  <a:ext uri="{FF2B5EF4-FFF2-40B4-BE49-F238E27FC236}">
                    <a16:creationId xmlns:a16="http://schemas.microsoft.com/office/drawing/2014/main" id="{7082B741-43D6-96A7-3C8B-2E254E5A4C23}"/>
                  </a:ext>
                </a:extLst>
              </p:cNvPr>
              <p:cNvSpPr/>
              <p:nvPr/>
            </p:nvSpPr>
            <p:spPr>
              <a:xfrm>
                <a:off x="6094412" y="2895600"/>
                <a:ext cx="304800" cy="304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28" name="Oval 227">
                <a:extLst>
                  <a:ext uri="{FF2B5EF4-FFF2-40B4-BE49-F238E27FC236}">
                    <a16:creationId xmlns:a16="http://schemas.microsoft.com/office/drawing/2014/main" id="{60C48C9C-3FDA-D22A-932C-D43C95BD28AE}"/>
                  </a:ext>
                </a:extLst>
              </p:cNvPr>
              <p:cNvSpPr/>
              <p:nvPr/>
            </p:nvSpPr>
            <p:spPr>
              <a:xfrm>
                <a:off x="6932612" y="2895600"/>
                <a:ext cx="304800" cy="304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grpSp>
          <p:nvGrpSpPr>
            <p:cNvPr id="221" name="Group 220">
              <a:extLst>
                <a:ext uri="{FF2B5EF4-FFF2-40B4-BE49-F238E27FC236}">
                  <a16:creationId xmlns:a16="http://schemas.microsoft.com/office/drawing/2014/main" id="{663BD0F0-8C9D-4F2E-1B73-14E7DE9CF8D4}"/>
                </a:ext>
              </a:extLst>
            </p:cNvPr>
            <p:cNvGrpSpPr/>
            <p:nvPr/>
          </p:nvGrpSpPr>
          <p:grpSpPr>
            <a:xfrm>
              <a:off x="1958691" y="2532712"/>
              <a:ext cx="355823" cy="50983"/>
              <a:chOff x="5870574" y="3397250"/>
              <a:chExt cx="1595438" cy="228600"/>
            </a:xfrm>
            <a:grpFill/>
          </p:grpSpPr>
          <p:sp>
            <p:nvSpPr>
              <p:cNvPr id="225" name="Oval 224">
                <a:extLst>
                  <a:ext uri="{FF2B5EF4-FFF2-40B4-BE49-F238E27FC236}">
                    <a16:creationId xmlns:a16="http://schemas.microsoft.com/office/drawing/2014/main" id="{65446235-1EF1-6C4E-04EB-0C6B528D6B2C}"/>
                  </a:ext>
                </a:extLst>
              </p:cNvPr>
              <p:cNvSpPr/>
              <p:nvPr/>
            </p:nvSpPr>
            <p:spPr>
              <a:xfrm>
                <a:off x="5870574" y="3397250"/>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26" name="Oval 225">
                <a:extLst>
                  <a:ext uri="{FF2B5EF4-FFF2-40B4-BE49-F238E27FC236}">
                    <a16:creationId xmlns:a16="http://schemas.microsoft.com/office/drawing/2014/main" id="{BFE3A7BA-486D-BEC2-9FD7-AEC5265B2792}"/>
                  </a:ext>
                </a:extLst>
              </p:cNvPr>
              <p:cNvSpPr/>
              <p:nvPr/>
            </p:nvSpPr>
            <p:spPr>
              <a:xfrm>
                <a:off x="7237412" y="3397250"/>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grpSp>
          <p:nvGrpSpPr>
            <p:cNvPr id="222" name="Group 221">
              <a:extLst>
                <a:ext uri="{FF2B5EF4-FFF2-40B4-BE49-F238E27FC236}">
                  <a16:creationId xmlns:a16="http://schemas.microsoft.com/office/drawing/2014/main" id="{6A9EC89B-7185-BE23-EFE4-7DB61967DE0A}"/>
                </a:ext>
              </a:extLst>
            </p:cNvPr>
            <p:cNvGrpSpPr/>
            <p:nvPr/>
          </p:nvGrpSpPr>
          <p:grpSpPr>
            <a:xfrm>
              <a:off x="1924702" y="2610131"/>
              <a:ext cx="423801" cy="33989"/>
              <a:chOff x="5718174" y="3708400"/>
              <a:chExt cx="1900238" cy="152400"/>
            </a:xfrm>
            <a:grpFill/>
          </p:grpSpPr>
          <p:sp>
            <p:nvSpPr>
              <p:cNvPr id="223" name="Oval 222">
                <a:extLst>
                  <a:ext uri="{FF2B5EF4-FFF2-40B4-BE49-F238E27FC236}">
                    <a16:creationId xmlns:a16="http://schemas.microsoft.com/office/drawing/2014/main" id="{9A63C3FA-E09A-2F25-0F88-2E1C13B97AA5}"/>
                  </a:ext>
                </a:extLst>
              </p:cNvPr>
              <p:cNvSpPr/>
              <p:nvPr/>
            </p:nvSpPr>
            <p:spPr>
              <a:xfrm>
                <a:off x="7466012" y="3708400"/>
                <a:ext cx="152400" cy="152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24" name="Oval 223">
                <a:extLst>
                  <a:ext uri="{FF2B5EF4-FFF2-40B4-BE49-F238E27FC236}">
                    <a16:creationId xmlns:a16="http://schemas.microsoft.com/office/drawing/2014/main" id="{7AEA435B-F5AB-47C5-4B7C-2BB60EA159CB}"/>
                  </a:ext>
                </a:extLst>
              </p:cNvPr>
              <p:cNvSpPr/>
              <p:nvPr/>
            </p:nvSpPr>
            <p:spPr>
              <a:xfrm>
                <a:off x="5718174" y="3708400"/>
                <a:ext cx="152400" cy="152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grpSp>
      <p:grpSp>
        <p:nvGrpSpPr>
          <p:cNvPr id="341" name="Group 340">
            <a:extLst>
              <a:ext uri="{FF2B5EF4-FFF2-40B4-BE49-F238E27FC236}">
                <a16:creationId xmlns:a16="http://schemas.microsoft.com/office/drawing/2014/main" id="{888B6D5C-D809-F9BC-1E01-E22739D92217}"/>
              </a:ext>
            </a:extLst>
          </p:cNvPr>
          <p:cNvGrpSpPr>
            <a:grpSpLocks noChangeAspect="1"/>
          </p:cNvGrpSpPr>
          <p:nvPr/>
        </p:nvGrpSpPr>
        <p:grpSpPr>
          <a:xfrm rot="12963172" flipH="1">
            <a:off x="6430631" y="3852960"/>
            <a:ext cx="191718" cy="144486"/>
            <a:chOff x="1924702" y="2309895"/>
            <a:chExt cx="423801" cy="334225"/>
          </a:xfrm>
          <a:solidFill>
            <a:schemeClr val="bg1"/>
          </a:solidFill>
        </p:grpSpPr>
        <p:sp>
          <p:nvSpPr>
            <p:cNvPr id="342" name="Oval 341">
              <a:extLst>
                <a:ext uri="{FF2B5EF4-FFF2-40B4-BE49-F238E27FC236}">
                  <a16:creationId xmlns:a16="http://schemas.microsoft.com/office/drawing/2014/main" id="{72B3E287-12B4-FBB6-E126-D6C16806A0FE}"/>
                </a:ext>
              </a:extLst>
            </p:cNvPr>
            <p:cNvSpPr/>
            <p:nvPr/>
          </p:nvSpPr>
          <p:spPr>
            <a:xfrm>
              <a:off x="2085619" y="2309895"/>
              <a:ext cx="101967" cy="1019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Arial" panose="020B0604020202020204" pitchFamily="34" charset="0"/>
                <a:cs typeface="Arial" panose="020B0604020202020204" pitchFamily="34" charset="0"/>
              </a:endParaRPr>
            </a:p>
          </p:txBody>
        </p:sp>
        <p:grpSp>
          <p:nvGrpSpPr>
            <p:cNvPr id="343" name="Group 342">
              <a:extLst>
                <a:ext uri="{FF2B5EF4-FFF2-40B4-BE49-F238E27FC236}">
                  <a16:creationId xmlns:a16="http://schemas.microsoft.com/office/drawing/2014/main" id="{19839700-7AC6-D7B1-4706-4620B9E006C8}"/>
                </a:ext>
              </a:extLst>
            </p:cNvPr>
            <p:cNvGrpSpPr/>
            <p:nvPr/>
          </p:nvGrpSpPr>
          <p:grpSpPr>
            <a:xfrm>
              <a:off x="2009144" y="2438298"/>
              <a:ext cx="254918" cy="67978"/>
              <a:chOff x="6094412" y="2895600"/>
              <a:chExt cx="1143000" cy="304800"/>
            </a:xfrm>
            <a:grpFill/>
          </p:grpSpPr>
          <p:sp>
            <p:nvSpPr>
              <p:cNvPr id="350" name="Oval 349">
                <a:extLst>
                  <a:ext uri="{FF2B5EF4-FFF2-40B4-BE49-F238E27FC236}">
                    <a16:creationId xmlns:a16="http://schemas.microsoft.com/office/drawing/2014/main" id="{C2569BE5-1DA7-962C-B833-A638A38DA82F}"/>
                  </a:ext>
                </a:extLst>
              </p:cNvPr>
              <p:cNvSpPr/>
              <p:nvPr/>
            </p:nvSpPr>
            <p:spPr>
              <a:xfrm>
                <a:off x="6094412" y="2895600"/>
                <a:ext cx="304800" cy="304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351" name="Oval 350">
                <a:extLst>
                  <a:ext uri="{FF2B5EF4-FFF2-40B4-BE49-F238E27FC236}">
                    <a16:creationId xmlns:a16="http://schemas.microsoft.com/office/drawing/2014/main" id="{C0DB7B84-F333-3BDA-955E-849028ACEEB0}"/>
                  </a:ext>
                </a:extLst>
              </p:cNvPr>
              <p:cNvSpPr/>
              <p:nvPr/>
            </p:nvSpPr>
            <p:spPr>
              <a:xfrm>
                <a:off x="6932612" y="2895600"/>
                <a:ext cx="304800" cy="304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grpSp>
          <p:nvGrpSpPr>
            <p:cNvPr id="344" name="Group 343">
              <a:extLst>
                <a:ext uri="{FF2B5EF4-FFF2-40B4-BE49-F238E27FC236}">
                  <a16:creationId xmlns:a16="http://schemas.microsoft.com/office/drawing/2014/main" id="{D2A22B93-881A-F41F-640E-35D108BEAAB8}"/>
                </a:ext>
              </a:extLst>
            </p:cNvPr>
            <p:cNvGrpSpPr/>
            <p:nvPr/>
          </p:nvGrpSpPr>
          <p:grpSpPr>
            <a:xfrm>
              <a:off x="1958691" y="2532712"/>
              <a:ext cx="355823" cy="50983"/>
              <a:chOff x="5870574" y="3397250"/>
              <a:chExt cx="1595438" cy="228600"/>
            </a:xfrm>
            <a:grpFill/>
          </p:grpSpPr>
          <p:sp>
            <p:nvSpPr>
              <p:cNvPr id="348" name="Oval 347">
                <a:extLst>
                  <a:ext uri="{FF2B5EF4-FFF2-40B4-BE49-F238E27FC236}">
                    <a16:creationId xmlns:a16="http://schemas.microsoft.com/office/drawing/2014/main" id="{9EA7A2F9-1AF5-2384-F189-7C07E253B20C}"/>
                  </a:ext>
                </a:extLst>
              </p:cNvPr>
              <p:cNvSpPr/>
              <p:nvPr/>
            </p:nvSpPr>
            <p:spPr>
              <a:xfrm>
                <a:off x="5870574" y="3397250"/>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349" name="Oval 348">
                <a:extLst>
                  <a:ext uri="{FF2B5EF4-FFF2-40B4-BE49-F238E27FC236}">
                    <a16:creationId xmlns:a16="http://schemas.microsoft.com/office/drawing/2014/main" id="{9E9AB63F-BAFA-5CB0-5954-8609BD579FCE}"/>
                  </a:ext>
                </a:extLst>
              </p:cNvPr>
              <p:cNvSpPr/>
              <p:nvPr/>
            </p:nvSpPr>
            <p:spPr>
              <a:xfrm>
                <a:off x="7237412" y="3397250"/>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grpSp>
          <p:nvGrpSpPr>
            <p:cNvPr id="345" name="Group 344">
              <a:extLst>
                <a:ext uri="{FF2B5EF4-FFF2-40B4-BE49-F238E27FC236}">
                  <a16:creationId xmlns:a16="http://schemas.microsoft.com/office/drawing/2014/main" id="{AC9205BE-0D03-D286-16DB-C6D36D16886D}"/>
                </a:ext>
              </a:extLst>
            </p:cNvPr>
            <p:cNvGrpSpPr/>
            <p:nvPr/>
          </p:nvGrpSpPr>
          <p:grpSpPr>
            <a:xfrm>
              <a:off x="1924702" y="2610131"/>
              <a:ext cx="423801" cy="33989"/>
              <a:chOff x="5718174" y="3708400"/>
              <a:chExt cx="1900238" cy="152400"/>
            </a:xfrm>
            <a:grpFill/>
          </p:grpSpPr>
          <p:sp>
            <p:nvSpPr>
              <p:cNvPr id="346" name="Oval 345">
                <a:extLst>
                  <a:ext uri="{FF2B5EF4-FFF2-40B4-BE49-F238E27FC236}">
                    <a16:creationId xmlns:a16="http://schemas.microsoft.com/office/drawing/2014/main" id="{7C48101B-D689-21D5-B14A-E6B7B411FFE6}"/>
                  </a:ext>
                </a:extLst>
              </p:cNvPr>
              <p:cNvSpPr/>
              <p:nvPr/>
            </p:nvSpPr>
            <p:spPr>
              <a:xfrm>
                <a:off x="7466012" y="3708400"/>
                <a:ext cx="152400" cy="152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347" name="Oval 346">
                <a:extLst>
                  <a:ext uri="{FF2B5EF4-FFF2-40B4-BE49-F238E27FC236}">
                    <a16:creationId xmlns:a16="http://schemas.microsoft.com/office/drawing/2014/main" id="{273C7CEE-6A90-40AE-0807-CE665223712C}"/>
                  </a:ext>
                </a:extLst>
              </p:cNvPr>
              <p:cNvSpPr/>
              <p:nvPr/>
            </p:nvSpPr>
            <p:spPr>
              <a:xfrm>
                <a:off x="5718174" y="3708400"/>
                <a:ext cx="152400" cy="152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grpSp>
      <p:pic>
        <p:nvPicPr>
          <p:cNvPr id="353" name="Picture 352" descr="A diagram of a delivery service&#10;&#10;Description automatically generated">
            <a:extLst>
              <a:ext uri="{FF2B5EF4-FFF2-40B4-BE49-F238E27FC236}">
                <a16:creationId xmlns:a16="http://schemas.microsoft.com/office/drawing/2014/main" id="{CBC29DF6-B35A-23E3-E2F1-B8491630C0CA}"/>
              </a:ext>
            </a:extLst>
          </p:cNvPr>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22886" y="5200951"/>
            <a:ext cx="1781036" cy="559092"/>
          </a:xfrm>
          <a:prstGeom prst="rect">
            <a:avLst/>
          </a:prstGeom>
          <a:effectLst/>
        </p:spPr>
      </p:pic>
      <p:sp>
        <p:nvSpPr>
          <p:cNvPr id="2" name="Title 1">
            <a:extLst>
              <a:ext uri="{FF2B5EF4-FFF2-40B4-BE49-F238E27FC236}">
                <a16:creationId xmlns:a16="http://schemas.microsoft.com/office/drawing/2014/main" id="{2B44C84C-072F-5FBB-72B1-CC0F9CBC5899}"/>
              </a:ext>
            </a:extLst>
          </p:cNvPr>
          <p:cNvSpPr txBox="1">
            <a:spLocks/>
          </p:cNvSpPr>
          <p:nvPr/>
        </p:nvSpPr>
        <p:spPr>
          <a:xfrm>
            <a:off x="381001" y="357721"/>
            <a:ext cx="6608941" cy="690029"/>
          </a:xfrm>
          <a:prstGeom prst="rect">
            <a:avLst/>
          </a:prstGeom>
        </p:spPr>
        <p:txBody>
          <a:bodyPr/>
          <a:lstStyle>
            <a:lvl1pPr algn="l" defTabSz="457200" rtl="0" eaLnBrk="1" latinLnBrk="0" hangingPunct="1">
              <a:lnSpc>
                <a:spcPct val="85000"/>
              </a:lnSpc>
              <a:spcBef>
                <a:spcPct val="0"/>
              </a:spcBef>
              <a:buNone/>
              <a:tabLst>
                <a:tab pos="2227263" algn="l"/>
              </a:tabLst>
              <a:defRPr sz="2800" b="0" i="0" kern="1200" spc="-50" baseline="0">
                <a:solidFill>
                  <a:schemeClr val="tx1"/>
                </a:solidFill>
                <a:latin typeface="Poppins" pitchFamily="2" charset="77"/>
                <a:ea typeface="+mj-ea"/>
                <a:cs typeface="Poppins" pitchFamily="2" charset="77"/>
              </a:defRPr>
            </a:lvl1pPr>
          </a:lstStyle>
          <a:p>
            <a:r>
              <a:rPr lang="en-US" dirty="0">
                <a:solidFill>
                  <a:schemeClr val="bg1"/>
                </a:solidFill>
              </a:rPr>
              <a:t>From data to insights</a:t>
            </a:r>
            <a:br>
              <a:rPr lang="en-NL" dirty="0"/>
            </a:br>
            <a:endParaRPr lang="en-NL" dirty="0">
              <a:solidFill>
                <a:schemeClr val="tx2"/>
              </a:solidFill>
            </a:endParaRPr>
          </a:p>
        </p:txBody>
      </p:sp>
      <p:sp>
        <p:nvSpPr>
          <p:cNvPr id="109" name="Title 1">
            <a:extLst>
              <a:ext uri="{FF2B5EF4-FFF2-40B4-BE49-F238E27FC236}">
                <a16:creationId xmlns:a16="http://schemas.microsoft.com/office/drawing/2014/main" id="{94B69873-DDF9-D028-DD1C-8CDC21EC62EC}"/>
              </a:ext>
            </a:extLst>
          </p:cNvPr>
          <p:cNvSpPr txBox="1">
            <a:spLocks noGrp="1"/>
          </p:cNvSpPr>
          <p:nvPr>
            <p:ph type="title"/>
          </p:nvPr>
        </p:nvSpPr>
        <p:spPr>
          <a:prstGeom prst="rect">
            <a:avLst/>
          </a:prstGeom>
        </p:spPr>
        <p:txBody>
          <a:bodyPr/>
          <a:lstStyle>
            <a:lvl1pPr algn="l" defTabSz="457200" rtl="0" eaLnBrk="1" latinLnBrk="0" hangingPunct="1">
              <a:lnSpc>
                <a:spcPct val="85000"/>
              </a:lnSpc>
              <a:spcBef>
                <a:spcPct val="0"/>
              </a:spcBef>
              <a:buNone/>
              <a:tabLst>
                <a:tab pos="2227263" algn="l"/>
              </a:tabLst>
              <a:defRPr sz="2800" b="0" i="0" kern="1200" spc="-50" baseline="0">
                <a:solidFill>
                  <a:schemeClr val="tx1"/>
                </a:solidFill>
                <a:latin typeface="Poppins" pitchFamily="2" charset="77"/>
                <a:ea typeface="+mj-ea"/>
                <a:cs typeface="Poppins" pitchFamily="2" charset="77"/>
              </a:defRPr>
            </a:lvl1pPr>
          </a:lstStyle>
          <a:p>
            <a:r>
              <a:rPr lang="en-US" dirty="0"/>
              <a:t>From data to insights</a:t>
            </a:r>
            <a:endParaRPr lang="en-NL" dirty="0"/>
          </a:p>
        </p:txBody>
      </p:sp>
      <p:grpSp>
        <p:nvGrpSpPr>
          <p:cNvPr id="118" name="Group 117">
            <a:extLst>
              <a:ext uri="{FF2B5EF4-FFF2-40B4-BE49-F238E27FC236}">
                <a16:creationId xmlns:a16="http://schemas.microsoft.com/office/drawing/2014/main" id="{E7EAC0BD-77C1-ECBC-340B-27FC1F289537}"/>
              </a:ext>
            </a:extLst>
          </p:cNvPr>
          <p:cNvGrpSpPr/>
          <p:nvPr/>
        </p:nvGrpSpPr>
        <p:grpSpPr>
          <a:xfrm>
            <a:off x="10765451" y="5421182"/>
            <a:ext cx="914400" cy="914400"/>
            <a:chOff x="10744087" y="5798078"/>
            <a:chExt cx="914400" cy="914400"/>
          </a:xfrm>
        </p:grpSpPr>
        <p:sp>
          <p:nvSpPr>
            <p:cNvPr id="127" name="Pie 126">
              <a:extLst>
                <a:ext uri="{FF2B5EF4-FFF2-40B4-BE49-F238E27FC236}">
                  <a16:creationId xmlns:a16="http://schemas.microsoft.com/office/drawing/2014/main" id="{E46BC51E-8D0F-8B6C-7F35-E2519B7FA3A4}"/>
                </a:ext>
              </a:extLst>
            </p:cNvPr>
            <p:cNvSpPr/>
            <p:nvPr/>
          </p:nvSpPr>
          <p:spPr>
            <a:xfrm rot="16200000">
              <a:off x="10864852" y="5908672"/>
              <a:ext cx="685800" cy="673103"/>
            </a:xfrm>
            <a:prstGeom prst="pie">
              <a:avLst>
                <a:gd name="adj1" fmla="val 21591631"/>
                <a:gd name="adj2" fmla="val 5402366"/>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solidFill>
                  <a:schemeClr val="tx1"/>
                </a:solidFill>
                <a:latin typeface="Arial"/>
                <a:cs typeface="Arial"/>
              </a:endParaRPr>
            </a:p>
          </p:txBody>
        </p:sp>
        <p:pic>
          <p:nvPicPr>
            <p:cNvPr id="128" name="Graphic 127" descr="Pie chart outline">
              <a:extLst>
                <a:ext uri="{FF2B5EF4-FFF2-40B4-BE49-F238E27FC236}">
                  <a16:creationId xmlns:a16="http://schemas.microsoft.com/office/drawing/2014/main" id="{D43DF0AE-AE1B-74E5-2B05-C764644CAAC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744087" y="5798078"/>
              <a:ext cx="914400" cy="914400"/>
            </a:xfrm>
            <a:prstGeom prst="rect">
              <a:avLst/>
            </a:prstGeom>
          </p:spPr>
        </p:pic>
      </p:grpSp>
      <p:grpSp>
        <p:nvGrpSpPr>
          <p:cNvPr id="130" name="Group 129">
            <a:extLst>
              <a:ext uri="{FF2B5EF4-FFF2-40B4-BE49-F238E27FC236}">
                <a16:creationId xmlns:a16="http://schemas.microsoft.com/office/drawing/2014/main" id="{6B96CAA5-02B5-BCE7-87AC-4314C452256B}"/>
              </a:ext>
            </a:extLst>
          </p:cNvPr>
          <p:cNvGrpSpPr/>
          <p:nvPr/>
        </p:nvGrpSpPr>
        <p:grpSpPr>
          <a:xfrm>
            <a:off x="8411600" y="1813520"/>
            <a:ext cx="1150585" cy="1150585"/>
            <a:chOff x="8001647" y="4627536"/>
            <a:chExt cx="1150585" cy="1150585"/>
          </a:xfrm>
          <a:solidFill>
            <a:schemeClr val="bg1">
              <a:lumMod val="50000"/>
            </a:schemeClr>
          </a:solidFill>
        </p:grpSpPr>
        <p:sp>
          <p:nvSpPr>
            <p:cNvPr id="132" name="Rectangle 131">
              <a:extLst>
                <a:ext uri="{FF2B5EF4-FFF2-40B4-BE49-F238E27FC236}">
                  <a16:creationId xmlns:a16="http://schemas.microsoft.com/office/drawing/2014/main" id="{F585C43D-1DD3-B42F-4001-B87A50AFA8C5}"/>
                </a:ext>
              </a:extLst>
            </p:cNvPr>
            <p:cNvSpPr/>
            <p:nvPr/>
          </p:nvSpPr>
          <p:spPr>
            <a:xfrm flipH="1">
              <a:off x="8478063" y="4807534"/>
              <a:ext cx="110198" cy="68988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latin typeface="Arial"/>
                <a:cs typeface="Arial"/>
              </a:endParaRPr>
            </a:p>
          </p:txBody>
        </p:sp>
        <p:pic>
          <p:nvPicPr>
            <p:cNvPr id="134" name="Graphic 133" descr="Bar chart outline">
              <a:extLst>
                <a:ext uri="{FF2B5EF4-FFF2-40B4-BE49-F238E27FC236}">
                  <a16:creationId xmlns:a16="http://schemas.microsoft.com/office/drawing/2014/main" id="{D9A8A285-70CC-7276-CBBC-281D3BF012A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001647" y="4627536"/>
              <a:ext cx="1150585" cy="1150585"/>
            </a:xfrm>
            <a:prstGeom prst="rect">
              <a:avLst/>
            </a:prstGeom>
          </p:spPr>
        </p:pic>
      </p:grpSp>
    </p:spTree>
    <p:extLst>
      <p:ext uri="{BB962C8B-B14F-4D97-AF65-F5344CB8AC3E}">
        <p14:creationId xmlns:p14="http://schemas.microsoft.com/office/powerpoint/2010/main" val="21563802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EBC9B-2304-FF74-A019-ABB32B9606DE}"/>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1D67062A-E1AB-EC2D-0525-82D9F89CEE20}"/>
              </a:ext>
            </a:extLst>
          </p:cNvPr>
          <p:cNvGrpSpPr>
            <a:grpSpLocks noChangeAspect="1"/>
          </p:cNvGrpSpPr>
          <p:nvPr/>
        </p:nvGrpSpPr>
        <p:grpSpPr bwMode="auto">
          <a:xfrm rot="5400000">
            <a:off x="12438017" y="-3521525"/>
            <a:ext cx="4082637" cy="3951891"/>
            <a:chOff x="6193" y="711"/>
            <a:chExt cx="968" cy="937"/>
          </a:xfrm>
          <a:solidFill>
            <a:schemeClr val="accent1"/>
          </a:solidFill>
        </p:grpSpPr>
        <p:sp>
          <p:nvSpPr>
            <p:cNvPr id="6" name="Freeform 6">
              <a:extLst>
                <a:ext uri="{FF2B5EF4-FFF2-40B4-BE49-F238E27FC236}">
                  <a16:creationId xmlns:a16="http://schemas.microsoft.com/office/drawing/2014/main" id="{AB612532-B678-2352-7D9A-1EB2FBDC5597}"/>
                </a:ext>
              </a:extLst>
            </p:cNvPr>
            <p:cNvSpPr>
              <a:spLocks noEditPoints="1"/>
            </p:cNvSpPr>
            <p:nvPr/>
          </p:nvSpPr>
          <p:spPr bwMode="auto">
            <a:xfrm>
              <a:off x="6193" y="711"/>
              <a:ext cx="868" cy="865"/>
            </a:xfrm>
            <a:custGeom>
              <a:avLst/>
              <a:gdLst>
                <a:gd name="T0" fmla="*/ 1345 w 3472"/>
                <a:gd name="T1" fmla="*/ 1070 h 3459"/>
                <a:gd name="T2" fmla="*/ 1220 w 3472"/>
                <a:gd name="T3" fmla="*/ 1132 h 3459"/>
                <a:gd name="T4" fmla="*/ 1127 w 3472"/>
                <a:gd name="T5" fmla="*/ 1236 h 3459"/>
                <a:gd name="T6" fmla="*/ 1081 w 3472"/>
                <a:gd name="T7" fmla="*/ 1370 h 3459"/>
                <a:gd name="T8" fmla="*/ 1092 w 3472"/>
                <a:gd name="T9" fmla="*/ 1515 h 3459"/>
                <a:gd name="T10" fmla="*/ 1155 w 3472"/>
                <a:gd name="T11" fmla="*/ 1640 h 3459"/>
                <a:gd name="T12" fmla="*/ 1257 w 3472"/>
                <a:gd name="T13" fmla="*/ 1731 h 3459"/>
                <a:gd name="T14" fmla="*/ 1392 w 3472"/>
                <a:gd name="T15" fmla="*/ 1778 h 3459"/>
                <a:gd name="T16" fmla="*/ 1538 w 3472"/>
                <a:gd name="T17" fmla="*/ 1768 h 3459"/>
                <a:gd name="T18" fmla="*/ 1662 w 3472"/>
                <a:gd name="T19" fmla="*/ 1705 h 3459"/>
                <a:gd name="T20" fmla="*/ 1753 w 3472"/>
                <a:gd name="T21" fmla="*/ 1601 h 3459"/>
                <a:gd name="T22" fmla="*/ 1799 w 3472"/>
                <a:gd name="T23" fmla="*/ 1468 h 3459"/>
                <a:gd name="T24" fmla="*/ 1789 w 3472"/>
                <a:gd name="T25" fmla="*/ 1323 h 3459"/>
                <a:gd name="T26" fmla="*/ 1727 w 3472"/>
                <a:gd name="T27" fmla="*/ 1197 h 3459"/>
                <a:gd name="T28" fmla="*/ 1624 w 3472"/>
                <a:gd name="T29" fmla="*/ 1106 h 3459"/>
                <a:gd name="T30" fmla="*/ 1490 w 3472"/>
                <a:gd name="T31" fmla="*/ 1060 h 3459"/>
                <a:gd name="T32" fmla="*/ 199 w 3472"/>
                <a:gd name="T33" fmla="*/ 0 h 3459"/>
                <a:gd name="T34" fmla="*/ 339 w 3472"/>
                <a:gd name="T35" fmla="*/ 7 h 3459"/>
                <a:gd name="T36" fmla="*/ 513 w 3472"/>
                <a:gd name="T37" fmla="*/ 32 h 3459"/>
                <a:gd name="T38" fmla="*/ 716 w 3472"/>
                <a:gd name="T39" fmla="*/ 83 h 3459"/>
                <a:gd name="T40" fmla="*/ 948 w 3472"/>
                <a:gd name="T41" fmla="*/ 166 h 3459"/>
                <a:gd name="T42" fmla="*/ 1205 w 3472"/>
                <a:gd name="T43" fmla="*/ 287 h 3459"/>
                <a:gd name="T44" fmla="*/ 1488 w 3472"/>
                <a:gd name="T45" fmla="*/ 455 h 3459"/>
                <a:gd name="T46" fmla="*/ 1792 w 3472"/>
                <a:gd name="T47" fmla="*/ 676 h 3459"/>
                <a:gd name="T48" fmla="*/ 2112 w 3472"/>
                <a:gd name="T49" fmla="*/ 954 h 3459"/>
                <a:gd name="T50" fmla="*/ 2394 w 3472"/>
                <a:gd name="T51" fmla="*/ 1247 h 3459"/>
                <a:gd name="T52" fmla="*/ 3010 w 3472"/>
                <a:gd name="T53" fmla="*/ 1364 h 3459"/>
                <a:gd name="T54" fmla="*/ 3472 w 3472"/>
                <a:gd name="T55" fmla="*/ 1860 h 3459"/>
                <a:gd name="T56" fmla="*/ 3459 w 3472"/>
                <a:gd name="T57" fmla="*/ 1892 h 3459"/>
                <a:gd name="T58" fmla="*/ 2873 w 3472"/>
                <a:gd name="T59" fmla="*/ 2170 h 3459"/>
                <a:gd name="T60" fmla="*/ 2880 w 3472"/>
                <a:gd name="T61" fmla="*/ 2319 h 3459"/>
                <a:gd name="T62" fmla="*/ 2866 w 3472"/>
                <a:gd name="T63" fmla="*/ 2429 h 3459"/>
                <a:gd name="T64" fmla="*/ 2847 w 3472"/>
                <a:gd name="T65" fmla="*/ 2497 h 3459"/>
                <a:gd name="T66" fmla="*/ 3086 w 3472"/>
                <a:gd name="T67" fmla="*/ 2731 h 3459"/>
                <a:gd name="T68" fmla="*/ 2906 w 3472"/>
                <a:gd name="T69" fmla="*/ 2937 h 3459"/>
                <a:gd name="T70" fmla="*/ 2869 w 3472"/>
                <a:gd name="T71" fmla="*/ 2946 h 3459"/>
                <a:gd name="T72" fmla="*/ 2580 w 3472"/>
                <a:gd name="T73" fmla="*/ 2780 h 3459"/>
                <a:gd name="T74" fmla="*/ 2419 w 3472"/>
                <a:gd name="T75" fmla="*/ 2832 h 3459"/>
                <a:gd name="T76" fmla="*/ 2124 w 3472"/>
                <a:gd name="T77" fmla="*/ 3433 h 3459"/>
                <a:gd name="T78" fmla="*/ 2100 w 3472"/>
                <a:gd name="T79" fmla="*/ 3458 h 3459"/>
                <a:gd name="T80" fmla="*/ 2078 w 3472"/>
                <a:gd name="T81" fmla="*/ 3457 h 3459"/>
                <a:gd name="T82" fmla="*/ 1556 w 3472"/>
                <a:gd name="T83" fmla="*/ 3027 h 3459"/>
                <a:gd name="T84" fmla="*/ 1386 w 3472"/>
                <a:gd name="T85" fmla="*/ 2423 h 3459"/>
                <a:gd name="T86" fmla="*/ 1257 w 3472"/>
                <a:gd name="T87" fmla="*/ 2322 h 3459"/>
                <a:gd name="T88" fmla="*/ 1150 w 3472"/>
                <a:gd name="T89" fmla="*/ 2234 h 3459"/>
                <a:gd name="T90" fmla="*/ 1071 w 3472"/>
                <a:gd name="T91" fmla="*/ 2164 h 3459"/>
                <a:gd name="T92" fmla="*/ 1025 w 3472"/>
                <a:gd name="T93" fmla="*/ 2121 h 3459"/>
                <a:gd name="T94" fmla="*/ 911 w 3472"/>
                <a:gd name="T95" fmla="*/ 2004 h 3459"/>
                <a:gd name="T96" fmla="*/ 642 w 3472"/>
                <a:gd name="T97" fmla="*/ 1695 h 3459"/>
                <a:gd name="T98" fmla="*/ 430 w 3472"/>
                <a:gd name="T99" fmla="*/ 1402 h 3459"/>
                <a:gd name="T100" fmla="*/ 271 w 3472"/>
                <a:gd name="T101" fmla="*/ 1130 h 3459"/>
                <a:gd name="T102" fmla="*/ 156 w 3472"/>
                <a:gd name="T103" fmla="*/ 882 h 3459"/>
                <a:gd name="T104" fmla="*/ 78 w 3472"/>
                <a:gd name="T105" fmla="*/ 661 h 3459"/>
                <a:gd name="T106" fmla="*/ 31 w 3472"/>
                <a:gd name="T107" fmla="*/ 468 h 3459"/>
                <a:gd name="T108" fmla="*/ 7 w 3472"/>
                <a:gd name="T109" fmla="*/ 307 h 3459"/>
                <a:gd name="T110" fmla="*/ 0 w 3472"/>
                <a:gd name="T111" fmla="*/ 182 h 3459"/>
                <a:gd name="T112" fmla="*/ 2 w 3472"/>
                <a:gd name="T113" fmla="*/ 95 h 3459"/>
                <a:gd name="T114" fmla="*/ 7 w 3472"/>
                <a:gd name="T115" fmla="*/ 49 h 3459"/>
                <a:gd name="T116" fmla="*/ 22 w 3472"/>
                <a:gd name="T117" fmla="*/ 19 h 3459"/>
                <a:gd name="T118" fmla="*/ 51 w 3472"/>
                <a:gd name="T119" fmla="*/ 11 h 3459"/>
                <a:gd name="T120" fmla="*/ 122 w 3472"/>
                <a:gd name="T121" fmla="*/ 4 h 3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72" h="3459">
                  <a:moveTo>
                    <a:pt x="1441" y="1057"/>
                  </a:moveTo>
                  <a:lnTo>
                    <a:pt x="1392" y="1060"/>
                  </a:lnTo>
                  <a:lnTo>
                    <a:pt x="1345" y="1070"/>
                  </a:lnTo>
                  <a:lnTo>
                    <a:pt x="1300" y="1085"/>
                  </a:lnTo>
                  <a:lnTo>
                    <a:pt x="1257" y="1106"/>
                  </a:lnTo>
                  <a:lnTo>
                    <a:pt x="1220" y="1132"/>
                  </a:lnTo>
                  <a:lnTo>
                    <a:pt x="1184" y="1163"/>
                  </a:lnTo>
                  <a:lnTo>
                    <a:pt x="1155" y="1197"/>
                  </a:lnTo>
                  <a:lnTo>
                    <a:pt x="1127" y="1236"/>
                  </a:lnTo>
                  <a:lnTo>
                    <a:pt x="1107" y="1278"/>
                  </a:lnTo>
                  <a:lnTo>
                    <a:pt x="1092" y="1323"/>
                  </a:lnTo>
                  <a:lnTo>
                    <a:pt x="1081" y="1370"/>
                  </a:lnTo>
                  <a:lnTo>
                    <a:pt x="1079" y="1419"/>
                  </a:lnTo>
                  <a:lnTo>
                    <a:pt x="1081" y="1468"/>
                  </a:lnTo>
                  <a:lnTo>
                    <a:pt x="1092" y="1515"/>
                  </a:lnTo>
                  <a:lnTo>
                    <a:pt x="1107" y="1560"/>
                  </a:lnTo>
                  <a:lnTo>
                    <a:pt x="1127" y="1601"/>
                  </a:lnTo>
                  <a:lnTo>
                    <a:pt x="1155" y="1640"/>
                  </a:lnTo>
                  <a:lnTo>
                    <a:pt x="1184" y="1675"/>
                  </a:lnTo>
                  <a:lnTo>
                    <a:pt x="1220" y="1705"/>
                  </a:lnTo>
                  <a:lnTo>
                    <a:pt x="1257" y="1731"/>
                  </a:lnTo>
                  <a:lnTo>
                    <a:pt x="1300" y="1753"/>
                  </a:lnTo>
                  <a:lnTo>
                    <a:pt x="1345" y="1768"/>
                  </a:lnTo>
                  <a:lnTo>
                    <a:pt x="1392" y="1778"/>
                  </a:lnTo>
                  <a:lnTo>
                    <a:pt x="1441" y="1781"/>
                  </a:lnTo>
                  <a:lnTo>
                    <a:pt x="1490" y="1778"/>
                  </a:lnTo>
                  <a:lnTo>
                    <a:pt x="1538" y="1768"/>
                  </a:lnTo>
                  <a:lnTo>
                    <a:pt x="1581" y="1753"/>
                  </a:lnTo>
                  <a:lnTo>
                    <a:pt x="1624" y="1731"/>
                  </a:lnTo>
                  <a:lnTo>
                    <a:pt x="1662" y="1705"/>
                  </a:lnTo>
                  <a:lnTo>
                    <a:pt x="1697" y="1675"/>
                  </a:lnTo>
                  <a:lnTo>
                    <a:pt x="1727" y="1640"/>
                  </a:lnTo>
                  <a:lnTo>
                    <a:pt x="1753" y="1601"/>
                  </a:lnTo>
                  <a:lnTo>
                    <a:pt x="1774" y="1560"/>
                  </a:lnTo>
                  <a:lnTo>
                    <a:pt x="1789" y="1515"/>
                  </a:lnTo>
                  <a:lnTo>
                    <a:pt x="1799" y="1468"/>
                  </a:lnTo>
                  <a:lnTo>
                    <a:pt x="1802" y="1419"/>
                  </a:lnTo>
                  <a:lnTo>
                    <a:pt x="1799" y="1370"/>
                  </a:lnTo>
                  <a:lnTo>
                    <a:pt x="1789" y="1323"/>
                  </a:lnTo>
                  <a:lnTo>
                    <a:pt x="1774" y="1278"/>
                  </a:lnTo>
                  <a:lnTo>
                    <a:pt x="1753" y="1236"/>
                  </a:lnTo>
                  <a:lnTo>
                    <a:pt x="1727" y="1197"/>
                  </a:lnTo>
                  <a:lnTo>
                    <a:pt x="1697" y="1163"/>
                  </a:lnTo>
                  <a:lnTo>
                    <a:pt x="1662" y="1132"/>
                  </a:lnTo>
                  <a:lnTo>
                    <a:pt x="1624" y="1106"/>
                  </a:lnTo>
                  <a:lnTo>
                    <a:pt x="1581" y="1085"/>
                  </a:lnTo>
                  <a:lnTo>
                    <a:pt x="1538" y="1070"/>
                  </a:lnTo>
                  <a:lnTo>
                    <a:pt x="1490" y="1060"/>
                  </a:lnTo>
                  <a:lnTo>
                    <a:pt x="1441" y="1057"/>
                  </a:lnTo>
                  <a:close/>
                  <a:moveTo>
                    <a:pt x="199" y="0"/>
                  </a:moveTo>
                  <a:lnTo>
                    <a:pt x="199" y="0"/>
                  </a:lnTo>
                  <a:lnTo>
                    <a:pt x="242" y="1"/>
                  </a:lnTo>
                  <a:lnTo>
                    <a:pt x="288" y="4"/>
                  </a:lnTo>
                  <a:lnTo>
                    <a:pt x="339" y="7"/>
                  </a:lnTo>
                  <a:lnTo>
                    <a:pt x="394" y="13"/>
                  </a:lnTo>
                  <a:lnTo>
                    <a:pt x="451" y="21"/>
                  </a:lnTo>
                  <a:lnTo>
                    <a:pt x="513" y="32"/>
                  </a:lnTo>
                  <a:lnTo>
                    <a:pt x="577" y="46"/>
                  </a:lnTo>
                  <a:lnTo>
                    <a:pt x="645" y="63"/>
                  </a:lnTo>
                  <a:lnTo>
                    <a:pt x="716" y="83"/>
                  </a:lnTo>
                  <a:lnTo>
                    <a:pt x="789" y="106"/>
                  </a:lnTo>
                  <a:lnTo>
                    <a:pt x="867" y="134"/>
                  </a:lnTo>
                  <a:lnTo>
                    <a:pt x="948" y="166"/>
                  </a:lnTo>
                  <a:lnTo>
                    <a:pt x="1031" y="201"/>
                  </a:lnTo>
                  <a:lnTo>
                    <a:pt x="1117" y="242"/>
                  </a:lnTo>
                  <a:lnTo>
                    <a:pt x="1205" y="287"/>
                  </a:lnTo>
                  <a:lnTo>
                    <a:pt x="1296" y="338"/>
                  </a:lnTo>
                  <a:lnTo>
                    <a:pt x="1391" y="394"/>
                  </a:lnTo>
                  <a:lnTo>
                    <a:pt x="1488" y="455"/>
                  </a:lnTo>
                  <a:lnTo>
                    <a:pt x="1587" y="522"/>
                  </a:lnTo>
                  <a:lnTo>
                    <a:pt x="1688" y="596"/>
                  </a:lnTo>
                  <a:lnTo>
                    <a:pt x="1792" y="676"/>
                  </a:lnTo>
                  <a:lnTo>
                    <a:pt x="1898" y="762"/>
                  </a:lnTo>
                  <a:lnTo>
                    <a:pt x="2006" y="857"/>
                  </a:lnTo>
                  <a:lnTo>
                    <a:pt x="2112" y="954"/>
                  </a:lnTo>
                  <a:lnTo>
                    <a:pt x="2212" y="1052"/>
                  </a:lnTo>
                  <a:lnTo>
                    <a:pt x="2307" y="1150"/>
                  </a:lnTo>
                  <a:lnTo>
                    <a:pt x="2394" y="1247"/>
                  </a:lnTo>
                  <a:lnTo>
                    <a:pt x="2990" y="1353"/>
                  </a:lnTo>
                  <a:lnTo>
                    <a:pt x="3001" y="1357"/>
                  </a:lnTo>
                  <a:lnTo>
                    <a:pt x="3010" y="1364"/>
                  </a:lnTo>
                  <a:lnTo>
                    <a:pt x="3463" y="1839"/>
                  </a:lnTo>
                  <a:lnTo>
                    <a:pt x="3470" y="1850"/>
                  </a:lnTo>
                  <a:lnTo>
                    <a:pt x="3472" y="1860"/>
                  </a:lnTo>
                  <a:lnTo>
                    <a:pt x="3471" y="1872"/>
                  </a:lnTo>
                  <a:lnTo>
                    <a:pt x="3467" y="1884"/>
                  </a:lnTo>
                  <a:lnTo>
                    <a:pt x="3459" y="1892"/>
                  </a:lnTo>
                  <a:lnTo>
                    <a:pt x="3449" y="1898"/>
                  </a:lnTo>
                  <a:lnTo>
                    <a:pt x="2865" y="2112"/>
                  </a:lnTo>
                  <a:lnTo>
                    <a:pt x="2873" y="2170"/>
                  </a:lnTo>
                  <a:lnTo>
                    <a:pt x="2879" y="2224"/>
                  </a:lnTo>
                  <a:lnTo>
                    <a:pt x="2880" y="2274"/>
                  </a:lnTo>
                  <a:lnTo>
                    <a:pt x="2880" y="2319"/>
                  </a:lnTo>
                  <a:lnTo>
                    <a:pt x="2877" y="2360"/>
                  </a:lnTo>
                  <a:lnTo>
                    <a:pt x="2872" y="2397"/>
                  </a:lnTo>
                  <a:lnTo>
                    <a:pt x="2866" y="2429"/>
                  </a:lnTo>
                  <a:lnTo>
                    <a:pt x="2860" y="2456"/>
                  </a:lnTo>
                  <a:lnTo>
                    <a:pt x="2853" y="2480"/>
                  </a:lnTo>
                  <a:lnTo>
                    <a:pt x="2847" y="2497"/>
                  </a:lnTo>
                  <a:lnTo>
                    <a:pt x="3075" y="2706"/>
                  </a:lnTo>
                  <a:lnTo>
                    <a:pt x="3083" y="2717"/>
                  </a:lnTo>
                  <a:lnTo>
                    <a:pt x="3086" y="2731"/>
                  </a:lnTo>
                  <a:lnTo>
                    <a:pt x="3083" y="2745"/>
                  </a:lnTo>
                  <a:lnTo>
                    <a:pt x="3076" y="2757"/>
                  </a:lnTo>
                  <a:lnTo>
                    <a:pt x="2906" y="2937"/>
                  </a:lnTo>
                  <a:lnTo>
                    <a:pt x="2894" y="2945"/>
                  </a:lnTo>
                  <a:lnTo>
                    <a:pt x="2882" y="2948"/>
                  </a:lnTo>
                  <a:lnTo>
                    <a:pt x="2869" y="2946"/>
                  </a:lnTo>
                  <a:lnTo>
                    <a:pt x="2856" y="2939"/>
                  </a:lnTo>
                  <a:lnTo>
                    <a:pt x="2627" y="2751"/>
                  </a:lnTo>
                  <a:lnTo>
                    <a:pt x="2580" y="2780"/>
                  </a:lnTo>
                  <a:lnTo>
                    <a:pt x="2529" y="2802"/>
                  </a:lnTo>
                  <a:lnTo>
                    <a:pt x="2475" y="2820"/>
                  </a:lnTo>
                  <a:lnTo>
                    <a:pt x="2419" y="2832"/>
                  </a:lnTo>
                  <a:lnTo>
                    <a:pt x="2359" y="2838"/>
                  </a:lnTo>
                  <a:lnTo>
                    <a:pt x="2297" y="2838"/>
                  </a:lnTo>
                  <a:lnTo>
                    <a:pt x="2124" y="3433"/>
                  </a:lnTo>
                  <a:lnTo>
                    <a:pt x="2119" y="3444"/>
                  </a:lnTo>
                  <a:lnTo>
                    <a:pt x="2111" y="3452"/>
                  </a:lnTo>
                  <a:lnTo>
                    <a:pt x="2100" y="3458"/>
                  </a:lnTo>
                  <a:lnTo>
                    <a:pt x="2095" y="3459"/>
                  </a:lnTo>
                  <a:lnTo>
                    <a:pt x="2089" y="3459"/>
                  </a:lnTo>
                  <a:lnTo>
                    <a:pt x="2078" y="3457"/>
                  </a:lnTo>
                  <a:lnTo>
                    <a:pt x="2067" y="3451"/>
                  </a:lnTo>
                  <a:lnTo>
                    <a:pt x="1562" y="3031"/>
                  </a:lnTo>
                  <a:lnTo>
                    <a:pt x="1556" y="3027"/>
                  </a:lnTo>
                  <a:lnTo>
                    <a:pt x="1553" y="3020"/>
                  </a:lnTo>
                  <a:lnTo>
                    <a:pt x="1551" y="3014"/>
                  </a:lnTo>
                  <a:lnTo>
                    <a:pt x="1386" y="2423"/>
                  </a:lnTo>
                  <a:lnTo>
                    <a:pt x="1341" y="2389"/>
                  </a:lnTo>
                  <a:lnTo>
                    <a:pt x="1298" y="2355"/>
                  </a:lnTo>
                  <a:lnTo>
                    <a:pt x="1257" y="2322"/>
                  </a:lnTo>
                  <a:lnTo>
                    <a:pt x="1218" y="2292"/>
                  </a:lnTo>
                  <a:lnTo>
                    <a:pt x="1183" y="2262"/>
                  </a:lnTo>
                  <a:lnTo>
                    <a:pt x="1150" y="2234"/>
                  </a:lnTo>
                  <a:lnTo>
                    <a:pt x="1120" y="2208"/>
                  </a:lnTo>
                  <a:lnTo>
                    <a:pt x="1093" y="2184"/>
                  </a:lnTo>
                  <a:lnTo>
                    <a:pt x="1071" y="2164"/>
                  </a:lnTo>
                  <a:lnTo>
                    <a:pt x="1052" y="2146"/>
                  </a:lnTo>
                  <a:lnTo>
                    <a:pt x="1036" y="2132"/>
                  </a:lnTo>
                  <a:lnTo>
                    <a:pt x="1025" y="2121"/>
                  </a:lnTo>
                  <a:lnTo>
                    <a:pt x="1018" y="2114"/>
                  </a:lnTo>
                  <a:lnTo>
                    <a:pt x="1015" y="2112"/>
                  </a:lnTo>
                  <a:lnTo>
                    <a:pt x="911" y="2004"/>
                  </a:lnTo>
                  <a:lnTo>
                    <a:pt x="814" y="1899"/>
                  </a:lnTo>
                  <a:lnTo>
                    <a:pt x="724" y="1796"/>
                  </a:lnTo>
                  <a:lnTo>
                    <a:pt x="642" y="1695"/>
                  </a:lnTo>
                  <a:lnTo>
                    <a:pt x="565" y="1596"/>
                  </a:lnTo>
                  <a:lnTo>
                    <a:pt x="495" y="1497"/>
                  </a:lnTo>
                  <a:lnTo>
                    <a:pt x="430" y="1402"/>
                  </a:lnTo>
                  <a:lnTo>
                    <a:pt x="372" y="1310"/>
                  </a:lnTo>
                  <a:lnTo>
                    <a:pt x="319" y="1219"/>
                  </a:lnTo>
                  <a:lnTo>
                    <a:pt x="271" y="1130"/>
                  </a:lnTo>
                  <a:lnTo>
                    <a:pt x="228" y="1045"/>
                  </a:lnTo>
                  <a:lnTo>
                    <a:pt x="189" y="962"/>
                  </a:lnTo>
                  <a:lnTo>
                    <a:pt x="156" y="882"/>
                  </a:lnTo>
                  <a:lnTo>
                    <a:pt x="126" y="805"/>
                  </a:lnTo>
                  <a:lnTo>
                    <a:pt x="100" y="732"/>
                  </a:lnTo>
                  <a:lnTo>
                    <a:pt x="78" y="661"/>
                  </a:lnTo>
                  <a:lnTo>
                    <a:pt x="59" y="593"/>
                  </a:lnTo>
                  <a:lnTo>
                    <a:pt x="44" y="528"/>
                  </a:lnTo>
                  <a:lnTo>
                    <a:pt x="31" y="468"/>
                  </a:lnTo>
                  <a:lnTo>
                    <a:pt x="21" y="410"/>
                  </a:lnTo>
                  <a:lnTo>
                    <a:pt x="13" y="357"/>
                  </a:lnTo>
                  <a:lnTo>
                    <a:pt x="7" y="307"/>
                  </a:lnTo>
                  <a:lnTo>
                    <a:pt x="4" y="261"/>
                  </a:lnTo>
                  <a:lnTo>
                    <a:pt x="1" y="220"/>
                  </a:lnTo>
                  <a:lnTo>
                    <a:pt x="0" y="182"/>
                  </a:lnTo>
                  <a:lnTo>
                    <a:pt x="0" y="149"/>
                  </a:lnTo>
                  <a:lnTo>
                    <a:pt x="1" y="119"/>
                  </a:lnTo>
                  <a:lnTo>
                    <a:pt x="2" y="95"/>
                  </a:lnTo>
                  <a:lnTo>
                    <a:pt x="4" y="75"/>
                  </a:lnTo>
                  <a:lnTo>
                    <a:pt x="6" y="59"/>
                  </a:lnTo>
                  <a:lnTo>
                    <a:pt x="7" y="49"/>
                  </a:lnTo>
                  <a:lnTo>
                    <a:pt x="8" y="43"/>
                  </a:lnTo>
                  <a:lnTo>
                    <a:pt x="13" y="30"/>
                  </a:lnTo>
                  <a:lnTo>
                    <a:pt x="22" y="19"/>
                  </a:lnTo>
                  <a:lnTo>
                    <a:pt x="35" y="13"/>
                  </a:lnTo>
                  <a:lnTo>
                    <a:pt x="40" y="13"/>
                  </a:lnTo>
                  <a:lnTo>
                    <a:pt x="51" y="11"/>
                  </a:lnTo>
                  <a:lnTo>
                    <a:pt x="69" y="8"/>
                  </a:lnTo>
                  <a:lnTo>
                    <a:pt x="92" y="6"/>
                  </a:lnTo>
                  <a:lnTo>
                    <a:pt x="122" y="4"/>
                  </a:lnTo>
                  <a:lnTo>
                    <a:pt x="157" y="1"/>
                  </a:lnTo>
                  <a:lnTo>
                    <a:pt x="199" y="0"/>
                  </a:lnTo>
                  <a:close/>
                </a:path>
              </a:pathLst>
            </a:custGeom>
            <a:solidFill>
              <a:schemeClr val="accent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7" name="Freeform 7">
              <a:extLst>
                <a:ext uri="{FF2B5EF4-FFF2-40B4-BE49-F238E27FC236}">
                  <a16:creationId xmlns:a16="http://schemas.microsoft.com/office/drawing/2014/main" id="{F1851AE5-C344-95C7-4684-B2FB95702988}"/>
                </a:ext>
              </a:extLst>
            </p:cNvPr>
            <p:cNvSpPr>
              <a:spLocks/>
            </p:cNvSpPr>
            <p:nvPr/>
          </p:nvSpPr>
          <p:spPr bwMode="auto">
            <a:xfrm>
              <a:off x="6860" y="1478"/>
              <a:ext cx="195" cy="170"/>
            </a:xfrm>
            <a:custGeom>
              <a:avLst/>
              <a:gdLst>
                <a:gd name="T0" fmla="*/ 117 w 783"/>
                <a:gd name="T1" fmla="*/ 0 h 682"/>
                <a:gd name="T2" fmla="*/ 127 w 783"/>
                <a:gd name="T3" fmla="*/ 2 h 682"/>
                <a:gd name="T4" fmla="*/ 136 w 783"/>
                <a:gd name="T5" fmla="*/ 9 h 682"/>
                <a:gd name="T6" fmla="*/ 773 w 783"/>
                <a:gd name="T7" fmla="*/ 626 h 682"/>
                <a:gd name="T8" fmla="*/ 780 w 783"/>
                <a:gd name="T9" fmla="*/ 637 h 682"/>
                <a:gd name="T10" fmla="*/ 783 w 783"/>
                <a:gd name="T11" fmla="*/ 649 h 682"/>
                <a:gd name="T12" fmla="*/ 780 w 783"/>
                <a:gd name="T13" fmla="*/ 662 h 682"/>
                <a:gd name="T14" fmla="*/ 774 w 783"/>
                <a:gd name="T15" fmla="*/ 672 h 682"/>
                <a:gd name="T16" fmla="*/ 764 w 783"/>
                <a:gd name="T17" fmla="*/ 678 h 682"/>
                <a:gd name="T18" fmla="*/ 751 w 783"/>
                <a:gd name="T19" fmla="*/ 682 h 682"/>
                <a:gd name="T20" fmla="*/ 422 w 783"/>
                <a:gd name="T21" fmla="*/ 682 h 682"/>
                <a:gd name="T22" fmla="*/ 410 w 783"/>
                <a:gd name="T23" fmla="*/ 679 h 682"/>
                <a:gd name="T24" fmla="*/ 400 w 783"/>
                <a:gd name="T25" fmla="*/ 672 h 682"/>
                <a:gd name="T26" fmla="*/ 10 w 783"/>
                <a:gd name="T27" fmla="*/ 299 h 682"/>
                <a:gd name="T28" fmla="*/ 3 w 783"/>
                <a:gd name="T29" fmla="*/ 289 h 682"/>
                <a:gd name="T30" fmla="*/ 0 w 783"/>
                <a:gd name="T31" fmla="*/ 278 h 682"/>
                <a:gd name="T32" fmla="*/ 2 w 783"/>
                <a:gd name="T33" fmla="*/ 266 h 682"/>
                <a:gd name="T34" fmla="*/ 84 w 783"/>
                <a:gd name="T35" fmla="*/ 21 h 682"/>
                <a:gd name="T36" fmla="*/ 89 w 783"/>
                <a:gd name="T37" fmla="*/ 12 h 682"/>
                <a:gd name="T38" fmla="*/ 96 w 783"/>
                <a:gd name="T39" fmla="*/ 5 h 682"/>
                <a:gd name="T40" fmla="*/ 107 w 783"/>
                <a:gd name="T41" fmla="*/ 1 h 682"/>
                <a:gd name="T42" fmla="*/ 117 w 783"/>
                <a:gd name="T4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3" h="682">
                  <a:moveTo>
                    <a:pt x="117" y="0"/>
                  </a:moveTo>
                  <a:lnTo>
                    <a:pt x="127" y="2"/>
                  </a:lnTo>
                  <a:lnTo>
                    <a:pt x="136" y="9"/>
                  </a:lnTo>
                  <a:lnTo>
                    <a:pt x="773" y="626"/>
                  </a:lnTo>
                  <a:lnTo>
                    <a:pt x="780" y="637"/>
                  </a:lnTo>
                  <a:lnTo>
                    <a:pt x="783" y="649"/>
                  </a:lnTo>
                  <a:lnTo>
                    <a:pt x="780" y="662"/>
                  </a:lnTo>
                  <a:lnTo>
                    <a:pt x="774" y="672"/>
                  </a:lnTo>
                  <a:lnTo>
                    <a:pt x="764" y="678"/>
                  </a:lnTo>
                  <a:lnTo>
                    <a:pt x="751" y="682"/>
                  </a:lnTo>
                  <a:lnTo>
                    <a:pt x="422" y="682"/>
                  </a:lnTo>
                  <a:lnTo>
                    <a:pt x="410" y="679"/>
                  </a:lnTo>
                  <a:lnTo>
                    <a:pt x="400" y="672"/>
                  </a:lnTo>
                  <a:lnTo>
                    <a:pt x="10" y="299"/>
                  </a:lnTo>
                  <a:lnTo>
                    <a:pt x="3" y="289"/>
                  </a:lnTo>
                  <a:lnTo>
                    <a:pt x="0" y="278"/>
                  </a:lnTo>
                  <a:lnTo>
                    <a:pt x="2" y="266"/>
                  </a:lnTo>
                  <a:lnTo>
                    <a:pt x="84" y="21"/>
                  </a:lnTo>
                  <a:lnTo>
                    <a:pt x="89" y="12"/>
                  </a:lnTo>
                  <a:lnTo>
                    <a:pt x="96" y="5"/>
                  </a:lnTo>
                  <a:lnTo>
                    <a:pt x="107" y="1"/>
                  </a:lnTo>
                  <a:lnTo>
                    <a:pt x="117"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8" name="Freeform 8">
              <a:extLst>
                <a:ext uri="{FF2B5EF4-FFF2-40B4-BE49-F238E27FC236}">
                  <a16:creationId xmlns:a16="http://schemas.microsoft.com/office/drawing/2014/main" id="{1D496359-B90F-E3B9-7F9E-C26A3C3C59BE}"/>
                </a:ext>
              </a:extLst>
            </p:cNvPr>
            <p:cNvSpPr>
              <a:spLocks/>
            </p:cNvSpPr>
            <p:nvPr/>
          </p:nvSpPr>
          <p:spPr bwMode="auto">
            <a:xfrm>
              <a:off x="6954" y="1425"/>
              <a:ext cx="207" cy="223"/>
            </a:xfrm>
            <a:custGeom>
              <a:avLst/>
              <a:gdLst>
                <a:gd name="T0" fmla="*/ 173 w 830"/>
                <a:gd name="T1" fmla="*/ 0 h 892"/>
                <a:gd name="T2" fmla="*/ 173 w 830"/>
                <a:gd name="T3" fmla="*/ 0 h 892"/>
                <a:gd name="T4" fmla="*/ 181 w 830"/>
                <a:gd name="T5" fmla="*/ 3 h 892"/>
                <a:gd name="T6" fmla="*/ 189 w 830"/>
                <a:gd name="T7" fmla="*/ 11 h 892"/>
                <a:gd name="T8" fmla="*/ 196 w 830"/>
                <a:gd name="T9" fmla="*/ 20 h 892"/>
                <a:gd name="T10" fmla="*/ 822 w 830"/>
                <a:gd name="T11" fmla="*/ 680 h 892"/>
                <a:gd name="T12" fmla="*/ 826 w 830"/>
                <a:gd name="T13" fmla="*/ 689 h 892"/>
                <a:gd name="T14" fmla="*/ 830 w 830"/>
                <a:gd name="T15" fmla="*/ 698 h 892"/>
                <a:gd name="T16" fmla="*/ 830 w 830"/>
                <a:gd name="T17" fmla="*/ 707 h 892"/>
                <a:gd name="T18" fmla="*/ 830 w 830"/>
                <a:gd name="T19" fmla="*/ 860 h 892"/>
                <a:gd name="T20" fmla="*/ 827 w 830"/>
                <a:gd name="T21" fmla="*/ 872 h 892"/>
                <a:gd name="T22" fmla="*/ 822 w 830"/>
                <a:gd name="T23" fmla="*/ 882 h 892"/>
                <a:gd name="T24" fmla="*/ 811 w 830"/>
                <a:gd name="T25" fmla="*/ 889 h 892"/>
                <a:gd name="T26" fmla="*/ 799 w 830"/>
                <a:gd name="T27" fmla="*/ 892 h 892"/>
                <a:gd name="T28" fmla="*/ 662 w 830"/>
                <a:gd name="T29" fmla="*/ 892 h 892"/>
                <a:gd name="T30" fmla="*/ 650 w 830"/>
                <a:gd name="T31" fmla="*/ 889 h 892"/>
                <a:gd name="T32" fmla="*/ 640 w 830"/>
                <a:gd name="T33" fmla="*/ 882 h 892"/>
                <a:gd name="T34" fmla="*/ 8 w 830"/>
                <a:gd name="T35" fmla="*/ 237 h 892"/>
                <a:gd name="T36" fmla="*/ 3 w 830"/>
                <a:gd name="T37" fmla="*/ 228 h 892"/>
                <a:gd name="T38" fmla="*/ 0 w 830"/>
                <a:gd name="T39" fmla="*/ 216 h 892"/>
                <a:gd name="T40" fmla="*/ 1 w 830"/>
                <a:gd name="T41" fmla="*/ 204 h 892"/>
                <a:gd name="T42" fmla="*/ 7 w 830"/>
                <a:gd name="T43" fmla="*/ 195 h 892"/>
                <a:gd name="T44" fmla="*/ 149 w 830"/>
                <a:gd name="T45" fmla="*/ 21 h 892"/>
                <a:gd name="T46" fmla="*/ 154 w 830"/>
                <a:gd name="T47" fmla="*/ 15 h 892"/>
                <a:gd name="T48" fmla="*/ 160 w 830"/>
                <a:gd name="T49" fmla="*/ 8 h 892"/>
                <a:gd name="T50" fmla="*/ 166 w 830"/>
                <a:gd name="T51" fmla="*/ 2 h 892"/>
                <a:gd name="T52" fmla="*/ 173 w 830"/>
                <a:gd name="T53" fmla="*/ 0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0" h="892">
                  <a:moveTo>
                    <a:pt x="173" y="0"/>
                  </a:moveTo>
                  <a:lnTo>
                    <a:pt x="173" y="0"/>
                  </a:lnTo>
                  <a:lnTo>
                    <a:pt x="181" y="3"/>
                  </a:lnTo>
                  <a:lnTo>
                    <a:pt x="189" y="11"/>
                  </a:lnTo>
                  <a:lnTo>
                    <a:pt x="196" y="20"/>
                  </a:lnTo>
                  <a:lnTo>
                    <a:pt x="822" y="680"/>
                  </a:lnTo>
                  <a:lnTo>
                    <a:pt x="826" y="689"/>
                  </a:lnTo>
                  <a:lnTo>
                    <a:pt x="830" y="698"/>
                  </a:lnTo>
                  <a:lnTo>
                    <a:pt x="830" y="707"/>
                  </a:lnTo>
                  <a:lnTo>
                    <a:pt x="830" y="860"/>
                  </a:lnTo>
                  <a:lnTo>
                    <a:pt x="827" y="872"/>
                  </a:lnTo>
                  <a:lnTo>
                    <a:pt x="822" y="882"/>
                  </a:lnTo>
                  <a:lnTo>
                    <a:pt x="811" y="889"/>
                  </a:lnTo>
                  <a:lnTo>
                    <a:pt x="799" y="892"/>
                  </a:lnTo>
                  <a:lnTo>
                    <a:pt x="662" y="892"/>
                  </a:lnTo>
                  <a:lnTo>
                    <a:pt x="650" y="889"/>
                  </a:lnTo>
                  <a:lnTo>
                    <a:pt x="640" y="882"/>
                  </a:lnTo>
                  <a:lnTo>
                    <a:pt x="8" y="237"/>
                  </a:lnTo>
                  <a:lnTo>
                    <a:pt x="3" y="228"/>
                  </a:lnTo>
                  <a:lnTo>
                    <a:pt x="0" y="216"/>
                  </a:lnTo>
                  <a:lnTo>
                    <a:pt x="1" y="204"/>
                  </a:lnTo>
                  <a:lnTo>
                    <a:pt x="7" y="195"/>
                  </a:lnTo>
                  <a:lnTo>
                    <a:pt x="149" y="21"/>
                  </a:lnTo>
                  <a:lnTo>
                    <a:pt x="154" y="15"/>
                  </a:lnTo>
                  <a:lnTo>
                    <a:pt x="160" y="8"/>
                  </a:lnTo>
                  <a:lnTo>
                    <a:pt x="166" y="2"/>
                  </a:lnTo>
                  <a:lnTo>
                    <a:pt x="173" y="0"/>
                  </a:lnTo>
                  <a:close/>
                </a:path>
              </a:pathLst>
            </a:custGeom>
            <a:solidFill>
              <a:schemeClr val="accent6"/>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9" name="Freeform 9">
              <a:extLst>
                <a:ext uri="{FF2B5EF4-FFF2-40B4-BE49-F238E27FC236}">
                  <a16:creationId xmlns:a16="http://schemas.microsoft.com/office/drawing/2014/main" id="{3404422A-95F6-12F6-6E46-8641B0488CAC}"/>
                </a:ext>
              </a:extLst>
            </p:cNvPr>
            <p:cNvSpPr>
              <a:spLocks/>
            </p:cNvSpPr>
            <p:nvPr/>
          </p:nvSpPr>
          <p:spPr bwMode="auto">
            <a:xfrm>
              <a:off x="6985" y="1337"/>
              <a:ext cx="176" cy="204"/>
            </a:xfrm>
            <a:custGeom>
              <a:avLst/>
              <a:gdLst>
                <a:gd name="T0" fmla="*/ 222 w 706"/>
                <a:gd name="T1" fmla="*/ 0 h 819"/>
                <a:gd name="T2" fmla="*/ 232 w 706"/>
                <a:gd name="T3" fmla="*/ 2 h 819"/>
                <a:gd name="T4" fmla="*/ 241 w 706"/>
                <a:gd name="T5" fmla="*/ 8 h 819"/>
                <a:gd name="T6" fmla="*/ 696 w 706"/>
                <a:gd name="T7" fmla="*/ 453 h 819"/>
                <a:gd name="T8" fmla="*/ 703 w 706"/>
                <a:gd name="T9" fmla="*/ 463 h 819"/>
                <a:gd name="T10" fmla="*/ 706 w 706"/>
                <a:gd name="T11" fmla="*/ 475 h 819"/>
                <a:gd name="T12" fmla="*/ 706 w 706"/>
                <a:gd name="T13" fmla="*/ 787 h 819"/>
                <a:gd name="T14" fmla="*/ 703 w 706"/>
                <a:gd name="T15" fmla="*/ 799 h 819"/>
                <a:gd name="T16" fmla="*/ 698 w 706"/>
                <a:gd name="T17" fmla="*/ 810 h 819"/>
                <a:gd name="T18" fmla="*/ 687 w 706"/>
                <a:gd name="T19" fmla="*/ 817 h 819"/>
                <a:gd name="T20" fmla="*/ 681 w 706"/>
                <a:gd name="T21" fmla="*/ 818 h 819"/>
                <a:gd name="T22" fmla="*/ 675 w 706"/>
                <a:gd name="T23" fmla="*/ 819 h 819"/>
                <a:gd name="T24" fmla="*/ 662 w 706"/>
                <a:gd name="T25" fmla="*/ 817 h 819"/>
                <a:gd name="T26" fmla="*/ 653 w 706"/>
                <a:gd name="T27" fmla="*/ 810 h 819"/>
                <a:gd name="T28" fmla="*/ 10 w 706"/>
                <a:gd name="T29" fmla="*/ 173 h 819"/>
                <a:gd name="T30" fmla="*/ 3 w 706"/>
                <a:gd name="T31" fmla="*/ 161 h 819"/>
                <a:gd name="T32" fmla="*/ 0 w 706"/>
                <a:gd name="T33" fmla="*/ 147 h 819"/>
                <a:gd name="T34" fmla="*/ 3 w 706"/>
                <a:gd name="T35" fmla="*/ 137 h 819"/>
                <a:gd name="T36" fmla="*/ 7 w 706"/>
                <a:gd name="T37" fmla="*/ 129 h 819"/>
                <a:gd name="T38" fmla="*/ 16 w 706"/>
                <a:gd name="T39" fmla="*/ 123 h 819"/>
                <a:gd name="T40" fmla="*/ 201 w 706"/>
                <a:gd name="T41" fmla="*/ 5 h 819"/>
                <a:gd name="T42" fmla="*/ 212 w 706"/>
                <a:gd name="T43" fmla="*/ 0 h 819"/>
                <a:gd name="T44" fmla="*/ 222 w 706"/>
                <a:gd name="T45" fmla="*/ 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06" h="819">
                  <a:moveTo>
                    <a:pt x="222" y="0"/>
                  </a:moveTo>
                  <a:lnTo>
                    <a:pt x="232" y="2"/>
                  </a:lnTo>
                  <a:lnTo>
                    <a:pt x="241" y="8"/>
                  </a:lnTo>
                  <a:lnTo>
                    <a:pt x="696" y="453"/>
                  </a:lnTo>
                  <a:lnTo>
                    <a:pt x="703" y="463"/>
                  </a:lnTo>
                  <a:lnTo>
                    <a:pt x="706" y="475"/>
                  </a:lnTo>
                  <a:lnTo>
                    <a:pt x="706" y="787"/>
                  </a:lnTo>
                  <a:lnTo>
                    <a:pt x="703" y="799"/>
                  </a:lnTo>
                  <a:lnTo>
                    <a:pt x="698" y="810"/>
                  </a:lnTo>
                  <a:lnTo>
                    <a:pt x="687" y="817"/>
                  </a:lnTo>
                  <a:lnTo>
                    <a:pt x="681" y="818"/>
                  </a:lnTo>
                  <a:lnTo>
                    <a:pt x="675" y="819"/>
                  </a:lnTo>
                  <a:lnTo>
                    <a:pt x="662" y="817"/>
                  </a:lnTo>
                  <a:lnTo>
                    <a:pt x="653" y="810"/>
                  </a:lnTo>
                  <a:lnTo>
                    <a:pt x="10" y="173"/>
                  </a:lnTo>
                  <a:lnTo>
                    <a:pt x="3" y="161"/>
                  </a:lnTo>
                  <a:lnTo>
                    <a:pt x="0" y="147"/>
                  </a:lnTo>
                  <a:lnTo>
                    <a:pt x="3" y="137"/>
                  </a:lnTo>
                  <a:lnTo>
                    <a:pt x="7" y="129"/>
                  </a:lnTo>
                  <a:lnTo>
                    <a:pt x="16" y="123"/>
                  </a:lnTo>
                  <a:lnTo>
                    <a:pt x="201" y="5"/>
                  </a:lnTo>
                  <a:lnTo>
                    <a:pt x="212" y="0"/>
                  </a:lnTo>
                  <a:lnTo>
                    <a:pt x="222"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grpSp>
      <p:sp>
        <p:nvSpPr>
          <p:cNvPr id="11" name="Graphic 28">
            <a:extLst>
              <a:ext uri="{FF2B5EF4-FFF2-40B4-BE49-F238E27FC236}">
                <a16:creationId xmlns:a16="http://schemas.microsoft.com/office/drawing/2014/main" id="{1DA79131-883B-1606-B817-3216ADB25ED3}"/>
              </a:ext>
            </a:extLst>
          </p:cNvPr>
          <p:cNvSpPr/>
          <p:nvPr/>
        </p:nvSpPr>
        <p:spPr>
          <a:xfrm rot="8875437">
            <a:off x="2350440" y="971784"/>
            <a:ext cx="12203161" cy="2887656"/>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rgbClr val="FFE4D1"/>
            </a:solidFill>
            <a:prstDash val="dash"/>
            <a:miter/>
          </a:ln>
        </p:spPr>
        <p:txBody>
          <a:bodyPr rtlCol="0" anchor="ctr"/>
          <a:lstStyle/>
          <a:p>
            <a:endParaRPr lang="en-NL"/>
          </a:p>
        </p:txBody>
      </p:sp>
      <p:sp>
        <p:nvSpPr>
          <p:cNvPr id="12" name="Graphic 20">
            <a:extLst>
              <a:ext uri="{FF2B5EF4-FFF2-40B4-BE49-F238E27FC236}">
                <a16:creationId xmlns:a16="http://schemas.microsoft.com/office/drawing/2014/main" id="{7EA3F4AF-F153-76D1-17C0-0A5F5362E454}"/>
              </a:ext>
            </a:extLst>
          </p:cNvPr>
          <p:cNvSpPr/>
          <p:nvPr/>
        </p:nvSpPr>
        <p:spPr>
          <a:xfrm flipH="1">
            <a:off x="-110406" y="4219934"/>
            <a:ext cx="12299225" cy="3160002"/>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rgbClr val="FFE4D1"/>
            </a:solidFill>
            <a:prstDash val="dash"/>
            <a:miter/>
          </a:ln>
        </p:spPr>
        <p:txBody>
          <a:bodyPr rtlCol="0" anchor="ctr"/>
          <a:lstStyle/>
          <a:p>
            <a:endParaRPr lang="en-NL"/>
          </a:p>
        </p:txBody>
      </p:sp>
      <p:sp>
        <p:nvSpPr>
          <p:cNvPr id="13" name="Text Placeholder 49">
            <a:extLst>
              <a:ext uri="{FF2B5EF4-FFF2-40B4-BE49-F238E27FC236}">
                <a16:creationId xmlns:a16="http://schemas.microsoft.com/office/drawing/2014/main" id="{30FDA693-E124-1590-2DF2-56D47CEF9F0C}"/>
              </a:ext>
            </a:extLst>
          </p:cNvPr>
          <p:cNvSpPr txBox="1">
            <a:spLocks noChangeAspect="1"/>
          </p:cNvSpPr>
          <p:nvPr/>
        </p:nvSpPr>
        <p:spPr>
          <a:xfrm>
            <a:off x="4805040" y="188764"/>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4" name="Text Placeholder 49">
            <a:extLst>
              <a:ext uri="{FF2B5EF4-FFF2-40B4-BE49-F238E27FC236}">
                <a16:creationId xmlns:a16="http://schemas.microsoft.com/office/drawing/2014/main" id="{7DE2C4D2-AA2A-91DD-87EE-2D9F8FF98943}"/>
              </a:ext>
            </a:extLst>
          </p:cNvPr>
          <p:cNvSpPr txBox="1">
            <a:spLocks noChangeAspect="1"/>
          </p:cNvSpPr>
          <p:nvPr/>
        </p:nvSpPr>
        <p:spPr>
          <a:xfrm>
            <a:off x="2128101" y="129083"/>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5" name="Text Placeholder 49">
            <a:extLst>
              <a:ext uri="{FF2B5EF4-FFF2-40B4-BE49-F238E27FC236}">
                <a16:creationId xmlns:a16="http://schemas.microsoft.com/office/drawing/2014/main" id="{87476999-35D3-6C30-371B-4EDD8BA7108C}"/>
              </a:ext>
            </a:extLst>
          </p:cNvPr>
          <p:cNvSpPr txBox="1">
            <a:spLocks noChangeAspect="1"/>
          </p:cNvSpPr>
          <p:nvPr/>
        </p:nvSpPr>
        <p:spPr>
          <a:xfrm>
            <a:off x="10734720" y="62566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6" name="TextBox 15">
            <a:extLst>
              <a:ext uri="{FF2B5EF4-FFF2-40B4-BE49-F238E27FC236}">
                <a16:creationId xmlns:a16="http://schemas.microsoft.com/office/drawing/2014/main" id="{D420186C-2BEB-0979-5F45-A5653AAFBCCD}"/>
              </a:ext>
            </a:extLst>
          </p:cNvPr>
          <p:cNvSpPr txBox="1">
            <a:spLocks noChangeAspect="1"/>
          </p:cNvSpPr>
          <p:nvPr/>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accent1">
              <a:alpha val="7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7" name="Text Placeholder 49">
            <a:extLst>
              <a:ext uri="{FF2B5EF4-FFF2-40B4-BE49-F238E27FC236}">
                <a16:creationId xmlns:a16="http://schemas.microsoft.com/office/drawing/2014/main" id="{A03C2016-D357-4987-54A8-E13A016AA9DC}"/>
              </a:ext>
            </a:extLst>
          </p:cNvPr>
          <p:cNvSpPr txBox="1">
            <a:spLocks noChangeAspect="1"/>
          </p:cNvSpPr>
          <p:nvPr/>
        </p:nvSpPr>
        <p:spPr>
          <a:xfrm>
            <a:off x="4778758" y="5960811"/>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8" name="Text Placeholder 49">
            <a:extLst>
              <a:ext uri="{FF2B5EF4-FFF2-40B4-BE49-F238E27FC236}">
                <a16:creationId xmlns:a16="http://schemas.microsoft.com/office/drawing/2014/main" id="{C01E7722-B043-1546-4BAE-98D2572163AF}"/>
              </a:ext>
            </a:extLst>
          </p:cNvPr>
          <p:cNvSpPr txBox="1">
            <a:spLocks noChangeAspect="1"/>
          </p:cNvSpPr>
          <p:nvPr/>
        </p:nvSpPr>
        <p:spPr>
          <a:xfrm>
            <a:off x="8048399" y="1308723"/>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9" name="Text Placeholder 49">
            <a:extLst>
              <a:ext uri="{FF2B5EF4-FFF2-40B4-BE49-F238E27FC236}">
                <a16:creationId xmlns:a16="http://schemas.microsoft.com/office/drawing/2014/main" id="{BF06150A-9AD3-982C-00BF-3569FBCD5A77}"/>
              </a:ext>
            </a:extLst>
          </p:cNvPr>
          <p:cNvSpPr txBox="1">
            <a:spLocks noChangeAspect="1"/>
          </p:cNvSpPr>
          <p:nvPr/>
        </p:nvSpPr>
        <p:spPr>
          <a:xfrm>
            <a:off x="7878887" y="4389265"/>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20" name="Picture 19" descr="A black background with a black square&#10;&#10;Description automatically generated with medium confidence">
            <a:extLst>
              <a:ext uri="{FF2B5EF4-FFF2-40B4-BE49-F238E27FC236}">
                <a16:creationId xmlns:a16="http://schemas.microsoft.com/office/drawing/2014/main" id="{2920BB35-A374-F0BC-9BDA-BB91A22FD76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2971" y="6098828"/>
            <a:ext cx="3353833" cy="501054"/>
          </a:xfrm>
          <a:prstGeom prst="rect">
            <a:avLst/>
          </a:prstGeom>
          <a:noFill/>
        </p:spPr>
      </p:pic>
      <p:sp>
        <p:nvSpPr>
          <p:cNvPr id="21" name="Freeform 20">
            <a:extLst>
              <a:ext uri="{FF2B5EF4-FFF2-40B4-BE49-F238E27FC236}">
                <a16:creationId xmlns:a16="http://schemas.microsoft.com/office/drawing/2014/main" id="{2B5A0EF9-A520-87EF-49C7-908312ACF912}"/>
              </a:ext>
            </a:extLst>
          </p:cNvPr>
          <p:cNvSpPr>
            <a:spLocks noChangeAspect="1"/>
          </p:cNvSpPr>
          <p:nvPr/>
        </p:nvSpPr>
        <p:spPr>
          <a:xfrm>
            <a:off x="-4750" y="1975610"/>
            <a:ext cx="6806776" cy="2563579"/>
          </a:xfrm>
          <a:custGeom>
            <a:avLst/>
            <a:gdLst>
              <a:gd name="connsiteX0" fmla="*/ 0 w 2111363"/>
              <a:gd name="connsiteY0" fmla="*/ 0 h 795185"/>
              <a:gd name="connsiteX1" fmla="*/ 1713771 w 2111363"/>
              <a:gd name="connsiteY1" fmla="*/ 0 h 795185"/>
              <a:gd name="connsiteX2" fmla="*/ 1749077 w 2111363"/>
              <a:gd name="connsiteY2" fmla="*/ 1758 h 795185"/>
              <a:gd name="connsiteX3" fmla="*/ 2111363 w 2111363"/>
              <a:gd name="connsiteY3" fmla="*/ 397422 h 795185"/>
              <a:gd name="connsiteX4" fmla="*/ 1749077 w 2111363"/>
              <a:gd name="connsiteY4" fmla="*/ 793088 h 795185"/>
              <a:gd name="connsiteX5" fmla="*/ 1713771 w 2111363"/>
              <a:gd name="connsiteY5" fmla="*/ 794845 h 795185"/>
              <a:gd name="connsiteX6" fmla="*/ 1713771 w 2111363"/>
              <a:gd name="connsiteY6" fmla="*/ 795185 h 795185"/>
              <a:gd name="connsiteX7" fmla="*/ 0 w 2111363"/>
              <a:gd name="connsiteY7" fmla="*/ 795185 h 795185"/>
              <a:gd name="connsiteX8" fmla="*/ 0 w 2111363"/>
              <a:gd name="connsiteY8" fmla="*/ 0 h 79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1363" h="795185">
                <a:moveTo>
                  <a:pt x="0" y="0"/>
                </a:moveTo>
                <a:lnTo>
                  <a:pt x="1713771" y="0"/>
                </a:lnTo>
                <a:lnTo>
                  <a:pt x="1749077" y="1758"/>
                </a:lnTo>
                <a:cubicBezTo>
                  <a:pt x="1952569" y="22124"/>
                  <a:pt x="2111363" y="191497"/>
                  <a:pt x="2111363" y="397422"/>
                </a:cubicBezTo>
                <a:cubicBezTo>
                  <a:pt x="2111363" y="603348"/>
                  <a:pt x="1952569" y="772721"/>
                  <a:pt x="1749077" y="793088"/>
                </a:cubicBezTo>
                <a:lnTo>
                  <a:pt x="1713771" y="794845"/>
                </a:lnTo>
                <a:lnTo>
                  <a:pt x="1713771" y="795185"/>
                </a:lnTo>
                <a:lnTo>
                  <a:pt x="0" y="795185"/>
                </a:lnTo>
                <a:lnTo>
                  <a:pt x="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22" name="Title 2">
            <a:extLst>
              <a:ext uri="{FF2B5EF4-FFF2-40B4-BE49-F238E27FC236}">
                <a16:creationId xmlns:a16="http://schemas.microsoft.com/office/drawing/2014/main" id="{37552886-395C-A9E9-C7D4-0A046B9A45D0}"/>
              </a:ext>
            </a:extLst>
          </p:cNvPr>
          <p:cNvSpPr txBox="1">
            <a:spLocks/>
          </p:cNvSpPr>
          <p:nvPr/>
        </p:nvSpPr>
        <p:spPr>
          <a:xfrm>
            <a:off x="0" y="1981199"/>
            <a:ext cx="6597570" cy="976127"/>
          </a:xfrm>
          <a:prstGeom prst="rect">
            <a:avLst/>
          </a:prstGeom>
        </p:spPr>
        <p:txBody>
          <a:bodyPr vert="horz" lIns="251999" tIns="180000" rIns="0" bIns="0" rtlCol="0" anchor="ctr" anchorCtr="0">
            <a:noAutofit/>
          </a:bodyPr>
          <a:lstStyle>
            <a:lvl1pPr algn="l" defTabSz="457200" rtl="0" eaLnBrk="1" latinLnBrk="0" hangingPunct="1">
              <a:lnSpc>
                <a:spcPct val="85000"/>
              </a:lnSpc>
              <a:spcBef>
                <a:spcPct val="0"/>
              </a:spcBef>
              <a:buNone/>
              <a:tabLst>
                <a:tab pos="2227263" algn="l"/>
              </a:tabLst>
              <a:defRPr sz="2800" b="0" i="0" kern="1200" spc="-50" baseline="0">
                <a:solidFill>
                  <a:schemeClr val="tx1"/>
                </a:solidFill>
                <a:latin typeface="Poppins" pitchFamily="2" charset="77"/>
                <a:ea typeface="+mj-ea"/>
                <a:cs typeface="Poppins" pitchFamily="2" charset="77"/>
              </a:defRPr>
            </a:lvl1pPr>
          </a:lstStyle>
          <a:p>
            <a:r>
              <a:rPr lang="en-NL" sz="5000" b="1" dirty="0">
                <a:solidFill>
                  <a:schemeClr val="bg1"/>
                </a:solidFill>
              </a:rPr>
              <a:t>Pricing</a:t>
            </a:r>
          </a:p>
        </p:txBody>
      </p:sp>
      <p:sp>
        <p:nvSpPr>
          <p:cNvPr id="23" name="Subtitle 3">
            <a:extLst>
              <a:ext uri="{FF2B5EF4-FFF2-40B4-BE49-F238E27FC236}">
                <a16:creationId xmlns:a16="http://schemas.microsoft.com/office/drawing/2014/main" id="{CD43AE15-61D5-71CC-531F-E4B7BE60474D}"/>
              </a:ext>
            </a:extLst>
          </p:cNvPr>
          <p:cNvSpPr txBox="1">
            <a:spLocks/>
          </p:cNvSpPr>
          <p:nvPr/>
        </p:nvSpPr>
        <p:spPr>
          <a:xfrm>
            <a:off x="0" y="2957327"/>
            <a:ext cx="6597570" cy="1588170"/>
          </a:xfrm>
          <a:prstGeom prst="rect">
            <a:avLst/>
          </a:prstGeom>
        </p:spPr>
        <p:txBody>
          <a:bodyPr lIns="288000" tIns="45720" rIns="91440" bIns="45720" anchor="t"/>
          <a:lstStyle>
            <a:lvl1pPr marL="0" indent="0" algn="l" defTabSz="457200" rtl="0" eaLnBrk="1" latinLnBrk="0" hangingPunct="1">
              <a:spcBef>
                <a:spcPts val="1000"/>
              </a:spcBef>
              <a:buFont typeface="Arial"/>
              <a:buNone/>
              <a:defRPr sz="2000" kern="1200">
                <a:solidFill>
                  <a:schemeClr val="tx1"/>
                </a:solidFill>
                <a:latin typeface="Poppins" pitchFamily="2" charset="77"/>
                <a:ea typeface="+mn-ea"/>
                <a:cs typeface="Poppins" pitchFamily="2" charset="77"/>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Poppins" pitchFamily="2" charset="77"/>
                <a:ea typeface="+mn-ea"/>
                <a:cs typeface="Poppins" pitchFamily="2" charset="77"/>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Poppins" pitchFamily="2" charset="77"/>
                <a:ea typeface="+mn-ea"/>
                <a:cs typeface="Poppins" pitchFamily="2" charset="77"/>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Poppins" pitchFamily="2" charset="77"/>
                <a:ea typeface="+mn-ea"/>
                <a:cs typeface="Poppins" pitchFamily="2" charset="77"/>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Poppins" pitchFamily="2" charset="77"/>
                <a:ea typeface="+mn-ea"/>
                <a:cs typeface="Poppins" pitchFamily="2" charset="77"/>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b="0" dirty="0">
                <a:solidFill>
                  <a:schemeClr val="bg1"/>
                </a:solidFill>
                <a:effectLst/>
                <a:latin typeface="Söhne"/>
                <a:cs typeface="Poppins"/>
              </a:rPr>
              <a:t>Trials, </a:t>
            </a:r>
            <a:r>
              <a:rPr lang="en-GB" sz="2400" dirty="0">
                <a:solidFill>
                  <a:schemeClr val="bg1"/>
                </a:solidFill>
                <a:latin typeface="Söhne"/>
                <a:cs typeface="Poppins"/>
              </a:rPr>
              <a:t>Price Model</a:t>
            </a:r>
            <a:r>
              <a:rPr lang="en-GB" sz="2400" b="0" dirty="0">
                <a:solidFill>
                  <a:schemeClr val="bg1"/>
                </a:solidFill>
                <a:effectLst/>
                <a:latin typeface="Söhne"/>
                <a:cs typeface="Poppins"/>
              </a:rPr>
              <a:t>, </a:t>
            </a:r>
            <a:r>
              <a:rPr lang="en-GB" sz="2400" dirty="0">
                <a:solidFill>
                  <a:schemeClr val="bg1"/>
                </a:solidFill>
                <a:latin typeface="Söhne"/>
                <a:cs typeface="Poppins"/>
              </a:rPr>
              <a:t>S</a:t>
            </a:r>
            <a:r>
              <a:rPr lang="en-GB" sz="2400" b="0" dirty="0">
                <a:solidFill>
                  <a:schemeClr val="bg1"/>
                </a:solidFill>
                <a:effectLst/>
                <a:latin typeface="Söhne"/>
                <a:cs typeface="Poppins"/>
              </a:rPr>
              <a:t>elf-service</a:t>
            </a:r>
          </a:p>
        </p:txBody>
      </p:sp>
    </p:spTree>
    <p:extLst>
      <p:ext uri="{BB962C8B-B14F-4D97-AF65-F5344CB8AC3E}">
        <p14:creationId xmlns:p14="http://schemas.microsoft.com/office/powerpoint/2010/main" val="3355467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0B140-5DE3-FBE4-AACA-1030D0F100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EAEE8F-A39E-6361-6343-1429B673AB03}"/>
              </a:ext>
            </a:extLst>
          </p:cNvPr>
          <p:cNvSpPr>
            <a:spLocks noGrp="1"/>
          </p:cNvSpPr>
          <p:nvPr>
            <p:ph type="title"/>
          </p:nvPr>
        </p:nvSpPr>
        <p:spPr/>
        <p:txBody>
          <a:bodyPr/>
          <a:lstStyle/>
          <a:p>
            <a:r>
              <a:rPr lang="en-US" dirty="0"/>
              <a:t>Price Model</a:t>
            </a:r>
            <a:br>
              <a:rPr lang="en-US" dirty="0"/>
            </a:br>
            <a:endParaRPr lang="en-US" dirty="0">
              <a:solidFill>
                <a:schemeClr val="bg1">
                  <a:lumMod val="50000"/>
                </a:schemeClr>
              </a:solidFill>
            </a:endParaRPr>
          </a:p>
        </p:txBody>
      </p:sp>
      <p:sp>
        <p:nvSpPr>
          <p:cNvPr id="4" name="Round Same-side Corner of Rectangle 3">
            <a:extLst>
              <a:ext uri="{FF2B5EF4-FFF2-40B4-BE49-F238E27FC236}">
                <a16:creationId xmlns:a16="http://schemas.microsoft.com/office/drawing/2014/main" id="{BCF18E82-A2A1-C25F-E4EB-D8B3542A97BC}"/>
              </a:ext>
            </a:extLst>
          </p:cNvPr>
          <p:cNvSpPr/>
          <p:nvPr/>
        </p:nvSpPr>
        <p:spPr>
          <a:xfrm>
            <a:off x="4475944" y="1122648"/>
            <a:ext cx="2880000" cy="4920694"/>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US">
              <a:latin typeface="Poppins" pitchFamily="2" charset="77"/>
              <a:cs typeface="Poppins" pitchFamily="2" charset="77"/>
            </a:endParaRPr>
          </a:p>
        </p:txBody>
      </p:sp>
      <p:sp>
        <p:nvSpPr>
          <p:cNvPr id="5" name="Rectangle 4">
            <a:extLst>
              <a:ext uri="{FF2B5EF4-FFF2-40B4-BE49-F238E27FC236}">
                <a16:creationId xmlns:a16="http://schemas.microsoft.com/office/drawing/2014/main" id="{AC0C3ACD-44EE-31A5-90BF-E3BD583660A1}"/>
              </a:ext>
            </a:extLst>
          </p:cNvPr>
          <p:cNvSpPr/>
          <p:nvPr/>
        </p:nvSpPr>
        <p:spPr>
          <a:xfrm>
            <a:off x="4654300" y="2371622"/>
            <a:ext cx="2416065" cy="1627180"/>
          </a:xfrm>
          <a:prstGeom prst="rect">
            <a:avLst/>
          </a:prstGeom>
        </p:spPr>
        <p:txBody>
          <a:bodyPr wrap="square" lIns="0" tIns="0" rIns="0" bIns="0" anchor="t">
            <a:noAutofit/>
          </a:bodyPr>
          <a:lstStyle/>
          <a:p>
            <a:r>
              <a:rPr lang="en-US" sz="1200">
                <a:solidFill>
                  <a:schemeClr val="bg1"/>
                </a:solidFill>
                <a:latin typeface="Poppins" pitchFamily="2" charset="77"/>
                <a:ea typeface="Open Sans" panose="020B0606030504020204" pitchFamily="34" charset="0"/>
                <a:cs typeface="Poppins" pitchFamily="2" charset="77"/>
              </a:rPr>
              <a:t>Unlock the full potential of process improvement with our Standard tier. It's designed to empower you with all the functionalities of our SaaS product, enabling you to visualize, optimize, and streamline your workflows with ease and precision.</a:t>
            </a:r>
          </a:p>
        </p:txBody>
      </p:sp>
      <p:sp>
        <p:nvSpPr>
          <p:cNvPr id="6" name="TextBox 5">
            <a:extLst>
              <a:ext uri="{FF2B5EF4-FFF2-40B4-BE49-F238E27FC236}">
                <a16:creationId xmlns:a16="http://schemas.microsoft.com/office/drawing/2014/main" id="{F87E8BFC-5E0D-1980-05E1-D8EFCCED5FC6}"/>
              </a:ext>
            </a:extLst>
          </p:cNvPr>
          <p:cNvSpPr txBox="1"/>
          <p:nvPr/>
        </p:nvSpPr>
        <p:spPr>
          <a:xfrm>
            <a:off x="4475943" y="1596078"/>
            <a:ext cx="2880000" cy="633188"/>
          </a:xfrm>
          <a:prstGeom prst="rect">
            <a:avLst/>
          </a:prstGeom>
          <a:solidFill>
            <a:schemeClr val="bg1"/>
          </a:solidFill>
          <a:ln>
            <a:noFill/>
          </a:ln>
        </p:spPr>
        <p:txBody>
          <a:bodyPr wrap="square" lIns="0" tIns="0" rIns="0" bIns="0" rtlCol="0" anchor="ctr">
            <a:noAutofit/>
          </a:bodyPr>
          <a:lstStyle/>
          <a:p>
            <a:pPr algn="ctr"/>
            <a:r>
              <a:rPr lang="en-US" b="1">
                <a:solidFill>
                  <a:schemeClr val="accent2"/>
                </a:solidFill>
                <a:latin typeface="Poppins" pitchFamily="2" charset="77"/>
                <a:cs typeface="Poppins" pitchFamily="2" charset="77"/>
              </a:rPr>
              <a:t>STANDARD</a:t>
            </a:r>
            <a:endParaRPr lang="en-US" sz="1800" b="1">
              <a:solidFill>
                <a:schemeClr val="accent2"/>
              </a:solidFill>
              <a:latin typeface="Poppins" pitchFamily="2" charset="77"/>
              <a:cs typeface="Poppins" pitchFamily="2" charset="77"/>
            </a:endParaRPr>
          </a:p>
        </p:txBody>
      </p:sp>
      <p:sp>
        <p:nvSpPr>
          <p:cNvPr id="13" name="Round Same-side Corner of Rectangle 12">
            <a:extLst>
              <a:ext uri="{FF2B5EF4-FFF2-40B4-BE49-F238E27FC236}">
                <a16:creationId xmlns:a16="http://schemas.microsoft.com/office/drawing/2014/main" id="{FB414F29-B53B-CDEF-AC7A-B0425403F50A}"/>
              </a:ext>
            </a:extLst>
          </p:cNvPr>
          <p:cNvSpPr/>
          <p:nvPr/>
        </p:nvSpPr>
        <p:spPr>
          <a:xfrm>
            <a:off x="1118181" y="1141234"/>
            <a:ext cx="2880000" cy="4920694"/>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US">
              <a:latin typeface="Poppins" pitchFamily="2" charset="77"/>
              <a:cs typeface="Poppins" pitchFamily="2" charset="77"/>
            </a:endParaRPr>
          </a:p>
        </p:txBody>
      </p:sp>
      <p:sp>
        <p:nvSpPr>
          <p:cNvPr id="14" name="Rectangle 13">
            <a:extLst>
              <a:ext uri="{FF2B5EF4-FFF2-40B4-BE49-F238E27FC236}">
                <a16:creationId xmlns:a16="http://schemas.microsoft.com/office/drawing/2014/main" id="{6570B678-D28F-14BE-A2A8-B0506B9375D8}"/>
              </a:ext>
            </a:extLst>
          </p:cNvPr>
          <p:cNvSpPr/>
          <p:nvPr/>
        </p:nvSpPr>
        <p:spPr>
          <a:xfrm>
            <a:off x="1296537" y="2390208"/>
            <a:ext cx="2416064" cy="1700030"/>
          </a:xfrm>
          <a:prstGeom prst="rect">
            <a:avLst/>
          </a:prstGeom>
        </p:spPr>
        <p:txBody>
          <a:bodyPr wrap="square" lIns="0" tIns="0" rIns="0" bIns="0" anchor="t">
            <a:noAutofit/>
          </a:bodyPr>
          <a:lstStyle/>
          <a:p>
            <a:r>
              <a:rPr lang="en-US" sz="1200">
                <a:solidFill>
                  <a:schemeClr val="bg1"/>
                </a:solidFill>
                <a:latin typeface="Poppins" pitchFamily="2" charset="77"/>
                <a:ea typeface="Open Sans" panose="020B0606030504020204" pitchFamily="34" charset="0"/>
                <a:cs typeface="Poppins" pitchFamily="2" charset="77"/>
              </a:rPr>
              <a:t>Step into the world of enhanced efficiency and seamless processes with our Essential tier. Experience the transformative power of our SaaS product, equipped with all the necessary features to kickstart your journey towards operational excellence.</a:t>
            </a:r>
          </a:p>
        </p:txBody>
      </p:sp>
      <p:sp>
        <p:nvSpPr>
          <p:cNvPr id="15" name="TextBox 14">
            <a:extLst>
              <a:ext uri="{FF2B5EF4-FFF2-40B4-BE49-F238E27FC236}">
                <a16:creationId xmlns:a16="http://schemas.microsoft.com/office/drawing/2014/main" id="{344F64D3-3912-6D76-BF89-900AF15E667D}"/>
              </a:ext>
            </a:extLst>
          </p:cNvPr>
          <p:cNvSpPr txBox="1"/>
          <p:nvPr/>
        </p:nvSpPr>
        <p:spPr>
          <a:xfrm>
            <a:off x="1118181" y="1614664"/>
            <a:ext cx="2879998" cy="633188"/>
          </a:xfrm>
          <a:prstGeom prst="rect">
            <a:avLst/>
          </a:prstGeom>
          <a:solidFill>
            <a:schemeClr val="bg1"/>
          </a:solidFill>
        </p:spPr>
        <p:txBody>
          <a:bodyPr wrap="square" lIns="0" tIns="0" rIns="0" bIns="0" rtlCol="0" anchor="ctr">
            <a:noAutofit/>
          </a:bodyPr>
          <a:lstStyle/>
          <a:p>
            <a:pPr algn="ctr"/>
            <a:r>
              <a:rPr lang="en-US" sz="1800" b="1">
                <a:solidFill>
                  <a:schemeClr val="accent1"/>
                </a:solidFill>
                <a:latin typeface="Poppins" pitchFamily="2" charset="77"/>
                <a:cs typeface="Poppins" pitchFamily="2" charset="77"/>
              </a:rPr>
              <a:t>ESSENTIAL</a:t>
            </a:r>
          </a:p>
        </p:txBody>
      </p:sp>
      <p:sp>
        <p:nvSpPr>
          <p:cNvPr id="30" name="Round Same-side Corner of Rectangle 29">
            <a:extLst>
              <a:ext uri="{FF2B5EF4-FFF2-40B4-BE49-F238E27FC236}">
                <a16:creationId xmlns:a16="http://schemas.microsoft.com/office/drawing/2014/main" id="{803ED102-7659-16B6-96FD-740CA62C05A5}"/>
              </a:ext>
            </a:extLst>
          </p:cNvPr>
          <p:cNvSpPr/>
          <p:nvPr/>
        </p:nvSpPr>
        <p:spPr>
          <a:xfrm>
            <a:off x="7833708" y="1122647"/>
            <a:ext cx="2880000" cy="4920694"/>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US">
              <a:latin typeface="Poppins" pitchFamily="2" charset="77"/>
              <a:cs typeface="Poppins" pitchFamily="2" charset="77"/>
            </a:endParaRPr>
          </a:p>
        </p:txBody>
      </p:sp>
      <p:sp>
        <p:nvSpPr>
          <p:cNvPr id="32" name="TextBox 31">
            <a:extLst>
              <a:ext uri="{FF2B5EF4-FFF2-40B4-BE49-F238E27FC236}">
                <a16:creationId xmlns:a16="http://schemas.microsoft.com/office/drawing/2014/main" id="{B59C3981-64AE-01EC-1A9C-A0D782A215B5}"/>
              </a:ext>
            </a:extLst>
          </p:cNvPr>
          <p:cNvSpPr txBox="1"/>
          <p:nvPr/>
        </p:nvSpPr>
        <p:spPr>
          <a:xfrm>
            <a:off x="7833707" y="1596077"/>
            <a:ext cx="2880000" cy="633188"/>
          </a:xfrm>
          <a:prstGeom prst="rect">
            <a:avLst/>
          </a:prstGeom>
          <a:solidFill>
            <a:schemeClr val="bg1"/>
          </a:solidFill>
          <a:ln>
            <a:noFill/>
          </a:ln>
        </p:spPr>
        <p:txBody>
          <a:bodyPr wrap="square" lIns="0" tIns="0" rIns="0" bIns="0" rtlCol="0" anchor="ctr">
            <a:noAutofit/>
          </a:bodyPr>
          <a:lstStyle/>
          <a:p>
            <a:pPr algn="ctr"/>
            <a:r>
              <a:rPr lang="en-US" sz="1800" b="1">
                <a:solidFill>
                  <a:schemeClr val="accent3"/>
                </a:solidFill>
                <a:latin typeface="Poppins" pitchFamily="2" charset="77"/>
                <a:cs typeface="Poppins" pitchFamily="2" charset="77"/>
              </a:rPr>
              <a:t>PREMIUM</a:t>
            </a:r>
          </a:p>
        </p:txBody>
      </p:sp>
      <p:sp>
        <p:nvSpPr>
          <p:cNvPr id="46" name="Rounded Rectangle 45">
            <a:extLst>
              <a:ext uri="{FF2B5EF4-FFF2-40B4-BE49-F238E27FC236}">
                <a16:creationId xmlns:a16="http://schemas.microsoft.com/office/drawing/2014/main" id="{84224CF2-C09E-2414-08B7-111322E9A5D8}"/>
              </a:ext>
            </a:extLst>
          </p:cNvPr>
          <p:cNvSpPr/>
          <p:nvPr/>
        </p:nvSpPr>
        <p:spPr>
          <a:xfrm>
            <a:off x="1296537" y="4220869"/>
            <a:ext cx="2416064" cy="45719"/>
          </a:xfrm>
          <a:prstGeom prst="roundRect">
            <a:avLst>
              <a:gd name="adj" fmla="val 5000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a:latin typeface="Poppins" pitchFamily="2" charset="77"/>
              <a:cs typeface="Poppins" pitchFamily="2" charset="77"/>
            </a:endParaRPr>
          </a:p>
        </p:txBody>
      </p:sp>
      <p:sp>
        <p:nvSpPr>
          <p:cNvPr id="47" name="Rounded Rectangle 46">
            <a:extLst>
              <a:ext uri="{FF2B5EF4-FFF2-40B4-BE49-F238E27FC236}">
                <a16:creationId xmlns:a16="http://schemas.microsoft.com/office/drawing/2014/main" id="{221DABA7-A915-340E-D423-59277B495E2C}"/>
              </a:ext>
            </a:extLst>
          </p:cNvPr>
          <p:cNvSpPr/>
          <p:nvPr/>
        </p:nvSpPr>
        <p:spPr>
          <a:xfrm>
            <a:off x="4665187" y="4220869"/>
            <a:ext cx="2416064" cy="45719"/>
          </a:xfrm>
          <a:prstGeom prst="roundRect">
            <a:avLst>
              <a:gd name="adj" fmla="val 50000"/>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a:latin typeface="Poppins" pitchFamily="2" charset="77"/>
              <a:cs typeface="Poppins" pitchFamily="2" charset="77"/>
            </a:endParaRPr>
          </a:p>
        </p:txBody>
      </p:sp>
      <p:sp>
        <p:nvSpPr>
          <p:cNvPr id="48" name="Rounded Rectangle 47">
            <a:extLst>
              <a:ext uri="{FF2B5EF4-FFF2-40B4-BE49-F238E27FC236}">
                <a16:creationId xmlns:a16="http://schemas.microsoft.com/office/drawing/2014/main" id="{ED25EEFA-0080-61E4-8148-1C4D2C68DA3D}"/>
              </a:ext>
            </a:extLst>
          </p:cNvPr>
          <p:cNvSpPr/>
          <p:nvPr/>
        </p:nvSpPr>
        <p:spPr>
          <a:xfrm>
            <a:off x="8044722" y="4220869"/>
            <a:ext cx="2416064" cy="45719"/>
          </a:xfrm>
          <a:prstGeom prst="roundRect">
            <a:avLst>
              <a:gd name="adj" fmla="val 50000"/>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a:latin typeface="Poppins" pitchFamily="2" charset="77"/>
              <a:cs typeface="Poppins" pitchFamily="2" charset="77"/>
            </a:endParaRPr>
          </a:p>
        </p:txBody>
      </p:sp>
      <p:sp>
        <p:nvSpPr>
          <p:cNvPr id="49" name="Rounded Rectangle 48">
            <a:extLst>
              <a:ext uri="{FF2B5EF4-FFF2-40B4-BE49-F238E27FC236}">
                <a16:creationId xmlns:a16="http://schemas.microsoft.com/office/drawing/2014/main" id="{C77C313A-AEF4-D9A6-7671-4DF6ED1CF127}"/>
              </a:ext>
            </a:extLst>
          </p:cNvPr>
          <p:cNvSpPr/>
          <p:nvPr/>
        </p:nvSpPr>
        <p:spPr>
          <a:xfrm>
            <a:off x="1296537" y="5363869"/>
            <a:ext cx="2416064" cy="45719"/>
          </a:xfrm>
          <a:prstGeom prst="roundRect">
            <a:avLst>
              <a:gd name="adj" fmla="val 5000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a:latin typeface="Poppins" pitchFamily="2" charset="77"/>
              <a:cs typeface="Poppins" pitchFamily="2" charset="77"/>
            </a:endParaRPr>
          </a:p>
        </p:txBody>
      </p:sp>
      <p:sp>
        <p:nvSpPr>
          <p:cNvPr id="50" name="Rectangle 49">
            <a:extLst>
              <a:ext uri="{FF2B5EF4-FFF2-40B4-BE49-F238E27FC236}">
                <a16:creationId xmlns:a16="http://schemas.microsoft.com/office/drawing/2014/main" id="{462364A0-6B47-A0E5-208F-8786B32E34FB}"/>
              </a:ext>
            </a:extLst>
          </p:cNvPr>
          <p:cNvSpPr/>
          <p:nvPr/>
        </p:nvSpPr>
        <p:spPr>
          <a:xfrm>
            <a:off x="1118181" y="5444446"/>
            <a:ext cx="2879998" cy="584853"/>
          </a:xfrm>
          <a:prstGeom prst="rect">
            <a:avLst/>
          </a:prstGeom>
        </p:spPr>
        <p:txBody>
          <a:bodyPr wrap="square" lIns="0" tIns="0" rIns="0" bIns="0" anchor="ctr">
            <a:noAutofit/>
          </a:bodyPr>
          <a:lstStyle/>
          <a:p>
            <a:pPr algn="ctr"/>
            <a:r>
              <a:rPr lang="en-US" sz="3200" dirty="0">
                <a:solidFill>
                  <a:schemeClr val="bg1"/>
                </a:solidFill>
                <a:latin typeface="Poppins" pitchFamily="2" charset="77"/>
                <a:ea typeface="Open Sans" panose="020B0606030504020204" pitchFamily="34" charset="0"/>
                <a:cs typeface="Poppins" pitchFamily="2" charset="77"/>
              </a:rPr>
              <a:t>$99</a:t>
            </a:r>
            <a:r>
              <a:rPr lang="en-US" sz="1400" dirty="0">
                <a:solidFill>
                  <a:schemeClr val="accent1">
                    <a:lumMod val="75000"/>
                  </a:schemeClr>
                </a:solidFill>
                <a:latin typeface="Poppins" pitchFamily="2" charset="77"/>
                <a:ea typeface="Open Sans" panose="020B0606030504020204" pitchFamily="34" charset="0"/>
                <a:cs typeface="Poppins" pitchFamily="2" charset="77"/>
              </a:rPr>
              <a:t>/Month</a:t>
            </a:r>
            <a:endParaRPr lang="en-US" sz="2400" dirty="0">
              <a:solidFill>
                <a:schemeClr val="accent1">
                  <a:lumMod val="75000"/>
                </a:schemeClr>
              </a:solidFill>
              <a:latin typeface="Poppins" pitchFamily="2" charset="77"/>
              <a:ea typeface="Open Sans" panose="020B0606030504020204" pitchFamily="34" charset="0"/>
              <a:cs typeface="Poppins" pitchFamily="2" charset="77"/>
            </a:endParaRPr>
          </a:p>
        </p:txBody>
      </p:sp>
      <p:sp>
        <p:nvSpPr>
          <p:cNvPr id="51" name="Rectangle 50">
            <a:extLst>
              <a:ext uri="{FF2B5EF4-FFF2-40B4-BE49-F238E27FC236}">
                <a16:creationId xmlns:a16="http://schemas.microsoft.com/office/drawing/2014/main" id="{8BF13936-E48B-EBB6-754B-75E742DEFFE4}"/>
              </a:ext>
            </a:extLst>
          </p:cNvPr>
          <p:cNvSpPr/>
          <p:nvPr/>
        </p:nvSpPr>
        <p:spPr>
          <a:xfrm>
            <a:off x="1305415" y="4360701"/>
            <a:ext cx="2416064" cy="915456"/>
          </a:xfrm>
          <a:prstGeom prst="rect">
            <a:avLst/>
          </a:prstGeom>
        </p:spPr>
        <p:txBody>
          <a:bodyPr wrap="square" lIns="0" tIns="0" rIns="0" bIns="0" anchor="t">
            <a:noAutofit/>
          </a:bodyPr>
          <a:lstStyle/>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All modeling features</a:t>
            </a:r>
          </a:p>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All process mining features</a:t>
            </a:r>
          </a:p>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1 GB Storage / User</a:t>
            </a:r>
          </a:p>
        </p:txBody>
      </p:sp>
      <p:sp>
        <p:nvSpPr>
          <p:cNvPr id="52" name="Rectangle 51">
            <a:extLst>
              <a:ext uri="{FF2B5EF4-FFF2-40B4-BE49-F238E27FC236}">
                <a16:creationId xmlns:a16="http://schemas.microsoft.com/office/drawing/2014/main" id="{0A044537-B6E4-54DF-69E9-D9F7F72FCDA8}"/>
              </a:ext>
            </a:extLst>
          </p:cNvPr>
          <p:cNvSpPr/>
          <p:nvPr/>
        </p:nvSpPr>
        <p:spPr>
          <a:xfrm>
            <a:off x="8065674" y="2371622"/>
            <a:ext cx="2480998" cy="1627180"/>
          </a:xfrm>
          <a:prstGeom prst="rect">
            <a:avLst/>
          </a:prstGeom>
        </p:spPr>
        <p:txBody>
          <a:bodyPr wrap="square" lIns="0" tIns="0" rIns="0" bIns="0" anchor="t">
            <a:noAutofit/>
          </a:bodyPr>
          <a:lstStyle/>
          <a:p>
            <a:r>
              <a:rPr lang="en-US" sz="1200" dirty="0">
                <a:solidFill>
                  <a:schemeClr val="bg1"/>
                </a:solidFill>
                <a:latin typeface="Poppins" pitchFamily="2" charset="77"/>
                <a:ea typeface="Open Sans" panose="020B0606030504020204" pitchFamily="34" charset="0"/>
                <a:cs typeface="Poppins" pitchFamily="2" charset="77"/>
              </a:rPr>
              <a:t>Take your process improvement initiatives to new heights with our Premium tier. Ideal for larger organizations looking to scale, this tier provides unrestricted access to all product features, fostering collaboration and driving maximum efficiency across your enterprise.</a:t>
            </a:r>
          </a:p>
        </p:txBody>
      </p:sp>
      <p:sp>
        <p:nvSpPr>
          <p:cNvPr id="53" name="Rounded Rectangle 52">
            <a:extLst>
              <a:ext uri="{FF2B5EF4-FFF2-40B4-BE49-F238E27FC236}">
                <a16:creationId xmlns:a16="http://schemas.microsoft.com/office/drawing/2014/main" id="{CAF5D62E-AAC6-08C7-BCBF-E34118F71588}"/>
              </a:ext>
            </a:extLst>
          </p:cNvPr>
          <p:cNvSpPr/>
          <p:nvPr/>
        </p:nvSpPr>
        <p:spPr>
          <a:xfrm>
            <a:off x="4665187" y="5363869"/>
            <a:ext cx="2416064" cy="45719"/>
          </a:xfrm>
          <a:prstGeom prst="roundRect">
            <a:avLst>
              <a:gd name="adj" fmla="val 50000"/>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a:latin typeface="Poppins" pitchFamily="2" charset="77"/>
              <a:cs typeface="Poppins" pitchFamily="2" charset="77"/>
            </a:endParaRPr>
          </a:p>
        </p:txBody>
      </p:sp>
      <p:sp>
        <p:nvSpPr>
          <p:cNvPr id="54" name="Rounded Rectangle 53">
            <a:extLst>
              <a:ext uri="{FF2B5EF4-FFF2-40B4-BE49-F238E27FC236}">
                <a16:creationId xmlns:a16="http://schemas.microsoft.com/office/drawing/2014/main" id="{01A359AF-4149-F102-5C01-3939A3BEAEF1}"/>
              </a:ext>
            </a:extLst>
          </p:cNvPr>
          <p:cNvSpPr/>
          <p:nvPr/>
        </p:nvSpPr>
        <p:spPr>
          <a:xfrm>
            <a:off x="8065675" y="5363869"/>
            <a:ext cx="2416064" cy="45719"/>
          </a:xfrm>
          <a:prstGeom prst="roundRect">
            <a:avLst>
              <a:gd name="adj" fmla="val 50000"/>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a:latin typeface="Poppins" pitchFamily="2" charset="77"/>
              <a:cs typeface="Poppins" pitchFamily="2" charset="77"/>
            </a:endParaRPr>
          </a:p>
        </p:txBody>
      </p:sp>
      <p:sp>
        <p:nvSpPr>
          <p:cNvPr id="55" name="Rectangle 54">
            <a:extLst>
              <a:ext uri="{FF2B5EF4-FFF2-40B4-BE49-F238E27FC236}">
                <a16:creationId xmlns:a16="http://schemas.microsoft.com/office/drawing/2014/main" id="{5134D8FB-BA1C-9CEF-E4F6-CFC7A446D1EC}"/>
              </a:ext>
            </a:extLst>
          </p:cNvPr>
          <p:cNvSpPr/>
          <p:nvPr/>
        </p:nvSpPr>
        <p:spPr>
          <a:xfrm>
            <a:off x="4475945" y="5444446"/>
            <a:ext cx="2879998" cy="584853"/>
          </a:xfrm>
          <a:prstGeom prst="rect">
            <a:avLst/>
          </a:prstGeom>
        </p:spPr>
        <p:txBody>
          <a:bodyPr wrap="square" lIns="0" tIns="0" rIns="0" bIns="0" anchor="ctr">
            <a:noAutofit/>
          </a:bodyPr>
          <a:lstStyle/>
          <a:p>
            <a:pPr algn="ctr"/>
            <a:r>
              <a:rPr lang="en-US" sz="3200">
                <a:solidFill>
                  <a:schemeClr val="bg1"/>
                </a:solidFill>
                <a:latin typeface="Poppins" pitchFamily="2" charset="77"/>
                <a:ea typeface="Open Sans" panose="020B0606030504020204" pitchFamily="34" charset="0"/>
                <a:cs typeface="Poppins" pitchFamily="2" charset="77"/>
              </a:rPr>
              <a:t>$139</a:t>
            </a:r>
            <a:r>
              <a:rPr lang="en-US" sz="1400">
                <a:solidFill>
                  <a:schemeClr val="accent2">
                    <a:lumMod val="75000"/>
                  </a:schemeClr>
                </a:solidFill>
                <a:latin typeface="Poppins" pitchFamily="2" charset="77"/>
                <a:ea typeface="Open Sans" panose="020B0606030504020204" pitchFamily="34" charset="0"/>
                <a:cs typeface="Poppins" pitchFamily="2" charset="77"/>
              </a:rPr>
              <a:t>/Month</a:t>
            </a:r>
            <a:endParaRPr lang="en-US" sz="2400">
              <a:solidFill>
                <a:schemeClr val="accent2">
                  <a:lumMod val="75000"/>
                </a:schemeClr>
              </a:solidFill>
              <a:latin typeface="Poppins" pitchFamily="2" charset="77"/>
              <a:ea typeface="Open Sans" panose="020B0606030504020204" pitchFamily="34" charset="0"/>
              <a:cs typeface="Poppins" pitchFamily="2" charset="77"/>
            </a:endParaRPr>
          </a:p>
        </p:txBody>
      </p:sp>
      <p:sp>
        <p:nvSpPr>
          <p:cNvPr id="56" name="Rectangle 55">
            <a:extLst>
              <a:ext uri="{FF2B5EF4-FFF2-40B4-BE49-F238E27FC236}">
                <a16:creationId xmlns:a16="http://schemas.microsoft.com/office/drawing/2014/main" id="{975391FC-AC11-951E-44B4-B3E4FD17BC6C}"/>
              </a:ext>
            </a:extLst>
          </p:cNvPr>
          <p:cNvSpPr/>
          <p:nvPr/>
        </p:nvSpPr>
        <p:spPr>
          <a:xfrm>
            <a:off x="7833709" y="5444446"/>
            <a:ext cx="2879998" cy="584853"/>
          </a:xfrm>
          <a:prstGeom prst="rect">
            <a:avLst/>
          </a:prstGeom>
        </p:spPr>
        <p:txBody>
          <a:bodyPr wrap="square" lIns="0" tIns="0" rIns="0" bIns="0" anchor="ctr">
            <a:noAutofit/>
          </a:bodyPr>
          <a:lstStyle/>
          <a:p>
            <a:pPr algn="ctr"/>
            <a:r>
              <a:rPr lang="en-US" sz="3200">
                <a:solidFill>
                  <a:schemeClr val="bg1"/>
                </a:solidFill>
                <a:latin typeface="Poppins" pitchFamily="2" charset="77"/>
                <a:ea typeface="Open Sans" panose="020B0606030504020204" pitchFamily="34" charset="0"/>
                <a:cs typeface="Poppins" pitchFamily="2" charset="77"/>
              </a:rPr>
              <a:t>$199</a:t>
            </a:r>
            <a:r>
              <a:rPr lang="en-US" sz="1400">
                <a:solidFill>
                  <a:schemeClr val="accent3">
                    <a:lumMod val="75000"/>
                  </a:schemeClr>
                </a:solidFill>
                <a:latin typeface="Poppins" pitchFamily="2" charset="77"/>
                <a:ea typeface="Open Sans" panose="020B0606030504020204" pitchFamily="34" charset="0"/>
                <a:cs typeface="Poppins" pitchFamily="2" charset="77"/>
              </a:rPr>
              <a:t>/Month</a:t>
            </a:r>
          </a:p>
        </p:txBody>
      </p:sp>
      <p:sp>
        <p:nvSpPr>
          <p:cNvPr id="57" name="TextBox 56">
            <a:extLst>
              <a:ext uri="{FF2B5EF4-FFF2-40B4-BE49-F238E27FC236}">
                <a16:creationId xmlns:a16="http://schemas.microsoft.com/office/drawing/2014/main" id="{327436DE-0842-1F34-4EC1-4CE4F6A6BA11}"/>
              </a:ext>
            </a:extLst>
          </p:cNvPr>
          <p:cNvSpPr txBox="1"/>
          <p:nvPr/>
        </p:nvSpPr>
        <p:spPr>
          <a:xfrm>
            <a:off x="3951072" y="6246583"/>
            <a:ext cx="3929742" cy="209102"/>
          </a:xfrm>
          <a:prstGeom prst="rect">
            <a:avLst/>
          </a:prstGeom>
          <a:noFill/>
        </p:spPr>
        <p:txBody>
          <a:bodyPr wrap="none" lIns="0" tIns="0" rIns="0" bIns="0" rtlCol="0">
            <a:noAutofit/>
          </a:bodyPr>
          <a:lstStyle/>
          <a:p>
            <a:pPr algn="ctr"/>
            <a:r>
              <a:rPr lang="en-US" sz="1600" b="0" dirty="0">
                <a:solidFill>
                  <a:srgbClr val="FE6C19"/>
                </a:solidFill>
                <a:effectLst/>
                <a:latin typeface="Poppins" pitchFamily="2" charset="77"/>
              </a:rPr>
              <a:t>Save 15% On Annual Subscriptions</a:t>
            </a:r>
            <a:endParaRPr lang="en-US" sz="1600" dirty="0">
              <a:latin typeface="Arial"/>
              <a:cs typeface="Arial"/>
            </a:endParaRPr>
          </a:p>
        </p:txBody>
      </p:sp>
      <p:sp>
        <p:nvSpPr>
          <p:cNvPr id="58" name="Rectangle 57">
            <a:extLst>
              <a:ext uri="{FF2B5EF4-FFF2-40B4-BE49-F238E27FC236}">
                <a16:creationId xmlns:a16="http://schemas.microsoft.com/office/drawing/2014/main" id="{5B88002F-EBB0-C8F2-5476-678248404269}"/>
              </a:ext>
            </a:extLst>
          </p:cNvPr>
          <p:cNvSpPr/>
          <p:nvPr/>
        </p:nvSpPr>
        <p:spPr>
          <a:xfrm>
            <a:off x="4674065" y="4360701"/>
            <a:ext cx="2416064" cy="915456"/>
          </a:xfrm>
          <a:prstGeom prst="rect">
            <a:avLst/>
          </a:prstGeom>
        </p:spPr>
        <p:txBody>
          <a:bodyPr wrap="square" lIns="0" tIns="0" rIns="0" bIns="0" anchor="t">
            <a:noAutofit/>
          </a:bodyPr>
          <a:lstStyle/>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1 GB Storage / User</a:t>
            </a:r>
          </a:p>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Process Simulation</a:t>
            </a:r>
          </a:p>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Process Animation</a:t>
            </a:r>
          </a:p>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Process Documentation</a:t>
            </a:r>
          </a:p>
        </p:txBody>
      </p:sp>
      <p:sp>
        <p:nvSpPr>
          <p:cNvPr id="59" name="Rectangle 58">
            <a:extLst>
              <a:ext uri="{FF2B5EF4-FFF2-40B4-BE49-F238E27FC236}">
                <a16:creationId xmlns:a16="http://schemas.microsoft.com/office/drawing/2014/main" id="{7FA8C71D-6FA4-2EAA-5EB3-A8179639E56D}"/>
              </a:ext>
            </a:extLst>
          </p:cNvPr>
          <p:cNvSpPr/>
          <p:nvPr/>
        </p:nvSpPr>
        <p:spPr>
          <a:xfrm>
            <a:off x="8208588" y="4360701"/>
            <a:ext cx="2416064" cy="915456"/>
          </a:xfrm>
          <a:prstGeom prst="rect">
            <a:avLst/>
          </a:prstGeom>
        </p:spPr>
        <p:txBody>
          <a:bodyPr wrap="square" lIns="0" tIns="0" rIns="0" bIns="0" anchor="t">
            <a:noAutofit/>
          </a:bodyPr>
          <a:lstStyle/>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10 GB Storage / User</a:t>
            </a:r>
          </a:p>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Multiple Tenants</a:t>
            </a:r>
          </a:p>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Full Audit Logs</a:t>
            </a:r>
          </a:p>
          <a:p>
            <a:pPr marL="285750" indent="-285750">
              <a:buFont typeface="Wingdings" pitchFamily="2" charset="2"/>
              <a:buChar char="v"/>
            </a:pPr>
            <a:r>
              <a:rPr lang="en-US" sz="1200" dirty="0">
                <a:solidFill>
                  <a:schemeClr val="bg1"/>
                </a:solidFill>
                <a:latin typeface="Poppins" pitchFamily="2" charset="77"/>
                <a:ea typeface="Open Sans" panose="020B0606030504020204" pitchFamily="34" charset="0"/>
                <a:cs typeface="Poppins" pitchFamily="2" charset="77"/>
              </a:rPr>
              <a:t>White Labeling</a:t>
            </a:r>
          </a:p>
        </p:txBody>
      </p:sp>
      <p:sp>
        <p:nvSpPr>
          <p:cNvPr id="3" name="TextBox 2">
            <a:extLst>
              <a:ext uri="{FF2B5EF4-FFF2-40B4-BE49-F238E27FC236}">
                <a16:creationId xmlns:a16="http://schemas.microsoft.com/office/drawing/2014/main" id="{6F10D0D2-59AE-2928-8168-3DE0042FD92B}"/>
              </a:ext>
            </a:extLst>
          </p:cNvPr>
          <p:cNvSpPr txBox="1"/>
          <p:nvPr/>
        </p:nvSpPr>
        <p:spPr>
          <a:xfrm>
            <a:off x="3917226" y="6512325"/>
            <a:ext cx="3929741" cy="222924"/>
          </a:xfrm>
          <a:prstGeom prst="rect">
            <a:avLst/>
          </a:prstGeom>
          <a:noFill/>
        </p:spPr>
        <p:txBody>
          <a:bodyPr wrap="none" lIns="0" tIns="0" rIns="0" bIns="0" rtlCol="0">
            <a:noAutofit/>
          </a:bodyPr>
          <a:lstStyle/>
          <a:p>
            <a:pPr algn="ctr"/>
            <a:r>
              <a:rPr lang="en-GB" sz="1050" i="1" dirty="0">
                <a:solidFill>
                  <a:schemeClr val="bg2"/>
                </a:solidFill>
                <a:effectLst/>
                <a:latin typeface="Poppins" pitchFamily="2" charset="77"/>
              </a:rPr>
              <a:t>All prices shown are </a:t>
            </a:r>
            <a:r>
              <a:rPr lang="en-GB" sz="1050" i="1" dirty="0">
                <a:solidFill>
                  <a:schemeClr val="bg2"/>
                </a:solidFill>
                <a:latin typeface="Poppins" pitchFamily="2" charset="77"/>
              </a:rPr>
              <a:t>per user </a:t>
            </a:r>
            <a:r>
              <a:rPr lang="en-GB" sz="1050" i="1" dirty="0">
                <a:solidFill>
                  <a:schemeClr val="bg2"/>
                </a:solidFill>
                <a:effectLst/>
                <a:latin typeface="Poppins" pitchFamily="2" charset="77"/>
              </a:rPr>
              <a:t>exclusive of VAT</a:t>
            </a:r>
            <a:endParaRPr lang="en-US" sz="1050" i="1" dirty="0" err="1">
              <a:solidFill>
                <a:schemeClr val="bg2"/>
              </a:solidFill>
              <a:latin typeface="Arial"/>
              <a:cs typeface="Arial"/>
            </a:endParaRPr>
          </a:p>
        </p:txBody>
      </p:sp>
    </p:spTree>
    <p:extLst>
      <p:ext uri="{BB962C8B-B14F-4D97-AF65-F5344CB8AC3E}">
        <p14:creationId xmlns:p14="http://schemas.microsoft.com/office/powerpoint/2010/main" val="1637552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500"/>
                                        <p:tgtEl>
                                          <p:spTgt spid="5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3" grpId="0" animBg="1"/>
      <p:bldP spid="5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2448A-9319-E3D5-A2FF-0BD6AB361CAB}"/>
            </a:ext>
          </a:extLst>
        </p:cNvPr>
        <p:cNvGrpSpPr/>
        <p:nvPr/>
      </p:nvGrpSpPr>
      <p:grpSpPr>
        <a:xfrm>
          <a:off x="0" y="0"/>
          <a:ext cx="0" cy="0"/>
          <a:chOff x="0" y="0"/>
          <a:chExt cx="0" cy="0"/>
        </a:xfrm>
      </p:grpSpPr>
      <p:sp>
        <p:nvSpPr>
          <p:cNvPr id="12" name="Graphic 5">
            <a:extLst>
              <a:ext uri="{FF2B5EF4-FFF2-40B4-BE49-F238E27FC236}">
                <a16:creationId xmlns:a16="http://schemas.microsoft.com/office/drawing/2014/main" id="{2F3C149F-0951-3AF0-FB3C-8A8723685C59}"/>
              </a:ext>
            </a:extLst>
          </p:cNvPr>
          <p:cNvSpPr/>
          <p:nvPr/>
        </p:nvSpPr>
        <p:spPr>
          <a:xfrm rot="5950815">
            <a:off x="3541839" y="5879148"/>
            <a:ext cx="2505078" cy="4764793"/>
          </a:xfrm>
          <a:custGeom>
            <a:avLst/>
            <a:gdLst>
              <a:gd name="connsiteX0" fmla="*/ 3088201 w 6758975"/>
              <a:gd name="connsiteY0" fmla="*/ 24841 h 7100536"/>
              <a:gd name="connsiteX1" fmla="*/ 1101479 w 6758975"/>
              <a:gd name="connsiteY1" fmla="*/ 1118499 h 7100536"/>
              <a:gd name="connsiteX2" fmla="*/ 476925 w 6758975"/>
              <a:gd name="connsiteY2" fmla="*/ 1771519 h 7100536"/>
              <a:gd name="connsiteX3" fmla="*/ 31252 w 6758975"/>
              <a:gd name="connsiteY3" fmla="*/ 2873433 h 7100536"/>
              <a:gd name="connsiteX4" fmla="*/ 31855 w 6758975"/>
              <a:gd name="connsiteY4" fmla="*/ 3865843 h 7100536"/>
              <a:gd name="connsiteX5" fmla="*/ 623091 w 6758975"/>
              <a:gd name="connsiteY5" fmla="*/ 5300790 h 7100536"/>
              <a:gd name="connsiteX6" fmla="*/ 1432398 w 6758975"/>
              <a:gd name="connsiteY6" fmla="*/ 6141484 h 7100536"/>
              <a:gd name="connsiteX7" fmla="*/ 3147406 w 6758975"/>
              <a:gd name="connsiteY7" fmla="*/ 6909086 h 7100536"/>
              <a:gd name="connsiteX8" fmla="*/ 5736140 w 6758975"/>
              <a:gd name="connsiteY8" fmla="*/ 6961805 h 7100536"/>
              <a:gd name="connsiteX9" fmla="*/ 6584405 w 6758975"/>
              <a:gd name="connsiteY9" fmla="*/ 6224319 h 7100536"/>
              <a:gd name="connsiteX10" fmla="*/ 6758870 w 6758975"/>
              <a:gd name="connsiteY10" fmla="*/ 5298829 h 7100536"/>
              <a:gd name="connsiteX11" fmla="*/ 6624374 w 6758975"/>
              <a:gd name="connsiteY11" fmla="*/ 4165622 h 7100536"/>
              <a:gd name="connsiteX12" fmla="*/ 6193775 w 6758975"/>
              <a:gd name="connsiteY12" fmla="*/ 2801187 h 7100536"/>
              <a:gd name="connsiteX13" fmla="*/ 4995937 w 6758975"/>
              <a:gd name="connsiteY13" fmla="*/ 683558 h 7100536"/>
              <a:gd name="connsiteX14" fmla="*/ 3989350 w 6758975"/>
              <a:gd name="connsiteY14" fmla="*/ 62471 h 7100536"/>
              <a:gd name="connsiteX15" fmla="*/ 3088201 w 6758975"/>
              <a:gd name="connsiteY15" fmla="*/ 24841 h 710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58975" h="7100536">
                <a:moveTo>
                  <a:pt x="3088201" y="24841"/>
                </a:moveTo>
                <a:cubicBezTo>
                  <a:pt x="2443692" y="136616"/>
                  <a:pt x="1735640" y="526393"/>
                  <a:pt x="1101479" y="1118499"/>
                </a:cubicBezTo>
                <a:cubicBezTo>
                  <a:pt x="838731" y="1363805"/>
                  <a:pt x="565091" y="1649919"/>
                  <a:pt x="476925" y="1771519"/>
                </a:cubicBezTo>
                <a:cubicBezTo>
                  <a:pt x="273305" y="2052308"/>
                  <a:pt x="94542" y="2494308"/>
                  <a:pt x="31252" y="2873433"/>
                </a:cubicBezTo>
                <a:cubicBezTo>
                  <a:pt x="-10662" y="3124498"/>
                  <a:pt x="-10371" y="3601093"/>
                  <a:pt x="31855" y="3865843"/>
                </a:cubicBezTo>
                <a:cubicBezTo>
                  <a:pt x="106717" y="4335276"/>
                  <a:pt x="339182" y="4899496"/>
                  <a:pt x="623091" y="5300790"/>
                </a:cubicBezTo>
                <a:cubicBezTo>
                  <a:pt x="806133" y="5559513"/>
                  <a:pt x="1193418" y="5961799"/>
                  <a:pt x="1432398" y="6141484"/>
                </a:cubicBezTo>
                <a:cubicBezTo>
                  <a:pt x="1916427" y="6505397"/>
                  <a:pt x="2498230" y="6765791"/>
                  <a:pt x="3147406" y="6909086"/>
                </a:cubicBezTo>
                <a:cubicBezTo>
                  <a:pt x="4212829" y="7144257"/>
                  <a:pt x="5176354" y="7163887"/>
                  <a:pt x="5736140" y="6961805"/>
                </a:cubicBezTo>
                <a:cubicBezTo>
                  <a:pt x="6142330" y="6815187"/>
                  <a:pt x="6423866" y="6570439"/>
                  <a:pt x="6584405" y="6224319"/>
                </a:cubicBezTo>
                <a:cubicBezTo>
                  <a:pt x="6730687" y="5908997"/>
                  <a:pt x="6756828" y="5770306"/>
                  <a:pt x="6758870" y="5298829"/>
                </a:cubicBezTo>
                <a:cubicBezTo>
                  <a:pt x="6760796" y="4850864"/>
                  <a:pt x="6737067" y="4650908"/>
                  <a:pt x="6624374" y="4165622"/>
                </a:cubicBezTo>
                <a:cubicBezTo>
                  <a:pt x="6528934" y="3754729"/>
                  <a:pt x="6400779" y="3348625"/>
                  <a:pt x="6193775" y="2801187"/>
                </a:cubicBezTo>
                <a:cubicBezTo>
                  <a:pt x="5790483" y="1734653"/>
                  <a:pt x="5467810" y="1164220"/>
                  <a:pt x="4995937" y="683558"/>
                </a:cubicBezTo>
                <a:cubicBezTo>
                  <a:pt x="4681200" y="362952"/>
                  <a:pt x="4359636" y="164544"/>
                  <a:pt x="3989350" y="62471"/>
                </a:cubicBezTo>
                <a:cubicBezTo>
                  <a:pt x="3753093" y="-2653"/>
                  <a:pt x="3345036" y="-19703"/>
                  <a:pt x="3088201" y="24841"/>
                </a:cubicBezTo>
              </a:path>
            </a:pathLst>
          </a:custGeom>
          <a:solidFill>
            <a:schemeClr val="accent2"/>
          </a:solidFill>
          <a:ln w="19431" cap="flat">
            <a:noFill/>
            <a:prstDash val="solid"/>
            <a:miter/>
          </a:ln>
        </p:spPr>
        <p:txBody>
          <a:bodyPr rtlCol="0" anchor="ctr"/>
          <a:lstStyle/>
          <a:p>
            <a:endParaRPr lang="en-US" dirty="0"/>
          </a:p>
        </p:txBody>
      </p:sp>
      <p:pic>
        <p:nvPicPr>
          <p:cNvPr id="2" name="Picture 1">
            <a:extLst>
              <a:ext uri="{FF2B5EF4-FFF2-40B4-BE49-F238E27FC236}">
                <a16:creationId xmlns:a16="http://schemas.microsoft.com/office/drawing/2014/main" id="{FB8CCD24-BD0B-899A-FA31-28FE9BFE72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46092" y="1351042"/>
            <a:ext cx="4867064" cy="5475447"/>
          </a:xfrm>
          <a:prstGeom prst="rect">
            <a:avLst/>
          </a:prstGeom>
        </p:spPr>
      </p:pic>
      <p:sp>
        <p:nvSpPr>
          <p:cNvPr id="5" name="TextBox 4">
            <a:extLst>
              <a:ext uri="{FF2B5EF4-FFF2-40B4-BE49-F238E27FC236}">
                <a16:creationId xmlns:a16="http://schemas.microsoft.com/office/drawing/2014/main" id="{5DFAB671-EA1F-E2A3-C8DD-5A5C47788CDB}"/>
              </a:ext>
            </a:extLst>
          </p:cNvPr>
          <p:cNvSpPr txBox="1"/>
          <p:nvPr/>
        </p:nvSpPr>
        <p:spPr>
          <a:xfrm>
            <a:off x="2358189" y="2646947"/>
            <a:ext cx="0" cy="0"/>
          </a:xfrm>
          <a:prstGeom prst="rect">
            <a:avLst/>
          </a:prstGeom>
          <a:noFill/>
        </p:spPr>
        <p:txBody>
          <a:bodyPr wrap="none" lIns="0" tIns="0" rIns="0" bIns="0" rtlCol="0">
            <a:noAutofit/>
          </a:bodyPr>
          <a:lstStyle/>
          <a:p>
            <a:endParaRPr lang="en-US" sz="1400" dirty="0" err="1">
              <a:latin typeface="Arial"/>
              <a:cs typeface="Arial"/>
            </a:endParaRPr>
          </a:p>
        </p:txBody>
      </p:sp>
      <p:sp>
        <p:nvSpPr>
          <p:cNvPr id="6" name="TextBox 5">
            <a:extLst>
              <a:ext uri="{FF2B5EF4-FFF2-40B4-BE49-F238E27FC236}">
                <a16:creationId xmlns:a16="http://schemas.microsoft.com/office/drawing/2014/main" id="{2D885055-59E7-8938-3F4C-6F1767EE8427}"/>
              </a:ext>
            </a:extLst>
          </p:cNvPr>
          <p:cNvSpPr txBox="1"/>
          <p:nvPr/>
        </p:nvSpPr>
        <p:spPr>
          <a:xfrm>
            <a:off x="1134478" y="1897463"/>
            <a:ext cx="4815949" cy="876439"/>
          </a:xfrm>
          <a:prstGeom prst="rect">
            <a:avLst/>
          </a:prstGeom>
          <a:noFill/>
        </p:spPr>
        <p:txBody>
          <a:bodyPr wrap="none" lIns="0" tIns="0" rIns="0" bIns="0" rtlCol="0">
            <a:noAutofit/>
          </a:bodyPr>
          <a:lstStyle/>
          <a:p>
            <a:r>
              <a:rPr lang="en-US" b="1" dirty="0">
                <a:solidFill>
                  <a:schemeClr val="bg1"/>
                </a:solidFill>
                <a:latin typeface="Arial"/>
                <a:cs typeface="Arial"/>
              </a:rPr>
              <a:t>Free Trial</a:t>
            </a:r>
          </a:p>
          <a:p>
            <a:r>
              <a:rPr lang="en-US" sz="1600" i="1" dirty="0">
                <a:solidFill>
                  <a:schemeClr val="bg1"/>
                </a:solidFill>
                <a:latin typeface="Arial"/>
                <a:cs typeface="Arial"/>
              </a:rPr>
              <a:t>No credit card required. No software to install</a:t>
            </a:r>
            <a:r>
              <a:rPr lang="en-US" sz="1600" dirty="0">
                <a:solidFill>
                  <a:schemeClr val="bg1"/>
                </a:solidFill>
                <a:latin typeface="Arial"/>
                <a:cs typeface="Arial"/>
              </a:rPr>
              <a:t>.</a:t>
            </a:r>
          </a:p>
        </p:txBody>
      </p:sp>
      <p:sp>
        <p:nvSpPr>
          <p:cNvPr id="7" name="TextBox 6">
            <a:extLst>
              <a:ext uri="{FF2B5EF4-FFF2-40B4-BE49-F238E27FC236}">
                <a16:creationId xmlns:a16="http://schemas.microsoft.com/office/drawing/2014/main" id="{00BC9320-F2B3-D43D-73A5-9BE1E4DBBED1}"/>
              </a:ext>
            </a:extLst>
          </p:cNvPr>
          <p:cNvSpPr txBox="1"/>
          <p:nvPr/>
        </p:nvSpPr>
        <p:spPr>
          <a:xfrm>
            <a:off x="2025456" y="2787644"/>
            <a:ext cx="4815949" cy="1793741"/>
          </a:xfrm>
          <a:prstGeom prst="roundRect">
            <a:avLst>
              <a:gd name="adj" fmla="val 14571"/>
            </a:avLst>
          </a:prstGeom>
          <a:solidFill>
            <a:schemeClr val="bg1">
              <a:alpha val="14000"/>
            </a:schemeClr>
          </a:solidFill>
        </p:spPr>
        <p:txBody>
          <a:bodyPr wrap="none" lIns="72000" tIns="0" rIns="0" bIns="0" rtlCol="0">
            <a:noAutofit/>
          </a:bodyPr>
          <a:lstStyle/>
          <a:p>
            <a:pPr>
              <a:lnSpc>
                <a:spcPct val="150000"/>
              </a:lnSpc>
            </a:pPr>
            <a:r>
              <a:rPr lang="en-GB" b="1" dirty="0">
                <a:solidFill>
                  <a:schemeClr val="bg1"/>
                </a:solidFill>
              </a:rPr>
              <a:t>What is included</a:t>
            </a:r>
          </a:p>
          <a:p>
            <a:pPr marL="285750" indent="-285750">
              <a:buFont typeface="Wingdings" pitchFamily="2" charset="2"/>
              <a:buChar char="ü"/>
            </a:pPr>
            <a:r>
              <a:rPr lang="en-GB" dirty="0">
                <a:solidFill>
                  <a:schemeClr val="bg1"/>
                </a:solidFill>
              </a:rPr>
              <a:t>14 days Unlimited access to all features</a:t>
            </a:r>
          </a:p>
          <a:p>
            <a:pPr marL="285750" indent="-285750">
              <a:buFont typeface="Wingdings" pitchFamily="2" charset="2"/>
              <a:buChar char="ü"/>
            </a:pPr>
            <a:r>
              <a:rPr lang="en-GB" dirty="0">
                <a:solidFill>
                  <a:schemeClr val="bg1"/>
                </a:solidFill>
              </a:rPr>
              <a:t>Full access to our </a:t>
            </a:r>
            <a:r>
              <a:rPr lang="en-GB" dirty="0">
                <a:solidFill>
                  <a:schemeClr val="bg1"/>
                </a:solidFill>
                <a:hlinkClick r:id="rId3">
                  <a:extLst>
                    <a:ext uri="{A12FA001-AC4F-418D-AE19-62706E023703}">
                      <ahyp:hlinkClr xmlns:ahyp="http://schemas.microsoft.com/office/drawing/2018/hyperlinkcolor" val="tx"/>
                    </a:ext>
                  </a:extLst>
                </a:hlinkClick>
              </a:rPr>
              <a:t>guides/ manuals</a:t>
            </a:r>
            <a:endParaRPr lang="en-GB" dirty="0">
              <a:solidFill>
                <a:schemeClr val="bg1"/>
              </a:solidFill>
            </a:endParaRPr>
          </a:p>
          <a:p>
            <a:pPr marL="285750" indent="-285750">
              <a:buFont typeface="Wingdings" pitchFamily="2" charset="2"/>
              <a:buChar char="ü"/>
            </a:pPr>
            <a:r>
              <a:rPr lang="en-GB" dirty="0">
                <a:solidFill>
                  <a:schemeClr val="bg1"/>
                </a:solidFill>
              </a:rPr>
              <a:t>Questions? Talk to an expert</a:t>
            </a:r>
          </a:p>
          <a:p>
            <a:endParaRPr lang="en-US" dirty="0" err="1">
              <a:solidFill>
                <a:schemeClr val="bg1"/>
              </a:solidFill>
            </a:endParaRPr>
          </a:p>
        </p:txBody>
      </p:sp>
      <p:sp>
        <p:nvSpPr>
          <p:cNvPr id="8" name="TextBox 7">
            <a:extLst>
              <a:ext uri="{FF2B5EF4-FFF2-40B4-BE49-F238E27FC236}">
                <a16:creationId xmlns:a16="http://schemas.microsoft.com/office/drawing/2014/main" id="{0F438025-B4F2-8AEE-4D85-3259B9821FB2}"/>
              </a:ext>
            </a:extLst>
          </p:cNvPr>
          <p:cNvSpPr txBox="1"/>
          <p:nvPr/>
        </p:nvSpPr>
        <p:spPr>
          <a:xfrm>
            <a:off x="3956353" y="4818877"/>
            <a:ext cx="2971800" cy="436404"/>
          </a:xfrm>
          <a:prstGeom prst="rect">
            <a:avLst/>
          </a:prstGeom>
          <a:noFill/>
        </p:spPr>
        <p:txBody>
          <a:bodyPr wrap="none" lIns="0" tIns="0" rIns="0" bIns="0" rtlCol="0" anchor="ctr">
            <a:noAutofit/>
          </a:bodyPr>
          <a:lstStyle/>
          <a:p>
            <a:r>
              <a:rPr lang="en-US" sz="1400" dirty="0">
                <a:solidFill>
                  <a:schemeClr val="bg1"/>
                </a:solidFill>
                <a:latin typeface="Arial"/>
                <a:cs typeface="Arial"/>
                <a:hlinkClick r:id="rId4">
                  <a:extLst>
                    <a:ext uri="{A12FA001-AC4F-418D-AE19-62706E023703}">
                      <ahyp:hlinkClr xmlns:ahyp="http://schemas.microsoft.com/office/drawing/2018/hyperlinkcolor" val="tx"/>
                    </a:ext>
                  </a:extLst>
                </a:hlinkClick>
              </a:rPr>
              <a:t>https://processmind.com/freetrial</a:t>
            </a:r>
            <a:endParaRPr lang="en-US" sz="1400" dirty="0">
              <a:solidFill>
                <a:schemeClr val="bg1"/>
              </a:solidFill>
              <a:latin typeface="Arial"/>
              <a:cs typeface="Arial"/>
            </a:endParaRPr>
          </a:p>
        </p:txBody>
      </p:sp>
      <p:pic>
        <p:nvPicPr>
          <p:cNvPr id="10" name="Graphic 9" descr="Line arrow: Slight curve with solid fill">
            <a:extLst>
              <a:ext uri="{FF2B5EF4-FFF2-40B4-BE49-F238E27FC236}">
                <a16:creationId xmlns:a16="http://schemas.microsoft.com/office/drawing/2014/main" id="{FC506878-C35B-45D8-A112-746EBCFE646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23471" y="4581385"/>
            <a:ext cx="914400" cy="911388"/>
          </a:xfrm>
          <a:prstGeom prst="rect">
            <a:avLst/>
          </a:prstGeom>
        </p:spPr>
      </p:pic>
      <p:sp>
        <p:nvSpPr>
          <p:cNvPr id="11" name="TextBox 10">
            <a:extLst>
              <a:ext uri="{FF2B5EF4-FFF2-40B4-BE49-F238E27FC236}">
                <a16:creationId xmlns:a16="http://schemas.microsoft.com/office/drawing/2014/main" id="{8D00946F-B94B-6E9F-1D27-7EC9455C47A3}"/>
              </a:ext>
            </a:extLst>
          </p:cNvPr>
          <p:cNvSpPr txBox="1"/>
          <p:nvPr/>
        </p:nvSpPr>
        <p:spPr>
          <a:xfrm>
            <a:off x="2803358" y="4872789"/>
            <a:ext cx="0" cy="0"/>
          </a:xfrm>
          <a:prstGeom prst="rect">
            <a:avLst/>
          </a:prstGeom>
          <a:noFill/>
        </p:spPr>
        <p:txBody>
          <a:bodyPr wrap="none" lIns="0" tIns="0" rIns="0" bIns="0" rtlCol="0">
            <a:noAutofit/>
          </a:bodyPr>
          <a:lstStyle/>
          <a:p>
            <a:endParaRPr lang="en-US" sz="1400" dirty="0" err="1">
              <a:latin typeface="Arial"/>
              <a:cs typeface="Arial"/>
            </a:endParaRPr>
          </a:p>
        </p:txBody>
      </p:sp>
      <p:sp>
        <p:nvSpPr>
          <p:cNvPr id="13" name="Title 1">
            <a:extLst>
              <a:ext uri="{FF2B5EF4-FFF2-40B4-BE49-F238E27FC236}">
                <a16:creationId xmlns:a16="http://schemas.microsoft.com/office/drawing/2014/main" id="{FA05983B-9AB3-939F-D234-8A5686B29E83}"/>
              </a:ext>
            </a:extLst>
          </p:cNvPr>
          <p:cNvSpPr>
            <a:spLocks noGrp="1"/>
          </p:cNvSpPr>
          <p:nvPr>
            <p:ph type="title"/>
          </p:nvPr>
        </p:nvSpPr>
        <p:spPr>
          <a:xfrm>
            <a:off x="381001" y="357721"/>
            <a:ext cx="6608941" cy="690029"/>
          </a:xfrm>
        </p:spPr>
        <p:txBody>
          <a:bodyPr/>
          <a:lstStyle/>
          <a:p>
            <a:pPr algn="l"/>
            <a:r>
              <a:rPr lang="en-GB" i="0" dirty="0">
                <a:solidFill>
                  <a:schemeClr val="bg1"/>
                </a:solidFill>
                <a:effectLst/>
                <a:latin typeface="Poppins" pitchFamily="2" charset="77"/>
              </a:rPr>
              <a:t>Start your 14-day Trial Today!</a:t>
            </a:r>
          </a:p>
        </p:txBody>
      </p:sp>
    </p:spTree>
    <p:extLst>
      <p:ext uri="{BB962C8B-B14F-4D97-AF65-F5344CB8AC3E}">
        <p14:creationId xmlns:p14="http://schemas.microsoft.com/office/powerpoint/2010/main" val="2044853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Graphic 38">
            <a:extLst>
              <a:ext uri="{FF2B5EF4-FFF2-40B4-BE49-F238E27FC236}">
                <a16:creationId xmlns:a16="http://schemas.microsoft.com/office/drawing/2014/main" id="{739A0377-CFE0-580F-FCBE-448151230D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1322790">
            <a:off x="6158624" y="1002691"/>
            <a:ext cx="4167600" cy="2845991"/>
          </a:xfrm>
          <a:prstGeom prst="rect">
            <a:avLst/>
          </a:prstGeom>
        </p:spPr>
      </p:pic>
      <p:sp>
        <p:nvSpPr>
          <p:cNvPr id="4" name="Title 3">
            <a:extLst>
              <a:ext uri="{FF2B5EF4-FFF2-40B4-BE49-F238E27FC236}">
                <a16:creationId xmlns:a16="http://schemas.microsoft.com/office/drawing/2014/main" id="{D3F646CA-7499-73A2-50C9-6A37F1AF6F56}"/>
              </a:ext>
            </a:extLst>
          </p:cNvPr>
          <p:cNvSpPr>
            <a:spLocks noGrp="1"/>
          </p:cNvSpPr>
          <p:nvPr>
            <p:ph type="title"/>
          </p:nvPr>
        </p:nvSpPr>
        <p:spPr/>
        <p:txBody>
          <a:bodyPr/>
          <a:lstStyle/>
          <a:p>
            <a:r>
              <a:rPr lang="en-US" dirty="0"/>
              <a:t>Why </a:t>
            </a:r>
            <a:r>
              <a:rPr lang="en-US" dirty="0" err="1"/>
              <a:t>ProcessMind</a:t>
            </a:r>
            <a:endParaRPr lang="en-US" dirty="0"/>
          </a:p>
        </p:txBody>
      </p:sp>
      <p:sp>
        <p:nvSpPr>
          <p:cNvPr id="9" name="TextBox 8">
            <a:extLst>
              <a:ext uri="{FF2B5EF4-FFF2-40B4-BE49-F238E27FC236}">
                <a16:creationId xmlns:a16="http://schemas.microsoft.com/office/drawing/2014/main" id="{AB7F1F62-214A-09DC-DA63-BDE0893DCDD2}"/>
              </a:ext>
            </a:extLst>
          </p:cNvPr>
          <p:cNvSpPr txBox="1"/>
          <p:nvPr/>
        </p:nvSpPr>
        <p:spPr>
          <a:xfrm>
            <a:off x="6589839" y="1459155"/>
            <a:ext cx="3305908" cy="2160489"/>
          </a:xfrm>
          <a:prstGeom prst="rect">
            <a:avLst/>
          </a:prstGeom>
          <a:noFill/>
        </p:spPr>
        <p:txBody>
          <a:bodyPr wrap="square" lIns="0" tIns="0" rIns="0" bIns="0" rtlCol="0">
            <a:noAutofit/>
          </a:bodyPr>
          <a:lstStyle/>
          <a:p>
            <a:pPr algn="ctr"/>
            <a:endParaRPr lang="en-GB" sz="2000" dirty="0">
              <a:solidFill>
                <a:schemeClr val="bg1"/>
              </a:solidFill>
              <a:latin typeface="+mj-lt"/>
            </a:endParaRPr>
          </a:p>
          <a:p>
            <a:pPr algn="ctr"/>
            <a:r>
              <a:rPr lang="en-GB" sz="2000" dirty="0">
                <a:solidFill>
                  <a:schemeClr val="bg1"/>
                </a:solidFill>
                <a:latin typeface="+mj-lt"/>
              </a:rPr>
              <a:t>Bridge the gap between ideal and real, optimize workflows, and drive efficiency effortlessly.</a:t>
            </a:r>
          </a:p>
          <a:p>
            <a:pPr algn="ctr"/>
            <a:endParaRPr lang="en-US" sz="2000" dirty="0" err="1">
              <a:latin typeface="Arial"/>
              <a:cs typeface="Arial"/>
            </a:endParaRPr>
          </a:p>
        </p:txBody>
      </p:sp>
      <p:grpSp>
        <p:nvGrpSpPr>
          <p:cNvPr id="43" name="Group 42">
            <a:extLst>
              <a:ext uri="{FF2B5EF4-FFF2-40B4-BE49-F238E27FC236}">
                <a16:creationId xmlns:a16="http://schemas.microsoft.com/office/drawing/2014/main" id="{419B195D-46AB-23C2-B998-E516D769EA6C}"/>
              </a:ext>
            </a:extLst>
          </p:cNvPr>
          <p:cNvGrpSpPr/>
          <p:nvPr/>
        </p:nvGrpSpPr>
        <p:grpSpPr>
          <a:xfrm>
            <a:off x="381001" y="1431781"/>
            <a:ext cx="5338545" cy="1090789"/>
            <a:chOff x="381001" y="1431781"/>
            <a:chExt cx="5338545" cy="1090789"/>
          </a:xfrm>
        </p:grpSpPr>
        <p:sp>
          <p:nvSpPr>
            <p:cNvPr id="10" name="TextBox 9">
              <a:extLst>
                <a:ext uri="{FF2B5EF4-FFF2-40B4-BE49-F238E27FC236}">
                  <a16:creationId xmlns:a16="http://schemas.microsoft.com/office/drawing/2014/main" id="{2BD411E2-3682-8529-E0F9-3AA6798ACAD4}"/>
                </a:ext>
              </a:extLst>
            </p:cNvPr>
            <p:cNvSpPr txBox="1"/>
            <p:nvPr/>
          </p:nvSpPr>
          <p:spPr>
            <a:xfrm>
              <a:off x="389064" y="1431781"/>
              <a:ext cx="5330482" cy="1090789"/>
            </a:xfrm>
            <a:prstGeom prst="rect">
              <a:avLst/>
            </a:prstGeom>
            <a:solidFill>
              <a:schemeClr val="accent1">
                <a:alpha val="30175"/>
              </a:schemeClr>
            </a:solidFill>
            <a:ln>
              <a:solidFill>
                <a:schemeClr val="accent1"/>
              </a:solidFill>
            </a:ln>
          </p:spPr>
          <p:txBody>
            <a:bodyPr wrap="square" lIns="1152000" tIns="0" rIns="180000" bIns="0" rtlCol="0" anchor="ctr">
              <a:noAutofit/>
            </a:bodyPr>
            <a:lstStyle/>
            <a:p>
              <a:r>
                <a:rPr lang="en-GB" sz="1600" b="1" dirty="0">
                  <a:solidFill>
                    <a:schemeClr val="accent1"/>
                  </a:solidFill>
                  <a:latin typeface="+mj-lt"/>
                </a:rPr>
                <a:t>All-in-One Solution</a:t>
              </a:r>
            </a:p>
            <a:p>
              <a:r>
                <a:rPr lang="en-GB" sz="1600" dirty="0">
                  <a:solidFill>
                    <a:schemeClr val="bg1"/>
                  </a:solidFill>
                  <a:latin typeface="+mj-lt"/>
                </a:rPr>
                <a:t>Integrates process </a:t>
              </a:r>
              <a:r>
                <a:rPr lang="en-GB" sz="1600" b="1" dirty="0">
                  <a:solidFill>
                    <a:schemeClr val="bg1"/>
                  </a:solidFill>
                  <a:latin typeface="+mj-lt"/>
                </a:rPr>
                <a:t>mining</a:t>
              </a:r>
              <a:r>
                <a:rPr lang="en-GB" sz="1600" dirty="0">
                  <a:solidFill>
                    <a:schemeClr val="bg1"/>
                  </a:solidFill>
                  <a:latin typeface="+mj-lt"/>
                </a:rPr>
                <a:t>, </a:t>
              </a:r>
              <a:r>
                <a:rPr lang="en-GB" sz="1600" b="1" dirty="0">
                  <a:solidFill>
                    <a:schemeClr val="bg1"/>
                  </a:solidFill>
                  <a:latin typeface="+mj-lt"/>
                </a:rPr>
                <a:t>design</a:t>
              </a:r>
              <a:r>
                <a:rPr lang="en-GB" sz="1600" dirty="0">
                  <a:solidFill>
                    <a:schemeClr val="bg1"/>
                  </a:solidFill>
                  <a:latin typeface="+mj-lt"/>
                </a:rPr>
                <a:t>, and </a:t>
              </a:r>
              <a:r>
                <a:rPr lang="en-GB" sz="1600" b="1" dirty="0">
                  <a:solidFill>
                    <a:schemeClr val="bg1"/>
                  </a:solidFill>
                  <a:latin typeface="+mj-lt"/>
                </a:rPr>
                <a:t>simulation</a:t>
              </a:r>
              <a:r>
                <a:rPr lang="en-GB" sz="1600" dirty="0">
                  <a:solidFill>
                    <a:schemeClr val="bg1"/>
                  </a:solidFill>
                  <a:latin typeface="+mj-lt"/>
                </a:rPr>
                <a:t> for complete process visibility.</a:t>
              </a:r>
              <a:endParaRPr lang="en-US" sz="1600" dirty="0">
                <a:solidFill>
                  <a:schemeClr val="bg1"/>
                </a:solidFill>
                <a:latin typeface="+mj-lt"/>
                <a:cs typeface="Arial"/>
              </a:endParaRPr>
            </a:p>
          </p:txBody>
        </p:sp>
        <p:sp>
          <p:nvSpPr>
            <p:cNvPr id="35" name="Rectangle 34">
              <a:extLst>
                <a:ext uri="{FF2B5EF4-FFF2-40B4-BE49-F238E27FC236}">
                  <a16:creationId xmlns:a16="http://schemas.microsoft.com/office/drawing/2014/main" id="{E51B4767-5E7D-B585-5359-E6016D124AFA}"/>
                </a:ext>
              </a:extLst>
            </p:cNvPr>
            <p:cNvSpPr/>
            <p:nvPr/>
          </p:nvSpPr>
          <p:spPr>
            <a:xfrm>
              <a:off x="381001" y="1441793"/>
              <a:ext cx="955430" cy="10736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US" sz="1400" b="0" i="0" dirty="0" err="1">
                <a:latin typeface="Arial"/>
                <a:cs typeface="Arial"/>
              </a:endParaRPr>
            </a:p>
          </p:txBody>
        </p:sp>
        <p:pic>
          <p:nvPicPr>
            <p:cNvPr id="12" name="Graphic 11" descr="Circles with arrows outline">
              <a:extLst>
                <a:ext uri="{FF2B5EF4-FFF2-40B4-BE49-F238E27FC236}">
                  <a16:creationId xmlns:a16="http://schemas.microsoft.com/office/drawing/2014/main" id="{0B103A9E-CFFB-F8B9-495A-06C1D9D0714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0716" y="1599175"/>
              <a:ext cx="756000" cy="756000"/>
            </a:xfrm>
            <a:prstGeom prst="rect">
              <a:avLst/>
            </a:prstGeom>
          </p:spPr>
        </p:pic>
      </p:grpSp>
      <p:grpSp>
        <p:nvGrpSpPr>
          <p:cNvPr id="42" name="Group 41">
            <a:extLst>
              <a:ext uri="{FF2B5EF4-FFF2-40B4-BE49-F238E27FC236}">
                <a16:creationId xmlns:a16="http://schemas.microsoft.com/office/drawing/2014/main" id="{D0BEC3B3-CA0E-C3D6-D16A-259B1A81947C}"/>
              </a:ext>
            </a:extLst>
          </p:cNvPr>
          <p:cNvGrpSpPr/>
          <p:nvPr/>
        </p:nvGrpSpPr>
        <p:grpSpPr>
          <a:xfrm>
            <a:off x="381001" y="2662427"/>
            <a:ext cx="5338545" cy="1090789"/>
            <a:chOff x="381001" y="2505413"/>
            <a:chExt cx="5338545" cy="1090789"/>
          </a:xfrm>
        </p:grpSpPr>
        <p:sp>
          <p:nvSpPr>
            <p:cNvPr id="13" name="TextBox 12">
              <a:extLst>
                <a:ext uri="{FF2B5EF4-FFF2-40B4-BE49-F238E27FC236}">
                  <a16:creationId xmlns:a16="http://schemas.microsoft.com/office/drawing/2014/main" id="{838489CD-12E3-9698-F78F-102B73444914}"/>
                </a:ext>
              </a:extLst>
            </p:cNvPr>
            <p:cNvSpPr txBox="1"/>
            <p:nvPr/>
          </p:nvSpPr>
          <p:spPr>
            <a:xfrm>
              <a:off x="389064" y="2505413"/>
              <a:ext cx="5330482" cy="1090789"/>
            </a:xfrm>
            <a:prstGeom prst="rect">
              <a:avLst/>
            </a:prstGeom>
            <a:solidFill>
              <a:schemeClr val="accent2">
                <a:alpha val="30000"/>
              </a:schemeClr>
            </a:solidFill>
            <a:ln>
              <a:solidFill>
                <a:schemeClr val="accent2"/>
              </a:solidFill>
            </a:ln>
          </p:spPr>
          <p:txBody>
            <a:bodyPr wrap="square" lIns="1152000" tIns="0" rIns="180000" bIns="0" rtlCol="0" anchor="ctr">
              <a:noAutofit/>
            </a:bodyPr>
            <a:lstStyle/>
            <a:p>
              <a:r>
                <a:rPr lang="en-GB" sz="1600" b="1" dirty="0">
                  <a:solidFill>
                    <a:schemeClr val="accent2"/>
                  </a:solidFill>
                  <a:latin typeface="+mj-lt"/>
                </a:rPr>
                <a:t>Flexible &amp; Fast</a:t>
              </a:r>
            </a:p>
            <a:p>
              <a:r>
                <a:rPr lang="en-GB" sz="1600" dirty="0">
                  <a:solidFill>
                    <a:schemeClr val="bg1"/>
                  </a:solidFill>
                  <a:latin typeface="+mj-lt"/>
                </a:rPr>
                <a:t>Tailor </a:t>
              </a:r>
              <a:r>
                <a:rPr lang="en-GB" sz="1600" b="1" dirty="0">
                  <a:solidFill>
                    <a:schemeClr val="bg1"/>
                  </a:solidFill>
                  <a:latin typeface="+mj-lt"/>
                </a:rPr>
                <a:t>analyses</a:t>
              </a:r>
              <a:r>
                <a:rPr lang="en-GB" sz="1600" dirty="0">
                  <a:solidFill>
                    <a:schemeClr val="bg1"/>
                  </a:solidFill>
                  <a:latin typeface="+mj-lt"/>
                </a:rPr>
                <a:t> to your needs with the </a:t>
              </a:r>
              <a:r>
                <a:rPr lang="en-GB" sz="1600" b="1" dirty="0">
                  <a:solidFill>
                    <a:schemeClr val="bg1"/>
                  </a:solidFill>
                  <a:latin typeface="+mj-lt"/>
                </a:rPr>
                <a:t>fastest ROI </a:t>
              </a:r>
              <a:r>
                <a:rPr lang="en-GB" sz="1600" dirty="0">
                  <a:solidFill>
                    <a:schemeClr val="bg1"/>
                  </a:solidFill>
                  <a:latin typeface="+mj-lt"/>
                </a:rPr>
                <a:t>and zero deployment.</a:t>
              </a:r>
            </a:p>
          </p:txBody>
        </p:sp>
        <p:sp>
          <p:nvSpPr>
            <p:cNvPr id="36" name="Rectangle 35">
              <a:extLst>
                <a:ext uri="{FF2B5EF4-FFF2-40B4-BE49-F238E27FC236}">
                  <a16:creationId xmlns:a16="http://schemas.microsoft.com/office/drawing/2014/main" id="{B1A23C10-DCB8-8DE0-1127-81926B17BC94}"/>
                </a:ext>
              </a:extLst>
            </p:cNvPr>
            <p:cNvSpPr/>
            <p:nvPr/>
          </p:nvSpPr>
          <p:spPr>
            <a:xfrm>
              <a:off x="381001" y="2517629"/>
              <a:ext cx="955430" cy="107363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0" tIns="0" rIns="0" bIns="0" rtlCol="0" anchor="ctr" anchorCtr="0"/>
            <a:lstStyle/>
            <a:p>
              <a:pPr algn="ctr"/>
              <a:endParaRPr lang="en-US" sz="1400" b="0" i="0" dirty="0" err="1">
                <a:latin typeface="Arial"/>
                <a:cs typeface="Arial"/>
              </a:endParaRPr>
            </a:p>
          </p:txBody>
        </p:sp>
        <p:pic>
          <p:nvPicPr>
            <p:cNvPr id="15" name="Graphic 14" descr="Bar graph with upward trend outline">
              <a:extLst>
                <a:ext uri="{FF2B5EF4-FFF2-40B4-BE49-F238E27FC236}">
                  <a16:creationId xmlns:a16="http://schemas.microsoft.com/office/drawing/2014/main" id="{B6525223-14A8-BF3D-6FB8-242DEB16B0B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0716" y="2672807"/>
              <a:ext cx="756000" cy="756000"/>
            </a:xfrm>
            <a:prstGeom prst="rect">
              <a:avLst/>
            </a:prstGeom>
          </p:spPr>
        </p:pic>
      </p:grpSp>
      <p:grpSp>
        <p:nvGrpSpPr>
          <p:cNvPr id="41" name="Group 40">
            <a:extLst>
              <a:ext uri="{FF2B5EF4-FFF2-40B4-BE49-F238E27FC236}">
                <a16:creationId xmlns:a16="http://schemas.microsoft.com/office/drawing/2014/main" id="{8843BFB0-627A-00C0-255D-FE2B63324D02}"/>
              </a:ext>
            </a:extLst>
          </p:cNvPr>
          <p:cNvGrpSpPr/>
          <p:nvPr/>
        </p:nvGrpSpPr>
        <p:grpSpPr>
          <a:xfrm>
            <a:off x="381001" y="3893073"/>
            <a:ext cx="5330482" cy="1090789"/>
            <a:chOff x="381001" y="3579307"/>
            <a:chExt cx="5330482" cy="1090789"/>
          </a:xfrm>
        </p:grpSpPr>
        <p:sp>
          <p:nvSpPr>
            <p:cNvPr id="18" name="TextBox 17">
              <a:extLst>
                <a:ext uri="{FF2B5EF4-FFF2-40B4-BE49-F238E27FC236}">
                  <a16:creationId xmlns:a16="http://schemas.microsoft.com/office/drawing/2014/main" id="{37026D53-3D52-4663-A11A-7CB976DC0F1F}"/>
                </a:ext>
              </a:extLst>
            </p:cNvPr>
            <p:cNvSpPr txBox="1"/>
            <p:nvPr/>
          </p:nvSpPr>
          <p:spPr>
            <a:xfrm>
              <a:off x="381001" y="3579307"/>
              <a:ext cx="5330482" cy="1090789"/>
            </a:xfrm>
            <a:prstGeom prst="rect">
              <a:avLst/>
            </a:prstGeom>
            <a:solidFill>
              <a:schemeClr val="accent3">
                <a:alpha val="30000"/>
              </a:schemeClr>
            </a:solidFill>
            <a:ln>
              <a:solidFill>
                <a:schemeClr val="accent3">
                  <a:lumMod val="60000"/>
                  <a:lumOff val="40000"/>
                </a:schemeClr>
              </a:solidFill>
            </a:ln>
          </p:spPr>
          <p:txBody>
            <a:bodyPr wrap="square" lIns="1152000" tIns="0" rIns="180000" bIns="0" rtlCol="0" anchor="ctr">
              <a:noAutofit/>
            </a:bodyPr>
            <a:lstStyle/>
            <a:p>
              <a:r>
                <a:rPr lang="en-GB" sz="1600" b="1" dirty="0">
                  <a:solidFill>
                    <a:schemeClr val="accent3">
                      <a:lumMod val="60000"/>
                      <a:lumOff val="40000"/>
                    </a:schemeClr>
                  </a:solidFill>
                  <a:latin typeface="+mj-lt"/>
                </a:rPr>
                <a:t>Effortless Data Handling</a:t>
              </a:r>
            </a:p>
            <a:p>
              <a:r>
                <a:rPr lang="en-GB" sz="1600" b="1" dirty="0">
                  <a:solidFill>
                    <a:schemeClr val="bg1"/>
                  </a:solidFill>
                  <a:latin typeface="+mj-lt"/>
                </a:rPr>
                <a:t>Simple</a:t>
              </a:r>
              <a:r>
                <a:rPr lang="en-GB" sz="1600" dirty="0">
                  <a:solidFill>
                    <a:schemeClr val="bg1"/>
                  </a:solidFill>
                  <a:latin typeface="+mj-lt"/>
                </a:rPr>
                <a:t>, quick data uploads for instant insights.</a:t>
              </a:r>
            </a:p>
          </p:txBody>
        </p:sp>
        <p:sp>
          <p:nvSpPr>
            <p:cNvPr id="37" name="Rectangle 36">
              <a:extLst>
                <a:ext uri="{FF2B5EF4-FFF2-40B4-BE49-F238E27FC236}">
                  <a16:creationId xmlns:a16="http://schemas.microsoft.com/office/drawing/2014/main" id="{18BD8890-9BAB-517B-8203-295DDD6F8B77}"/>
                </a:ext>
              </a:extLst>
            </p:cNvPr>
            <p:cNvSpPr/>
            <p:nvPr/>
          </p:nvSpPr>
          <p:spPr>
            <a:xfrm>
              <a:off x="381001" y="3591084"/>
              <a:ext cx="955430" cy="1073632"/>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0" tIns="0" rIns="0" bIns="0" rtlCol="0" anchor="ctr" anchorCtr="0"/>
            <a:lstStyle/>
            <a:p>
              <a:pPr algn="ctr"/>
              <a:endParaRPr lang="en-US" sz="1400" b="0" i="0" dirty="0" err="1">
                <a:latin typeface="Arial"/>
                <a:cs typeface="Arial"/>
              </a:endParaRPr>
            </a:p>
          </p:txBody>
        </p:sp>
        <p:pic>
          <p:nvPicPr>
            <p:cNvPr id="20" name="Graphic 19" descr="Research with solid fill">
              <a:extLst>
                <a:ext uri="{FF2B5EF4-FFF2-40B4-BE49-F238E27FC236}">
                  <a16:creationId xmlns:a16="http://schemas.microsoft.com/office/drawing/2014/main" id="{CCAF4CEF-239A-8BE3-CAD9-1C79F66CBF8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716" y="3763595"/>
              <a:ext cx="756000" cy="756000"/>
            </a:xfrm>
            <a:prstGeom prst="rect">
              <a:avLst/>
            </a:prstGeom>
          </p:spPr>
        </p:pic>
      </p:grpSp>
      <p:grpSp>
        <p:nvGrpSpPr>
          <p:cNvPr id="40" name="Group 39">
            <a:extLst>
              <a:ext uri="{FF2B5EF4-FFF2-40B4-BE49-F238E27FC236}">
                <a16:creationId xmlns:a16="http://schemas.microsoft.com/office/drawing/2014/main" id="{17AD918D-7202-B4C6-DC69-A72131ECA422}"/>
              </a:ext>
            </a:extLst>
          </p:cNvPr>
          <p:cNvGrpSpPr/>
          <p:nvPr/>
        </p:nvGrpSpPr>
        <p:grpSpPr>
          <a:xfrm>
            <a:off x="381001" y="5123719"/>
            <a:ext cx="5340258" cy="1090789"/>
            <a:chOff x="379288" y="4655276"/>
            <a:chExt cx="5340258" cy="1090789"/>
          </a:xfrm>
        </p:grpSpPr>
        <p:sp>
          <p:nvSpPr>
            <p:cNvPr id="21" name="TextBox 20">
              <a:extLst>
                <a:ext uri="{FF2B5EF4-FFF2-40B4-BE49-F238E27FC236}">
                  <a16:creationId xmlns:a16="http://schemas.microsoft.com/office/drawing/2014/main" id="{6FEF00F4-3B33-9517-4E04-2B36774A1F71}"/>
                </a:ext>
              </a:extLst>
            </p:cNvPr>
            <p:cNvSpPr txBox="1"/>
            <p:nvPr/>
          </p:nvSpPr>
          <p:spPr>
            <a:xfrm>
              <a:off x="389064" y="4655276"/>
              <a:ext cx="5330482" cy="1090789"/>
            </a:xfrm>
            <a:prstGeom prst="rect">
              <a:avLst/>
            </a:prstGeom>
            <a:solidFill>
              <a:schemeClr val="accent4">
                <a:alpha val="30000"/>
              </a:schemeClr>
            </a:solidFill>
            <a:ln>
              <a:solidFill>
                <a:schemeClr val="accent4"/>
              </a:solidFill>
            </a:ln>
          </p:spPr>
          <p:txBody>
            <a:bodyPr wrap="square" lIns="1152000" tIns="0" rIns="180000" bIns="0" rtlCol="0" anchor="ctr">
              <a:noAutofit/>
            </a:bodyPr>
            <a:lstStyle/>
            <a:p>
              <a:r>
                <a:rPr lang="en-GB" sz="1600" b="1" dirty="0">
                  <a:solidFill>
                    <a:schemeClr val="accent4"/>
                  </a:solidFill>
                  <a:latin typeface="+mj-lt"/>
                </a:rPr>
                <a:t>User-Friendly</a:t>
              </a:r>
            </a:p>
            <a:p>
              <a:r>
                <a:rPr lang="en-GB" sz="1600" dirty="0">
                  <a:solidFill>
                    <a:schemeClr val="bg1"/>
                  </a:solidFill>
                  <a:latin typeface="+mj-lt"/>
                </a:rPr>
                <a:t>Designed for seamless </a:t>
              </a:r>
              <a:r>
                <a:rPr lang="en-GB" sz="1600" b="1" dirty="0">
                  <a:solidFill>
                    <a:schemeClr val="bg1"/>
                  </a:solidFill>
                  <a:latin typeface="+mj-lt"/>
                </a:rPr>
                <a:t>collaboration</a:t>
              </a:r>
              <a:r>
                <a:rPr lang="en-GB" sz="1600" dirty="0">
                  <a:solidFill>
                    <a:schemeClr val="bg1"/>
                  </a:solidFill>
                  <a:latin typeface="+mj-lt"/>
                </a:rPr>
                <a:t> with a structured, </a:t>
              </a:r>
              <a:r>
                <a:rPr lang="en-GB" sz="1600" b="1" dirty="0">
                  <a:solidFill>
                    <a:schemeClr val="bg1"/>
                  </a:solidFill>
                  <a:latin typeface="+mj-lt"/>
                </a:rPr>
                <a:t>human-centric approach</a:t>
              </a:r>
              <a:r>
                <a:rPr lang="en-GB" sz="1600" dirty="0">
                  <a:solidFill>
                    <a:schemeClr val="bg1"/>
                  </a:solidFill>
                  <a:latin typeface="+mj-lt"/>
                </a:rPr>
                <a:t>..</a:t>
              </a:r>
            </a:p>
          </p:txBody>
        </p:sp>
        <p:sp>
          <p:nvSpPr>
            <p:cNvPr id="38" name="Rectangle 37">
              <a:extLst>
                <a:ext uri="{FF2B5EF4-FFF2-40B4-BE49-F238E27FC236}">
                  <a16:creationId xmlns:a16="http://schemas.microsoft.com/office/drawing/2014/main" id="{059BE6B1-E3AA-9A6A-EEC7-FAAEF7CFC7D0}"/>
                </a:ext>
              </a:extLst>
            </p:cNvPr>
            <p:cNvSpPr/>
            <p:nvPr/>
          </p:nvSpPr>
          <p:spPr>
            <a:xfrm>
              <a:off x="379288" y="4663854"/>
              <a:ext cx="955430" cy="1073632"/>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0" tIns="0" rIns="0" bIns="0" rtlCol="0" anchor="ctr" anchorCtr="0"/>
            <a:lstStyle/>
            <a:p>
              <a:pPr algn="ctr"/>
              <a:endParaRPr lang="en-US" sz="1400" b="0" i="0" dirty="0" err="1">
                <a:latin typeface="Arial"/>
                <a:cs typeface="Arial"/>
              </a:endParaRPr>
            </a:p>
          </p:txBody>
        </p:sp>
        <p:pic>
          <p:nvPicPr>
            <p:cNvPr id="29" name="Graphic 28" descr="Open hand with plant outline">
              <a:extLst>
                <a:ext uri="{FF2B5EF4-FFF2-40B4-BE49-F238E27FC236}">
                  <a16:creationId xmlns:a16="http://schemas.microsoft.com/office/drawing/2014/main" id="{0176EC44-9BDC-F481-9332-887F771639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80716" y="4850452"/>
              <a:ext cx="756000" cy="756000"/>
            </a:xfrm>
            <a:prstGeom prst="rect">
              <a:avLst/>
            </a:prstGeom>
          </p:spPr>
        </p:pic>
      </p:grpSp>
      <p:pic>
        <p:nvPicPr>
          <p:cNvPr id="44" name="Picture 43" descr="A person pointing at something&#10;&#10;AI-generated content may be incorrect.">
            <a:extLst>
              <a:ext uri="{FF2B5EF4-FFF2-40B4-BE49-F238E27FC236}">
                <a16:creationId xmlns:a16="http://schemas.microsoft.com/office/drawing/2014/main" id="{D1A95276-2083-D222-880F-2E8ABA7BA57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419600" y="899184"/>
            <a:ext cx="8913063" cy="5942042"/>
          </a:xfrm>
          <a:prstGeom prst="rect">
            <a:avLst/>
          </a:prstGeom>
        </p:spPr>
      </p:pic>
    </p:spTree>
    <p:extLst>
      <p:ext uri="{BB962C8B-B14F-4D97-AF65-F5344CB8AC3E}">
        <p14:creationId xmlns:p14="http://schemas.microsoft.com/office/powerpoint/2010/main" val="4007177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C713784F-403F-076A-99E5-12513B19593D}"/>
              </a:ext>
            </a:extLst>
          </p:cNvPr>
          <p:cNvSpPr txBox="1">
            <a:spLocks/>
          </p:cNvSpPr>
          <p:nvPr/>
        </p:nvSpPr>
        <p:spPr>
          <a:xfrm>
            <a:off x="533401" y="510121"/>
            <a:ext cx="6608941" cy="690029"/>
          </a:xfrm>
          <a:prstGeom prst="rect">
            <a:avLst/>
          </a:prstGeom>
        </p:spPr>
        <p:txBody>
          <a:bodyPr vert="horz" lIns="0" tIns="0" rIns="0" bIns="0" rtlCol="0" anchor="t" anchorCtr="0">
            <a:noAutofit/>
          </a:bodyPr>
          <a:lstStyle>
            <a:lvl1pPr algn="l" defTabSz="457200" rtl="0" eaLnBrk="1" latinLnBrk="0" hangingPunct="1">
              <a:lnSpc>
                <a:spcPct val="85000"/>
              </a:lnSpc>
              <a:spcBef>
                <a:spcPct val="0"/>
              </a:spcBef>
              <a:buNone/>
              <a:tabLst>
                <a:tab pos="2227263" algn="l"/>
              </a:tabLst>
              <a:defRPr sz="2800" b="0" i="0" kern="1200" spc="-50" baseline="0">
                <a:solidFill>
                  <a:schemeClr val="bg1"/>
                </a:solidFill>
                <a:latin typeface="Poppins" pitchFamily="2" charset="77"/>
                <a:ea typeface="+mj-ea"/>
                <a:cs typeface="Poppins" pitchFamily="2" charset="77"/>
              </a:defRPr>
            </a:lvl1pPr>
          </a:lstStyle>
          <a:p>
            <a:r>
              <a:rPr lang="en-US" dirty="0"/>
              <a:t>So why choose us</a:t>
            </a:r>
          </a:p>
        </p:txBody>
      </p:sp>
      <p:sp>
        <p:nvSpPr>
          <p:cNvPr id="6" name="Title 5">
            <a:extLst>
              <a:ext uri="{FF2B5EF4-FFF2-40B4-BE49-F238E27FC236}">
                <a16:creationId xmlns:a16="http://schemas.microsoft.com/office/drawing/2014/main" id="{D3C3E589-C39D-0BFD-E21B-D234800C4498}"/>
              </a:ext>
            </a:extLst>
          </p:cNvPr>
          <p:cNvSpPr>
            <a:spLocks noGrp="1"/>
          </p:cNvSpPr>
          <p:nvPr>
            <p:ph type="title"/>
          </p:nvPr>
        </p:nvSpPr>
        <p:spPr/>
        <p:txBody>
          <a:bodyPr/>
          <a:lstStyle/>
          <a:p>
            <a:r>
              <a:rPr lang="en-US" dirty="0"/>
              <a:t>Why Partners want to work with us </a:t>
            </a:r>
          </a:p>
        </p:txBody>
      </p:sp>
      <p:pic>
        <p:nvPicPr>
          <p:cNvPr id="12" name="Graphic 11">
            <a:extLst>
              <a:ext uri="{FF2B5EF4-FFF2-40B4-BE49-F238E27FC236}">
                <a16:creationId xmlns:a16="http://schemas.microsoft.com/office/drawing/2014/main" id="{42DAA0F9-967F-6C75-CE5E-36191A700A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6027369">
            <a:off x="2199806" y="-213871"/>
            <a:ext cx="4571442" cy="8278893"/>
          </a:xfrm>
          <a:prstGeom prst="rect">
            <a:avLst/>
          </a:prstGeom>
        </p:spPr>
      </p:pic>
      <p:sp>
        <p:nvSpPr>
          <p:cNvPr id="13" name="TextBox 12">
            <a:extLst>
              <a:ext uri="{FF2B5EF4-FFF2-40B4-BE49-F238E27FC236}">
                <a16:creationId xmlns:a16="http://schemas.microsoft.com/office/drawing/2014/main" id="{80574152-07E3-EA1E-A567-7C00FB52DBE2}"/>
              </a:ext>
            </a:extLst>
          </p:cNvPr>
          <p:cNvSpPr txBox="1"/>
          <p:nvPr/>
        </p:nvSpPr>
        <p:spPr>
          <a:xfrm>
            <a:off x="1137158" y="2733515"/>
            <a:ext cx="6993049" cy="3766764"/>
          </a:xfrm>
          <a:prstGeom prst="rect">
            <a:avLst/>
          </a:prstGeom>
          <a:noFill/>
        </p:spPr>
        <p:txBody>
          <a:bodyPr wrap="square" lIns="0" tIns="0" rIns="0" bIns="0" rtlCol="0">
            <a:noAutofit/>
          </a:bodyPr>
          <a:lstStyle/>
          <a:p>
            <a:pPr marL="342900" indent="-342900">
              <a:spcBef>
                <a:spcPts val="500"/>
              </a:spcBef>
              <a:buFont typeface="Wingdings" pitchFamily="2" charset="2"/>
              <a:buChar char="ü"/>
            </a:pPr>
            <a:r>
              <a:rPr lang="en-US" sz="2400" b="1" dirty="0">
                <a:solidFill>
                  <a:schemeClr val="bg1"/>
                </a:solidFill>
                <a:latin typeface="Arial"/>
                <a:cs typeface="Arial"/>
              </a:rPr>
              <a:t>White label </a:t>
            </a:r>
            <a:r>
              <a:rPr lang="en-US" sz="2400" dirty="0">
                <a:solidFill>
                  <a:schemeClr val="bg1"/>
                </a:solidFill>
                <a:latin typeface="Arial"/>
                <a:cs typeface="Arial"/>
              </a:rPr>
              <a:t>your own environments</a:t>
            </a:r>
          </a:p>
          <a:p>
            <a:pPr marL="342900" indent="-342900">
              <a:spcBef>
                <a:spcPts val="500"/>
              </a:spcBef>
              <a:buFont typeface="Wingdings" pitchFamily="2" charset="2"/>
              <a:buChar char="ü"/>
            </a:pPr>
            <a:r>
              <a:rPr lang="en-US" sz="2400" b="1" dirty="0">
                <a:solidFill>
                  <a:schemeClr val="bg1"/>
                </a:solidFill>
                <a:latin typeface="Arial"/>
                <a:cs typeface="Arial"/>
              </a:rPr>
              <a:t>Multi-tenant</a:t>
            </a:r>
            <a:r>
              <a:rPr lang="en-US" sz="2400" dirty="0">
                <a:solidFill>
                  <a:schemeClr val="bg1"/>
                </a:solidFill>
                <a:latin typeface="Arial"/>
                <a:cs typeface="Arial"/>
              </a:rPr>
              <a:t> setup for your customers</a:t>
            </a:r>
          </a:p>
          <a:p>
            <a:pPr marL="342900" indent="-342900">
              <a:spcBef>
                <a:spcPts val="500"/>
              </a:spcBef>
              <a:buFont typeface="Wingdings" pitchFamily="2" charset="2"/>
              <a:buChar char="ü"/>
            </a:pPr>
            <a:r>
              <a:rPr lang="en-US" sz="2400" dirty="0">
                <a:solidFill>
                  <a:schemeClr val="bg1"/>
                </a:solidFill>
                <a:latin typeface="Arial"/>
                <a:cs typeface="Arial"/>
              </a:rPr>
              <a:t>Users accounts can be shared </a:t>
            </a:r>
            <a:r>
              <a:rPr lang="en-US" sz="2400" b="1" dirty="0">
                <a:solidFill>
                  <a:schemeClr val="bg1"/>
                </a:solidFill>
                <a:latin typeface="Arial"/>
                <a:cs typeface="Arial"/>
              </a:rPr>
              <a:t>across tenants</a:t>
            </a:r>
          </a:p>
          <a:p>
            <a:pPr marL="342900" indent="-342900">
              <a:spcBef>
                <a:spcPts val="500"/>
              </a:spcBef>
              <a:buFont typeface="Wingdings" pitchFamily="2" charset="2"/>
              <a:buChar char="ü"/>
            </a:pPr>
            <a:r>
              <a:rPr lang="en-US" sz="2400" b="1" dirty="0">
                <a:solidFill>
                  <a:schemeClr val="bg1"/>
                </a:solidFill>
                <a:latin typeface="Arial"/>
                <a:cs typeface="Arial"/>
              </a:rPr>
              <a:t>Upscale or downscale </a:t>
            </a:r>
            <a:r>
              <a:rPr lang="en-US" sz="2400" dirty="0">
                <a:solidFill>
                  <a:schemeClr val="bg1"/>
                </a:solidFill>
                <a:latin typeface="Arial"/>
                <a:cs typeface="Arial"/>
              </a:rPr>
              <a:t>your license on demand</a:t>
            </a:r>
          </a:p>
          <a:p>
            <a:pPr marL="342900" indent="-342900">
              <a:spcBef>
                <a:spcPts val="500"/>
              </a:spcBef>
              <a:buFont typeface="Wingdings" pitchFamily="2" charset="2"/>
              <a:buChar char="ü"/>
            </a:pPr>
            <a:r>
              <a:rPr lang="en-GB" sz="2400" dirty="0">
                <a:solidFill>
                  <a:schemeClr val="bg1"/>
                </a:solidFill>
              </a:rPr>
              <a:t>Scalable architecture to </a:t>
            </a:r>
            <a:r>
              <a:rPr lang="en-GB" sz="2400" b="1" dirty="0">
                <a:solidFill>
                  <a:schemeClr val="bg1"/>
                </a:solidFill>
              </a:rPr>
              <a:t>grow</a:t>
            </a:r>
            <a:r>
              <a:rPr lang="en-GB" sz="2400" dirty="0">
                <a:solidFill>
                  <a:schemeClr val="bg1"/>
                </a:solidFill>
              </a:rPr>
              <a:t> with your business</a:t>
            </a:r>
          </a:p>
          <a:p>
            <a:pPr marL="342900" indent="-342900">
              <a:spcBef>
                <a:spcPts val="500"/>
              </a:spcBef>
              <a:buFont typeface="Wingdings" pitchFamily="2" charset="2"/>
              <a:buChar char="ü"/>
            </a:pPr>
            <a:r>
              <a:rPr lang="en-GB" sz="2400" dirty="0">
                <a:solidFill>
                  <a:schemeClr val="bg1"/>
                </a:solidFill>
              </a:rPr>
              <a:t>Dedicated Partner </a:t>
            </a:r>
            <a:r>
              <a:rPr lang="en-GB" sz="2400" b="1" dirty="0">
                <a:solidFill>
                  <a:schemeClr val="bg1"/>
                </a:solidFill>
              </a:rPr>
              <a:t>Support</a:t>
            </a:r>
          </a:p>
          <a:p>
            <a:pPr marL="342900" indent="-342900">
              <a:spcBef>
                <a:spcPts val="500"/>
              </a:spcBef>
              <a:buFont typeface="Wingdings" pitchFamily="2" charset="2"/>
              <a:buChar char="ü"/>
            </a:pPr>
            <a:endParaRPr lang="en-GB" sz="2400" dirty="0">
              <a:solidFill>
                <a:schemeClr val="bg1"/>
              </a:solidFill>
            </a:endParaRPr>
          </a:p>
          <a:p>
            <a:pPr marL="342900" indent="-342900">
              <a:spcBef>
                <a:spcPts val="500"/>
              </a:spcBef>
              <a:buFont typeface="Wingdings" pitchFamily="2" charset="2"/>
              <a:buChar char="ü"/>
            </a:pPr>
            <a:endParaRPr lang="en-US" sz="2400" dirty="0">
              <a:solidFill>
                <a:schemeClr val="bg1"/>
              </a:solidFill>
              <a:latin typeface="Arial"/>
              <a:cs typeface="Arial"/>
            </a:endParaRPr>
          </a:p>
        </p:txBody>
      </p:sp>
    </p:spTree>
    <p:extLst>
      <p:ext uri="{BB962C8B-B14F-4D97-AF65-F5344CB8AC3E}">
        <p14:creationId xmlns:p14="http://schemas.microsoft.com/office/powerpoint/2010/main" val="3161841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5FE2C-AE39-E362-38AD-ED1ECB5CA07B}"/>
            </a:ext>
          </a:extLst>
        </p:cNvPr>
        <p:cNvGrpSpPr/>
        <p:nvPr/>
      </p:nvGrpSpPr>
      <p:grpSpPr>
        <a:xfrm>
          <a:off x="0" y="0"/>
          <a:ext cx="0" cy="0"/>
          <a:chOff x="0" y="0"/>
          <a:chExt cx="0" cy="0"/>
        </a:xfrm>
      </p:grpSpPr>
      <p:grpSp>
        <p:nvGrpSpPr>
          <p:cNvPr id="259" name="Group 258">
            <a:extLst>
              <a:ext uri="{FF2B5EF4-FFF2-40B4-BE49-F238E27FC236}">
                <a16:creationId xmlns:a16="http://schemas.microsoft.com/office/drawing/2014/main" id="{4073FFA6-9D96-55B8-6DF6-B51D75AD8A50}"/>
              </a:ext>
            </a:extLst>
          </p:cNvPr>
          <p:cNvGrpSpPr>
            <a:grpSpLocks noChangeAspect="1"/>
          </p:cNvGrpSpPr>
          <p:nvPr/>
        </p:nvGrpSpPr>
        <p:grpSpPr>
          <a:xfrm>
            <a:off x="768641" y="4269960"/>
            <a:ext cx="10651542" cy="2295023"/>
            <a:chOff x="6047906" y="4879390"/>
            <a:chExt cx="2955302" cy="636761"/>
          </a:xfrm>
        </p:grpSpPr>
        <p:sp>
          <p:nvSpPr>
            <p:cNvPr id="234" name="Rounded Rectangle 233">
              <a:extLst>
                <a:ext uri="{FF2B5EF4-FFF2-40B4-BE49-F238E27FC236}">
                  <a16:creationId xmlns:a16="http://schemas.microsoft.com/office/drawing/2014/main" id="{73443167-358D-0846-F134-B4265CE8AC14}"/>
                </a:ext>
              </a:extLst>
            </p:cNvPr>
            <p:cNvSpPr/>
            <p:nvPr/>
          </p:nvSpPr>
          <p:spPr>
            <a:xfrm>
              <a:off x="6047906" y="4879390"/>
              <a:ext cx="2955302" cy="636761"/>
            </a:xfrm>
            <a:prstGeom prst="roundRect">
              <a:avLst/>
            </a:prstGeom>
            <a:solidFill>
              <a:schemeClr val="accent1">
                <a:alpha val="85723"/>
              </a:schemeClr>
            </a:solidFill>
            <a:ln w="38100">
              <a:noFill/>
            </a:ln>
            <a:effectLst/>
          </p:spPr>
          <p:style>
            <a:lnRef idx="1">
              <a:schemeClr val="accent1"/>
            </a:lnRef>
            <a:fillRef idx="3">
              <a:schemeClr val="accent1"/>
            </a:fillRef>
            <a:effectRef idx="2">
              <a:schemeClr val="accent1"/>
            </a:effectRef>
            <a:fontRef idx="minor">
              <a:schemeClr val="lt1"/>
            </a:fontRef>
          </p:style>
          <p:txBody>
            <a:bodyPr lIns="251999" tIns="288000" rIns="0" bIns="0" rtlCol="0" anchor="t" anchorCtr="0"/>
            <a:lstStyle/>
            <a:p>
              <a:r>
                <a:rPr lang="en-US" sz="2000" dirty="0">
                  <a:solidFill>
                    <a:schemeClr val="bg1"/>
                  </a:solidFill>
                  <a:latin typeface="Poppins" pitchFamily="2" charset="77"/>
                  <a:cs typeface="Poppins" pitchFamily="2" charset="77"/>
                </a:rPr>
                <a:t>Follow us on the following socials,</a:t>
              </a:r>
            </a:p>
            <a:p>
              <a:r>
                <a:rPr lang="en-US" sz="2000" dirty="0">
                  <a:solidFill>
                    <a:schemeClr val="bg1"/>
                  </a:solidFill>
                  <a:latin typeface="Poppins" pitchFamily="2" charset="77"/>
                  <a:cs typeface="Poppins" pitchFamily="2" charset="77"/>
                </a:rPr>
                <a:t>or contact us directly.</a:t>
              </a:r>
              <a:endParaRPr lang="en-US" sz="2000" b="0" i="0" dirty="0">
                <a:solidFill>
                  <a:schemeClr val="bg1"/>
                </a:solidFill>
                <a:latin typeface="Poppins" pitchFamily="2" charset="77"/>
                <a:cs typeface="Poppins" pitchFamily="2" charset="77"/>
              </a:endParaRPr>
            </a:p>
          </p:txBody>
        </p:sp>
        <p:pic>
          <p:nvPicPr>
            <p:cNvPr id="225" name="Graphic 224">
              <a:hlinkClick r:id="rId3"/>
              <a:extLst>
                <a:ext uri="{FF2B5EF4-FFF2-40B4-BE49-F238E27FC236}">
                  <a16:creationId xmlns:a16="http://schemas.microsoft.com/office/drawing/2014/main" id="{064CDAE3-9CE7-BFF1-96E4-9ABA316302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62052" y="5312288"/>
              <a:ext cx="114300" cy="114300"/>
            </a:xfrm>
            <a:prstGeom prst="rect">
              <a:avLst/>
            </a:prstGeom>
          </p:spPr>
        </p:pic>
        <p:pic>
          <p:nvPicPr>
            <p:cNvPr id="227" name="Graphic 226">
              <a:hlinkClick r:id="rId6"/>
              <a:extLst>
                <a:ext uri="{FF2B5EF4-FFF2-40B4-BE49-F238E27FC236}">
                  <a16:creationId xmlns:a16="http://schemas.microsoft.com/office/drawing/2014/main" id="{148AEE38-F7EC-3F9B-B798-1571EC7C8E9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13364" y="5312288"/>
              <a:ext cx="114300" cy="114300"/>
            </a:xfrm>
            <a:prstGeom prst="rect">
              <a:avLst/>
            </a:prstGeom>
          </p:spPr>
        </p:pic>
        <p:pic>
          <p:nvPicPr>
            <p:cNvPr id="229" name="Graphic 228">
              <a:hlinkClick r:id="rId9"/>
              <a:extLst>
                <a:ext uri="{FF2B5EF4-FFF2-40B4-BE49-F238E27FC236}">
                  <a16:creationId xmlns:a16="http://schemas.microsoft.com/office/drawing/2014/main" id="{A1C304F8-A1C8-A52F-21D2-070B237C7BA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164674" y="5312288"/>
              <a:ext cx="114300" cy="114300"/>
            </a:xfrm>
            <a:prstGeom prst="rect">
              <a:avLst/>
            </a:prstGeom>
          </p:spPr>
        </p:pic>
        <p:pic>
          <p:nvPicPr>
            <p:cNvPr id="231" name="Graphic 230">
              <a:hlinkClick r:id="rId12"/>
              <a:extLst>
                <a:ext uri="{FF2B5EF4-FFF2-40B4-BE49-F238E27FC236}">
                  <a16:creationId xmlns:a16="http://schemas.microsoft.com/office/drawing/2014/main" id="{C84AE3CA-DD6A-E85C-7DB6-022159029F3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245824" y="5312288"/>
              <a:ext cx="114300" cy="114300"/>
            </a:xfrm>
            <a:prstGeom prst="rect">
              <a:avLst/>
            </a:prstGeom>
          </p:spPr>
        </p:pic>
        <p:pic>
          <p:nvPicPr>
            <p:cNvPr id="237" name="Graphic 236">
              <a:hlinkClick r:id="rId15"/>
              <a:extLst>
                <a:ext uri="{FF2B5EF4-FFF2-40B4-BE49-F238E27FC236}">
                  <a16:creationId xmlns:a16="http://schemas.microsoft.com/office/drawing/2014/main" id="{D30E451C-56B4-99B9-79B6-98BF3442D32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029594" y="5312288"/>
              <a:ext cx="114300" cy="114300"/>
            </a:xfrm>
            <a:prstGeom prst="rect">
              <a:avLst/>
            </a:prstGeom>
          </p:spPr>
        </p:pic>
        <p:pic>
          <p:nvPicPr>
            <p:cNvPr id="239" name="Graphic 238">
              <a:hlinkClick r:id="rId18"/>
              <a:extLst>
                <a:ext uri="{FF2B5EF4-FFF2-40B4-BE49-F238E27FC236}">
                  <a16:creationId xmlns:a16="http://schemas.microsoft.com/office/drawing/2014/main" id="{2A87D3F6-DE56-80F8-F509-5113AD9EF3C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597134" y="5312288"/>
              <a:ext cx="114300" cy="114300"/>
            </a:xfrm>
            <a:prstGeom prst="rect">
              <a:avLst/>
            </a:prstGeom>
          </p:spPr>
        </p:pic>
        <p:pic>
          <p:nvPicPr>
            <p:cNvPr id="243" name="Graphic 242">
              <a:hlinkClick r:id="rId21"/>
              <a:extLst>
                <a:ext uri="{FF2B5EF4-FFF2-40B4-BE49-F238E27FC236}">
                  <a16:creationId xmlns:a16="http://schemas.microsoft.com/office/drawing/2014/main" id="{3DB56162-197F-75F2-7DE1-D587A8ADB81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380904" y="5312288"/>
              <a:ext cx="114300" cy="114300"/>
            </a:xfrm>
            <a:prstGeom prst="rect">
              <a:avLst/>
            </a:prstGeom>
          </p:spPr>
        </p:pic>
        <p:sp>
          <p:nvSpPr>
            <p:cNvPr id="248" name="TextBox 247">
              <a:extLst>
                <a:ext uri="{FF2B5EF4-FFF2-40B4-BE49-F238E27FC236}">
                  <a16:creationId xmlns:a16="http://schemas.microsoft.com/office/drawing/2014/main" id="{E4455247-4397-5389-D801-8721BA8944F1}"/>
                </a:ext>
              </a:extLst>
            </p:cNvPr>
            <p:cNvSpPr txBox="1"/>
            <p:nvPr/>
          </p:nvSpPr>
          <p:spPr>
            <a:xfrm>
              <a:off x="7903301" y="4946261"/>
              <a:ext cx="1099907" cy="490048"/>
            </a:xfrm>
            <a:prstGeom prst="rect">
              <a:avLst/>
            </a:prstGeom>
            <a:noFill/>
          </p:spPr>
          <p:txBody>
            <a:bodyPr wrap="square" lIns="0" tIns="0" rIns="0" bIns="0" rtlCol="0">
              <a:noAutofit/>
            </a:bodyPr>
            <a:lstStyle/>
            <a:p>
              <a:pPr>
                <a:lnSpc>
                  <a:spcPct val="150000"/>
                </a:lnSpc>
                <a:spcAft>
                  <a:spcPts val="800"/>
                </a:spcAft>
              </a:pPr>
              <a:r>
                <a:rPr lang="en-US" sz="2400" dirty="0" err="1">
                  <a:solidFill>
                    <a:schemeClr val="bg1"/>
                  </a:solidFill>
                  <a:latin typeface="Poppins" pitchFamily="2" charset="77"/>
                  <a:cs typeface="Poppins" pitchFamily="2" charset="77"/>
                </a:rPr>
                <a:t>processmind.com</a:t>
              </a:r>
              <a:endParaRPr lang="en-US" sz="2400" dirty="0">
                <a:solidFill>
                  <a:schemeClr val="bg1"/>
                </a:solidFill>
                <a:latin typeface="Poppins" pitchFamily="2" charset="77"/>
                <a:cs typeface="Poppins" pitchFamily="2" charset="77"/>
              </a:endParaRPr>
            </a:p>
            <a:p>
              <a:pPr>
                <a:lnSpc>
                  <a:spcPct val="150000"/>
                </a:lnSpc>
                <a:spcAft>
                  <a:spcPts val="800"/>
                </a:spcAft>
              </a:pPr>
              <a:r>
                <a:rPr lang="en-US" sz="2400" dirty="0">
                  <a:solidFill>
                    <a:schemeClr val="bg1"/>
                  </a:solidFill>
                  <a:latin typeface="Poppins" pitchFamily="2" charset="77"/>
                  <a:cs typeface="Poppins" pitchFamily="2" charset="77"/>
                </a:rPr>
                <a:t>+31850606809</a:t>
              </a:r>
            </a:p>
            <a:p>
              <a:pPr>
                <a:lnSpc>
                  <a:spcPct val="150000"/>
                </a:lnSpc>
                <a:spcAft>
                  <a:spcPts val="800"/>
                </a:spcAft>
              </a:pPr>
              <a:r>
                <a:rPr lang="en-US" sz="2400" dirty="0" err="1">
                  <a:solidFill>
                    <a:schemeClr val="bg1"/>
                  </a:solidFill>
                  <a:latin typeface="Poppins" pitchFamily="2" charset="77"/>
                  <a:cs typeface="Poppins" pitchFamily="2" charset="77"/>
                </a:rPr>
                <a:t>info@processmind.com</a:t>
              </a:r>
              <a:endParaRPr lang="en-US" sz="2400" dirty="0">
                <a:solidFill>
                  <a:schemeClr val="bg1"/>
                </a:solidFill>
                <a:latin typeface="Poppins" pitchFamily="2" charset="77"/>
                <a:cs typeface="Poppins" pitchFamily="2" charset="77"/>
              </a:endParaRPr>
            </a:p>
          </p:txBody>
        </p:sp>
        <p:cxnSp>
          <p:nvCxnSpPr>
            <p:cNvPr id="250" name="Straight Connector 249">
              <a:extLst>
                <a:ext uri="{FF2B5EF4-FFF2-40B4-BE49-F238E27FC236}">
                  <a16:creationId xmlns:a16="http://schemas.microsoft.com/office/drawing/2014/main" id="{9F6471AB-5CFC-ED48-B6B7-9EE12A61EDB0}"/>
                </a:ext>
              </a:extLst>
            </p:cNvPr>
            <p:cNvCxnSpPr>
              <a:cxnSpLocks/>
            </p:cNvCxnSpPr>
            <p:nvPr/>
          </p:nvCxnSpPr>
          <p:spPr>
            <a:xfrm>
              <a:off x="7670204" y="4946261"/>
              <a:ext cx="0" cy="480752"/>
            </a:xfrm>
            <a:prstGeom prst="line">
              <a:avLst/>
            </a:prstGeom>
            <a:ln w="254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54" name="Graphic 253">
              <a:extLst>
                <a:ext uri="{FF2B5EF4-FFF2-40B4-BE49-F238E27FC236}">
                  <a16:creationId xmlns:a16="http://schemas.microsoft.com/office/drawing/2014/main" id="{E0E1DDA5-954C-711D-742A-E677ACD2566F}"/>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7755000" y="4995860"/>
              <a:ext cx="89895" cy="89895"/>
            </a:xfrm>
            <a:prstGeom prst="rect">
              <a:avLst/>
            </a:prstGeom>
          </p:spPr>
        </p:pic>
        <p:pic>
          <p:nvPicPr>
            <p:cNvPr id="256" name="Graphic 255">
              <a:extLst>
                <a:ext uri="{FF2B5EF4-FFF2-40B4-BE49-F238E27FC236}">
                  <a16:creationId xmlns:a16="http://schemas.microsoft.com/office/drawing/2014/main" id="{F3C0FDFA-527B-999B-162F-7A5C978076B9}"/>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7755000" y="5166433"/>
              <a:ext cx="89895" cy="89895"/>
            </a:xfrm>
            <a:prstGeom prst="rect">
              <a:avLst/>
            </a:prstGeom>
          </p:spPr>
        </p:pic>
        <p:pic>
          <p:nvPicPr>
            <p:cNvPr id="258" name="Graphic 257">
              <a:extLst>
                <a:ext uri="{FF2B5EF4-FFF2-40B4-BE49-F238E27FC236}">
                  <a16:creationId xmlns:a16="http://schemas.microsoft.com/office/drawing/2014/main" id="{3466C02C-1C7C-F03B-E619-2A0B41DDA00F}"/>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7755000" y="5350443"/>
              <a:ext cx="89895" cy="89895"/>
            </a:xfrm>
            <a:prstGeom prst="rect">
              <a:avLst/>
            </a:prstGeom>
          </p:spPr>
        </p:pic>
      </p:grpSp>
    </p:spTree>
    <p:extLst>
      <p:ext uri="{BB962C8B-B14F-4D97-AF65-F5344CB8AC3E}">
        <p14:creationId xmlns:p14="http://schemas.microsoft.com/office/powerpoint/2010/main" val="1022700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BD5AE-DDFA-47D9-0CEF-762A5B424440}"/>
              </a:ext>
            </a:extLst>
          </p:cNvPr>
          <p:cNvSpPr>
            <a:spLocks noGrp="1"/>
          </p:cNvSpPr>
          <p:nvPr>
            <p:ph type="ctrTitle"/>
          </p:nvPr>
        </p:nvSpPr>
        <p:spPr/>
        <p:txBody>
          <a:bodyPr/>
          <a:lstStyle/>
          <a:p>
            <a:r>
              <a:rPr lang="en-US" dirty="0"/>
              <a:t>Show Case</a:t>
            </a:r>
          </a:p>
        </p:txBody>
      </p:sp>
      <p:sp>
        <p:nvSpPr>
          <p:cNvPr id="3" name="Subtitle 2">
            <a:extLst>
              <a:ext uri="{FF2B5EF4-FFF2-40B4-BE49-F238E27FC236}">
                <a16:creationId xmlns:a16="http://schemas.microsoft.com/office/drawing/2014/main" id="{D072D946-CF8F-4037-9DA3-30D627AA3C3B}"/>
              </a:ext>
            </a:extLst>
          </p:cNvPr>
          <p:cNvSpPr>
            <a:spLocks noGrp="1"/>
          </p:cNvSpPr>
          <p:nvPr>
            <p:ph type="subTitle" idx="1"/>
          </p:nvPr>
        </p:nvSpPr>
        <p:spPr/>
        <p:txBody>
          <a:bodyPr>
            <a:normAutofit lnSpcReduction="10000"/>
          </a:bodyPr>
          <a:lstStyle/>
          <a:p>
            <a:r>
              <a:rPr lang="en-US" dirty="0"/>
              <a:t>Product screen shots</a:t>
            </a:r>
            <a:endParaRPr lang="en-GB" sz="4400" dirty="0">
              <a:solidFill>
                <a:schemeClr val="bg1"/>
              </a:solidFill>
              <a:latin typeface="Söhne"/>
              <a:cs typeface="Poppins"/>
            </a:endParaRPr>
          </a:p>
          <a:p>
            <a:endParaRPr lang="en-GB" sz="2800" i="1" dirty="0">
              <a:solidFill>
                <a:schemeClr val="bg1"/>
              </a:solidFill>
              <a:latin typeface="Söhne"/>
              <a:cs typeface="Poppins"/>
            </a:endParaRPr>
          </a:p>
          <a:p>
            <a:endParaRPr lang="en-GB" sz="1600" i="1" dirty="0">
              <a:solidFill>
                <a:schemeClr val="bg1"/>
              </a:solidFill>
              <a:latin typeface="+mj-lt"/>
              <a:cs typeface="Poppins"/>
            </a:endParaRPr>
          </a:p>
          <a:p>
            <a:r>
              <a:rPr lang="en-GB" sz="1600" i="1" dirty="0">
                <a:solidFill>
                  <a:schemeClr val="bg1"/>
                </a:solidFill>
                <a:latin typeface="+mj-lt"/>
                <a:cs typeface="Poppins"/>
              </a:rPr>
              <a:t>Date 03-01-2025</a:t>
            </a:r>
            <a:endParaRPr lang="en-NL" sz="1800" i="1" dirty="0">
              <a:solidFill>
                <a:schemeClr val="bg1"/>
              </a:solidFill>
              <a:latin typeface="+mj-lt"/>
              <a:cs typeface="Poppins"/>
            </a:endParaRPr>
          </a:p>
          <a:p>
            <a:endParaRPr lang="en-US" dirty="0"/>
          </a:p>
        </p:txBody>
      </p:sp>
    </p:spTree>
    <p:extLst>
      <p:ext uri="{BB962C8B-B14F-4D97-AF65-F5344CB8AC3E}">
        <p14:creationId xmlns:p14="http://schemas.microsoft.com/office/powerpoint/2010/main" val="1783763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C5C27C-44D5-07E4-DBE0-5B76795A1FBD}"/>
              </a:ext>
            </a:extLst>
          </p:cNvPr>
          <p:cNvSpPr>
            <a:spLocks noGrp="1"/>
          </p:cNvSpPr>
          <p:nvPr>
            <p:ph type="title"/>
          </p:nvPr>
        </p:nvSpPr>
        <p:spPr/>
        <p:txBody>
          <a:bodyPr/>
          <a:lstStyle/>
          <a:p>
            <a:r>
              <a:rPr lang="en-US" dirty="0"/>
              <a:t>Process Design</a:t>
            </a:r>
            <a:br>
              <a:rPr lang="en-US" dirty="0"/>
            </a:br>
            <a:endParaRPr lang="en-US" dirty="0"/>
          </a:p>
        </p:txBody>
      </p:sp>
      <p:pic>
        <p:nvPicPr>
          <p:cNvPr id="7" name="Picture 6" descr="A screenshot of a computer&#10;&#10;Description automatically generated">
            <a:extLst>
              <a:ext uri="{FF2B5EF4-FFF2-40B4-BE49-F238E27FC236}">
                <a16:creationId xmlns:a16="http://schemas.microsoft.com/office/drawing/2014/main" id="{B49ADDAB-18CF-DA55-A751-0174850A2E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000" y="1047749"/>
            <a:ext cx="8261405" cy="5165673"/>
          </a:xfrm>
          <a:prstGeom prst="rect">
            <a:avLst/>
          </a:prstGeom>
          <a:effectLst>
            <a:outerShdw blurRad="50800" dist="38100" algn="l" rotWithShape="0">
              <a:prstClr val="black">
                <a:alpha val="40000"/>
              </a:prstClr>
            </a:outerShdw>
          </a:effectLst>
        </p:spPr>
      </p:pic>
      <p:pic>
        <p:nvPicPr>
          <p:cNvPr id="23" name="Picture 22" descr="A screenshot of a computer&#10;&#10;Description automatically generated">
            <a:extLst>
              <a:ext uri="{FF2B5EF4-FFF2-40B4-BE49-F238E27FC236}">
                <a16:creationId xmlns:a16="http://schemas.microsoft.com/office/drawing/2014/main" id="{A2E94676-4521-A3F4-D8E9-1D8E24648B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0745" y="4263112"/>
            <a:ext cx="3119110" cy="1950310"/>
          </a:xfrm>
          <a:prstGeom prst="rect">
            <a:avLst/>
          </a:prstGeom>
          <a:effectLst>
            <a:outerShdw blurRad="50800" dist="38100" algn="l" rotWithShape="0">
              <a:prstClr val="black">
                <a:alpha val="40000"/>
              </a:prstClr>
            </a:outerShdw>
          </a:effectLst>
        </p:spPr>
      </p:pic>
      <p:pic>
        <p:nvPicPr>
          <p:cNvPr id="25" name="Picture 24" descr="A screenshot of a computer&#10;&#10;Description automatically generated">
            <a:extLst>
              <a:ext uri="{FF2B5EF4-FFF2-40B4-BE49-F238E27FC236}">
                <a16:creationId xmlns:a16="http://schemas.microsoft.com/office/drawing/2014/main" id="{FE4E4A14-38C2-563C-971C-DEC859CB94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0745" y="1047749"/>
            <a:ext cx="3119110" cy="1950310"/>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10234361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9599C-0018-83EE-83D0-F30637F5C5B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B1AAFE-67DE-4DF8-D29F-3D830E04029B}"/>
              </a:ext>
            </a:extLst>
          </p:cNvPr>
          <p:cNvSpPr>
            <a:spLocks noGrp="1"/>
          </p:cNvSpPr>
          <p:nvPr>
            <p:ph type="title"/>
          </p:nvPr>
        </p:nvSpPr>
        <p:spPr/>
        <p:txBody>
          <a:bodyPr/>
          <a:lstStyle/>
          <a:p>
            <a:r>
              <a:rPr lang="en-US" dirty="0"/>
              <a:t>Data Handling</a:t>
            </a:r>
          </a:p>
        </p:txBody>
      </p:sp>
      <p:pic>
        <p:nvPicPr>
          <p:cNvPr id="6" name="Picture 5">
            <a:extLst>
              <a:ext uri="{FF2B5EF4-FFF2-40B4-BE49-F238E27FC236}">
                <a16:creationId xmlns:a16="http://schemas.microsoft.com/office/drawing/2014/main" id="{DF053A87-B4C8-5E2A-2CA2-0652BF387BC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75754" y="1047748"/>
            <a:ext cx="3119110" cy="1950310"/>
          </a:xfrm>
          <a:prstGeom prst="rect">
            <a:avLst/>
          </a:prstGeom>
          <a:effectLst>
            <a:outerShdw blurRad="50800" dist="38100" algn="l" rotWithShape="0">
              <a:prstClr val="black">
                <a:alpha val="40000"/>
              </a:prstClr>
            </a:outerShdw>
          </a:effectLst>
        </p:spPr>
      </p:pic>
      <p:pic>
        <p:nvPicPr>
          <p:cNvPr id="8" name="Picture 7" descr="A screenshot of a computer&#10;&#10;Description automatically generated">
            <a:extLst>
              <a:ext uri="{FF2B5EF4-FFF2-40B4-BE49-F238E27FC236}">
                <a16:creationId xmlns:a16="http://schemas.microsoft.com/office/drawing/2014/main" id="{4D0D5B89-9157-5B0D-DD87-27B7B92F37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75756" y="4263112"/>
            <a:ext cx="3119108" cy="1950309"/>
          </a:xfrm>
          <a:prstGeom prst="rect">
            <a:avLst/>
          </a:prstGeom>
          <a:effectLst>
            <a:outerShdw blurRad="50800" dist="38100" algn="l" rotWithShape="0">
              <a:prstClr val="black">
                <a:alpha val="40000"/>
              </a:prstClr>
            </a:outerShdw>
          </a:effectLst>
        </p:spPr>
      </p:pic>
      <p:pic>
        <p:nvPicPr>
          <p:cNvPr id="10" name="Picture 9" descr="A screenshot of a computer&#10;&#10;Description automatically generated">
            <a:extLst>
              <a:ext uri="{FF2B5EF4-FFF2-40B4-BE49-F238E27FC236}">
                <a16:creationId xmlns:a16="http://schemas.microsoft.com/office/drawing/2014/main" id="{E46750FE-A321-D0A4-E3DE-1FA3DCD0AE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0" y="1047748"/>
            <a:ext cx="8261406" cy="5165673"/>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339184169"/>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D6692-2C9C-96BF-71DD-3F81AF35EEE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F39D3E-0503-CD36-7A10-E90EC1CF84F8}"/>
              </a:ext>
            </a:extLst>
          </p:cNvPr>
          <p:cNvSpPr>
            <a:spLocks noGrp="1"/>
          </p:cNvSpPr>
          <p:nvPr>
            <p:ph type="title"/>
          </p:nvPr>
        </p:nvSpPr>
        <p:spPr/>
        <p:txBody>
          <a:bodyPr/>
          <a:lstStyle/>
          <a:p>
            <a:r>
              <a:rPr lang="en-US" dirty="0"/>
              <a:t>Process Design With Data</a:t>
            </a:r>
            <a:br>
              <a:rPr lang="en-US" dirty="0"/>
            </a:br>
            <a:endParaRPr lang="en-US" dirty="0"/>
          </a:p>
        </p:txBody>
      </p:sp>
      <p:pic>
        <p:nvPicPr>
          <p:cNvPr id="4" name="Picture 3" descr="A screenshot of a computer&#10;&#10;Description automatically generated">
            <a:extLst>
              <a:ext uri="{FF2B5EF4-FFF2-40B4-BE49-F238E27FC236}">
                <a16:creationId xmlns:a16="http://schemas.microsoft.com/office/drawing/2014/main" id="{F8B852EE-075E-ADAF-1F04-882EEC50C17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90747" y="1047750"/>
            <a:ext cx="3119108" cy="1950309"/>
          </a:xfrm>
          <a:prstGeom prst="rect">
            <a:avLst/>
          </a:prstGeom>
          <a:effectLst>
            <a:outerShdw blurRad="50800" dist="38100" algn="l" rotWithShape="0">
              <a:prstClr val="black">
                <a:alpha val="40000"/>
              </a:prstClr>
            </a:outerShdw>
          </a:effectLst>
        </p:spPr>
      </p:pic>
      <p:pic>
        <p:nvPicPr>
          <p:cNvPr id="6" name="Picture 5" descr="A screenshot of a computer&#10;&#10;Description automatically generated">
            <a:extLst>
              <a:ext uri="{FF2B5EF4-FFF2-40B4-BE49-F238E27FC236}">
                <a16:creationId xmlns:a16="http://schemas.microsoft.com/office/drawing/2014/main" id="{8D3A2255-DC58-04C0-0CF6-0BF11ADBEA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001" y="1047750"/>
            <a:ext cx="8261405" cy="5165673"/>
          </a:xfrm>
          <a:prstGeom prst="rect">
            <a:avLst/>
          </a:prstGeom>
          <a:effectLst>
            <a:outerShdw blurRad="50800" dist="38100" algn="l" rotWithShape="0">
              <a:prstClr val="black">
                <a:alpha val="40000"/>
              </a:prstClr>
            </a:outerShdw>
          </a:effectLst>
        </p:spPr>
      </p:pic>
      <p:pic>
        <p:nvPicPr>
          <p:cNvPr id="9" name="Picture 8" descr="A screenshot of a computer&#10;&#10;Description automatically generated">
            <a:extLst>
              <a:ext uri="{FF2B5EF4-FFF2-40B4-BE49-F238E27FC236}">
                <a16:creationId xmlns:a16="http://schemas.microsoft.com/office/drawing/2014/main" id="{88FF4AFB-5564-3AD5-E3AE-90E5A8FCB3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0747" y="4263114"/>
            <a:ext cx="3119108" cy="1950309"/>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697991973"/>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1DF46-1FB4-C3F2-018B-4B55AA2BB35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8CA410-BDE1-CDD8-512D-4E5B93EEE867}"/>
              </a:ext>
            </a:extLst>
          </p:cNvPr>
          <p:cNvSpPr>
            <a:spLocks noGrp="1"/>
          </p:cNvSpPr>
          <p:nvPr>
            <p:ph type="title"/>
          </p:nvPr>
        </p:nvSpPr>
        <p:spPr/>
        <p:txBody>
          <a:bodyPr/>
          <a:lstStyle/>
          <a:p>
            <a:r>
              <a:rPr lang="en-US" dirty="0"/>
              <a:t>Process Mining</a:t>
            </a:r>
          </a:p>
        </p:txBody>
      </p:sp>
      <p:pic>
        <p:nvPicPr>
          <p:cNvPr id="12" name="Picture 11" descr="A screenshot of a computer&#10;&#10;Description automatically generated">
            <a:extLst>
              <a:ext uri="{FF2B5EF4-FFF2-40B4-BE49-F238E27FC236}">
                <a16:creationId xmlns:a16="http://schemas.microsoft.com/office/drawing/2014/main" id="{42C8F709-627E-D743-AAD9-4974D9F39D0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90747" y="1047750"/>
            <a:ext cx="3119108" cy="1950309"/>
          </a:xfrm>
          <a:prstGeom prst="rect">
            <a:avLst/>
          </a:prstGeom>
          <a:effectLst>
            <a:outerShdw blurRad="50800" dist="38100" algn="l" rotWithShape="0">
              <a:prstClr val="black">
                <a:alpha val="40000"/>
              </a:prstClr>
            </a:outerShdw>
          </a:effectLst>
        </p:spPr>
      </p:pic>
      <p:pic>
        <p:nvPicPr>
          <p:cNvPr id="13" name="Picture 12" descr="A screenshot of a computer&#10;&#10;Description automatically generated">
            <a:extLst>
              <a:ext uri="{FF2B5EF4-FFF2-40B4-BE49-F238E27FC236}">
                <a16:creationId xmlns:a16="http://schemas.microsoft.com/office/drawing/2014/main" id="{951C3551-F3D7-DBCD-32AA-A860ABD317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0745" y="4263113"/>
            <a:ext cx="3119109" cy="1950310"/>
          </a:xfrm>
          <a:prstGeom prst="rect">
            <a:avLst/>
          </a:prstGeom>
          <a:effectLst>
            <a:outerShdw blurRad="50800" dist="38100" algn="l" rotWithShape="0">
              <a:prstClr val="black">
                <a:alpha val="40000"/>
              </a:prstClr>
            </a:outerShdw>
          </a:effectLst>
        </p:spPr>
      </p:pic>
      <p:pic>
        <p:nvPicPr>
          <p:cNvPr id="14" name="Picture 13" descr="A screenshot of a computer&#10;&#10;Description automatically generated">
            <a:extLst>
              <a:ext uri="{FF2B5EF4-FFF2-40B4-BE49-F238E27FC236}">
                <a16:creationId xmlns:a16="http://schemas.microsoft.com/office/drawing/2014/main" id="{04A2806E-DE8C-8AF0-AC49-DD8376660F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1" y="1047750"/>
            <a:ext cx="8261405" cy="5165673"/>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4003764613"/>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EA117-7FEE-0BF3-9CAA-54B9CB7FC38B}"/>
              </a:ext>
            </a:extLst>
          </p:cNvPr>
          <p:cNvSpPr>
            <a:spLocks noGrp="1"/>
          </p:cNvSpPr>
          <p:nvPr>
            <p:ph type="title"/>
          </p:nvPr>
        </p:nvSpPr>
        <p:spPr/>
        <p:txBody>
          <a:bodyPr/>
          <a:lstStyle/>
          <a:p>
            <a:r>
              <a:rPr lang="en-US" dirty="0"/>
              <a:t>Themes &amp; White Labeling</a:t>
            </a:r>
          </a:p>
        </p:txBody>
      </p:sp>
      <p:pic>
        <p:nvPicPr>
          <p:cNvPr id="1028" name="Picture 4" descr="image">
            <a:extLst>
              <a:ext uri="{FF2B5EF4-FFF2-40B4-BE49-F238E27FC236}">
                <a16:creationId xmlns:a16="http://schemas.microsoft.com/office/drawing/2014/main" id="{746C905C-C6BC-AAD9-ECE5-3CC62AD1CA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47750"/>
            <a:ext cx="6253164" cy="4418330"/>
          </a:xfrm>
          <a:prstGeom prst="roundRect">
            <a:avLst>
              <a:gd name="adj" fmla="val 1466"/>
            </a:avLst>
          </a:prstGeom>
          <a:solidFill>
            <a:srgbClr val="FFFFFF">
              <a:shade val="85000"/>
            </a:srgbClr>
          </a:solidFill>
          <a:ln>
            <a:noFill/>
          </a:ln>
          <a:effectLst/>
        </p:spPr>
      </p:pic>
      <p:pic>
        <p:nvPicPr>
          <p:cNvPr id="1034" name="Picture 10" descr="Personalize your theme with custom branding">
            <a:extLst>
              <a:ext uri="{FF2B5EF4-FFF2-40B4-BE49-F238E27FC236}">
                <a16:creationId xmlns:a16="http://schemas.microsoft.com/office/drawing/2014/main" id="{4346D033-992F-C5DC-0FD6-5A1C342E39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9131" y="1047750"/>
            <a:ext cx="3016277" cy="2619159"/>
          </a:xfrm>
          <a:prstGeom prst="roundRect">
            <a:avLst>
              <a:gd name="adj" fmla="val 1317"/>
            </a:avLst>
          </a:prstGeom>
          <a:solidFill>
            <a:srgbClr val="FFFFFF">
              <a:shade val="85000"/>
            </a:srgbClr>
          </a:solidFill>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23A4B7D0-0FA6-1B13-35B3-909062241C71}"/>
              </a:ext>
            </a:extLst>
          </p:cNvPr>
          <p:cNvPicPr>
            <a:picLocks noChangeAspect="1"/>
          </p:cNvPicPr>
          <p:nvPr/>
        </p:nvPicPr>
        <p:blipFill>
          <a:blip r:embed="rId5"/>
          <a:srcRect t="14407"/>
          <a:stretch/>
        </p:blipFill>
        <p:spPr>
          <a:xfrm>
            <a:off x="8939052" y="3525520"/>
            <a:ext cx="3016277" cy="2889849"/>
          </a:xfrm>
          <a:prstGeom prst="roundRect">
            <a:avLst>
              <a:gd name="adj" fmla="val 1317"/>
            </a:avLst>
          </a:prstGeom>
          <a:solidFill>
            <a:srgbClr val="FFFFFF">
              <a:shade val="85000"/>
            </a:srgbClr>
          </a:solidFill>
          <a:ln>
            <a:noFill/>
          </a:ln>
          <a:effectLst>
            <a:outerShdw blurRad="50800" dist="38100" dir="2700000" algn="tl" rotWithShape="0">
              <a:prstClr val="black">
                <a:alpha val="40000"/>
              </a:prstClr>
            </a:outerShdw>
          </a:effectLst>
        </p:spPr>
      </p:pic>
      <p:pic>
        <p:nvPicPr>
          <p:cNvPr id="1026" name="Picture 2" descr="image">
            <a:extLst>
              <a:ext uri="{FF2B5EF4-FFF2-40B4-BE49-F238E27FC236}">
                <a16:creationId xmlns:a16="http://schemas.microsoft.com/office/drawing/2014/main" id="{0F52EF0E-3CE2-13FF-92C0-47F5A0ACA8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3444" y="1997038"/>
            <a:ext cx="6253164" cy="4418331"/>
          </a:xfrm>
          <a:prstGeom prst="roundRect">
            <a:avLst>
              <a:gd name="adj" fmla="val 1317"/>
            </a:avLst>
          </a:prstGeom>
          <a:solidFill>
            <a:srgbClr val="FFFFFF">
              <a:shade val="85000"/>
            </a:srgbClr>
          </a:solid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68637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E93C0-D220-FB70-7FE3-36FB5662EAD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9D6A08-FB73-19E9-581D-3B54F90B7339}"/>
              </a:ext>
            </a:extLst>
          </p:cNvPr>
          <p:cNvSpPr>
            <a:spLocks noGrp="1"/>
          </p:cNvSpPr>
          <p:nvPr>
            <p:ph type="title"/>
          </p:nvPr>
        </p:nvSpPr>
        <p:spPr/>
        <p:txBody>
          <a:bodyPr/>
          <a:lstStyle/>
          <a:p>
            <a:r>
              <a:rPr lang="en-US" dirty="0"/>
              <a:t>Process Design (dark)</a:t>
            </a:r>
            <a:br>
              <a:rPr lang="en-US" dirty="0"/>
            </a:br>
            <a:endParaRPr lang="en-US" dirty="0"/>
          </a:p>
        </p:txBody>
      </p:sp>
      <p:pic>
        <p:nvPicPr>
          <p:cNvPr id="5" name="Picture 4" descr="A screenshot of a computer&#10;&#10;Description automatically generated">
            <a:extLst>
              <a:ext uri="{FF2B5EF4-FFF2-40B4-BE49-F238E27FC236}">
                <a16:creationId xmlns:a16="http://schemas.microsoft.com/office/drawing/2014/main" id="{96666301-54FC-882F-E782-ED2B1044E2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000" y="1047749"/>
            <a:ext cx="8261405" cy="5165673"/>
          </a:xfrm>
          <a:prstGeom prst="rect">
            <a:avLst/>
          </a:prstGeom>
          <a:effectLst>
            <a:outerShdw blurRad="50800" dist="38100" algn="l" rotWithShape="0">
              <a:prstClr val="black">
                <a:alpha val="40000"/>
              </a:prstClr>
            </a:outerShdw>
          </a:effectLst>
        </p:spPr>
      </p:pic>
      <p:pic>
        <p:nvPicPr>
          <p:cNvPr id="7" name="Picture 6" descr="A screenshot of a computer&#10;&#10;Description automatically generated">
            <a:extLst>
              <a:ext uri="{FF2B5EF4-FFF2-40B4-BE49-F238E27FC236}">
                <a16:creationId xmlns:a16="http://schemas.microsoft.com/office/drawing/2014/main" id="{D1FB75B9-97EB-78DD-331B-12FED8E227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0746" y="4263112"/>
            <a:ext cx="3119110" cy="1950310"/>
          </a:xfrm>
          <a:prstGeom prst="rect">
            <a:avLst/>
          </a:prstGeom>
          <a:effectLst>
            <a:outerShdw blurRad="50800" dist="38100" algn="l" rotWithShape="0">
              <a:prstClr val="black">
                <a:alpha val="40000"/>
              </a:prstClr>
            </a:outerShdw>
          </a:effectLst>
        </p:spPr>
      </p:pic>
      <p:pic>
        <p:nvPicPr>
          <p:cNvPr id="12" name="Picture 11" descr="A screenshot of a computer&#10;&#10;Description automatically generated">
            <a:extLst>
              <a:ext uri="{FF2B5EF4-FFF2-40B4-BE49-F238E27FC236}">
                <a16:creationId xmlns:a16="http://schemas.microsoft.com/office/drawing/2014/main" id="{DC2540FE-2958-0930-3286-B052DC62FE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0746" y="1047750"/>
            <a:ext cx="3119110" cy="1950310"/>
          </a:xfrm>
          <a:prstGeom prst="rect">
            <a:avLst/>
          </a:prstGeom>
        </p:spPr>
      </p:pic>
    </p:spTree>
    <p:extLst>
      <p:ext uri="{BB962C8B-B14F-4D97-AF65-F5344CB8AC3E}">
        <p14:creationId xmlns:p14="http://schemas.microsoft.com/office/powerpoint/2010/main" val="3454253922"/>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45925-DDC5-A08D-C55A-41FF862F8C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C00AC4-302E-4BE3-4B17-1B07719CD0F5}"/>
              </a:ext>
            </a:extLst>
          </p:cNvPr>
          <p:cNvSpPr>
            <a:spLocks noGrp="1"/>
          </p:cNvSpPr>
          <p:nvPr>
            <p:ph type="title"/>
          </p:nvPr>
        </p:nvSpPr>
        <p:spPr>
          <a:xfrm>
            <a:off x="381001" y="357721"/>
            <a:ext cx="6608941" cy="690029"/>
          </a:xfrm>
        </p:spPr>
        <p:txBody>
          <a:bodyPr/>
          <a:lstStyle/>
          <a:p>
            <a:r>
              <a:rPr lang="en-US" dirty="0"/>
              <a:t>Data Handling– (dark)</a:t>
            </a:r>
          </a:p>
        </p:txBody>
      </p:sp>
      <p:pic>
        <p:nvPicPr>
          <p:cNvPr id="5" name="Picture 4" descr="A screenshot of a computer&#10;&#10;Description automatically generated">
            <a:extLst>
              <a:ext uri="{FF2B5EF4-FFF2-40B4-BE49-F238E27FC236}">
                <a16:creationId xmlns:a16="http://schemas.microsoft.com/office/drawing/2014/main" id="{A828F575-6365-B0C5-895F-C0C808D61A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0745" y="1047750"/>
            <a:ext cx="3119108" cy="1950309"/>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5A56AA76-D17F-F304-E520-0A04E8B8BF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910" y="1047750"/>
            <a:ext cx="8261405" cy="5165673"/>
          </a:xfrm>
          <a:prstGeom prst="rect">
            <a:avLst/>
          </a:prstGeom>
          <a:effectLst>
            <a:outerShdw blurRad="50800" dist="38100" algn="l" rotWithShape="0">
              <a:prstClr val="black">
                <a:alpha val="40000"/>
              </a:prstClr>
            </a:outerShdw>
          </a:effectLst>
        </p:spPr>
      </p:pic>
      <p:pic>
        <p:nvPicPr>
          <p:cNvPr id="15" name="Picture 14" descr="A screenshot of a computer&#10;&#10;Description automatically generated">
            <a:extLst>
              <a:ext uri="{FF2B5EF4-FFF2-40B4-BE49-F238E27FC236}">
                <a16:creationId xmlns:a16="http://schemas.microsoft.com/office/drawing/2014/main" id="{3C38807A-F50A-AC12-791B-DEA94B98216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0745" y="4263114"/>
            <a:ext cx="3119108" cy="1950309"/>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1684079691"/>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7ABEC-829D-8E14-8383-F29FF45933D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89D7D0-C3B1-1C31-A3EF-67D616AF9B08}"/>
              </a:ext>
            </a:extLst>
          </p:cNvPr>
          <p:cNvSpPr>
            <a:spLocks noGrp="1"/>
          </p:cNvSpPr>
          <p:nvPr>
            <p:ph type="title"/>
          </p:nvPr>
        </p:nvSpPr>
        <p:spPr/>
        <p:txBody>
          <a:bodyPr/>
          <a:lstStyle/>
          <a:p>
            <a:r>
              <a:rPr lang="en-US" dirty="0"/>
              <a:t>Process Design With Data (dark)</a:t>
            </a:r>
            <a:br>
              <a:rPr lang="en-US" dirty="0"/>
            </a:br>
            <a:endParaRPr lang="en-US" dirty="0"/>
          </a:p>
        </p:txBody>
      </p:sp>
      <p:pic>
        <p:nvPicPr>
          <p:cNvPr id="4" name="Picture 3" descr="A screenshot of a computer&#10;&#10;Description automatically generated">
            <a:extLst>
              <a:ext uri="{FF2B5EF4-FFF2-40B4-BE49-F238E27FC236}">
                <a16:creationId xmlns:a16="http://schemas.microsoft.com/office/drawing/2014/main" id="{00352FEE-A829-E2F9-3F0A-3094DEE2F8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90747" y="1047750"/>
            <a:ext cx="3119108" cy="1950309"/>
          </a:xfrm>
          <a:prstGeom prst="rect">
            <a:avLst/>
          </a:prstGeom>
          <a:effectLst>
            <a:outerShdw blurRad="50800" dist="38100" algn="l" rotWithShape="0">
              <a:prstClr val="black">
                <a:alpha val="40000"/>
              </a:prstClr>
            </a:outerShdw>
          </a:effectLst>
        </p:spPr>
      </p:pic>
      <p:pic>
        <p:nvPicPr>
          <p:cNvPr id="7" name="Picture 6" descr="A screenshot of a computer&#10;&#10;Description automatically generated">
            <a:extLst>
              <a:ext uri="{FF2B5EF4-FFF2-40B4-BE49-F238E27FC236}">
                <a16:creationId xmlns:a16="http://schemas.microsoft.com/office/drawing/2014/main" id="{A7CCBA15-7893-C327-4202-D87BC9CCC6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0747" y="4263114"/>
            <a:ext cx="3119108" cy="1950309"/>
          </a:xfrm>
          <a:prstGeom prst="rect">
            <a:avLst/>
          </a:prstGeom>
          <a:effectLst>
            <a:outerShdw blurRad="50800" dist="38100" algn="l" rotWithShape="0">
              <a:prstClr val="black">
                <a:alpha val="40000"/>
              </a:prstClr>
            </a:outerShdw>
          </a:effectLst>
        </p:spPr>
      </p:pic>
      <p:pic>
        <p:nvPicPr>
          <p:cNvPr id="9" name="Picture 8" descr="A screenshot of a computer&#10;&#10;Description automatically generated">
            <a:extLst>
              <a:ext uri="{FF2B5EF4-FFF2-40B4-BE49-F238E27FC236}">
                <a16:creationId xmlns:a16="http://schemas.microsoft.com/office/drawing/2014/main" id="{72625D9C-57E2-CA21-0708-FC83909E2E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1" y="1047750"/>
            <a:ext cx="8261405" cy="5165673"/>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812441979"/>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BA162-21DD-A644-8A44-688E6C8056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56765B-8093-AEBF-36E7-6A796184DD8C}"/>
              </a:ext>
            </a:extLst>
          </p:cNvPr>
          <p:cNvSpPr>
            <a:spLocks noGrp="1"/>
          </p:cNvSpPr>
          <p:nvPr>
            <p:ph type="title"/>
          </p:nvPr>
        </p:nvSpPr>
        <p:spPr/>
        <p:txBody>
          <a:bodyPr/>
          <a:lstStyle/>
          <a:p>
            <a:r>
              <a:rPr lang="en-US" dirty="0"/>
              <a:t>Process Mining – (dark)</a:t>
            </a:r>
          </a:p>
        </p:txBody>
      </p:sp>
      <p:pic>
        <p:nvPicPr>
          <p:cNvPr id="4" name="Picture 3" descr="A screenshot of a computer&#10;&#10;Description automatically generated">
            <a:extLst>
              <a:ext uri="{FF2B5EF4-FFF2-40B4-BE49-F238E27FC236}">
                <a16:creationId xmlns:a16="http://schemas.microsoft.com/office/drawing/2014/main" id="{6AC92ED8-F852-3D84-EEB2-AB13576EEB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0745" y="1047750"/>
            <a:ext cx="3119109" cy="1950309"/>
          </a:xfrm>
          <a:prstGeom prst="rect">
            <a:avLst/>
          </a:prstGeom>
          <a:effectLst>
            <a:outerShdw blurRad="50800" dist="38100" algn="l" rotWithShape="0">
              <a:prstClr val="black">
                <a:alpha val="40000"/>
              </a:prstClr>
            </a:outerShdw>
          </a:effectLst>
        </p:spPr>
      </p:pic>
      <p:pic>
        <p:nvPicPr>
          <p:cNvPr id="7" name="Picture 6" descr="A screenshot of a computer&#10;&#10;Description automatically generated">
            <a:extLst>
              <a:ext uri="{FF2B5EF4-FFF2-40B4-BE49-F238E27FC236}">
                <a16:creationId xmlns:a16="http://schemas.microsoft.com/office/drawing/2014/main" id="{BF9323A2-3B01-1762-E953-C0A86186EE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0743" y="4263113"/>
            <a:ext cx="3119110" cy="1950310"/>
          </a:xfrm>
          <a:prstGeom prst="rect">
            <a:avLst/>
          </a:prstGeom>
          <a:effectLst>
            <a:outerShdw blurRad="50800" dist="38100" algn="l" rotWithShape="0">
              <a:prstClr val="black">
                <a:alpha val="40000"/>
              </a:prstClr>
            </a:outerShdw>
          </a:effectLst>
        </p:spPr>
      </p:pic>
      <p:pic>
        <p:nvPicPr>
          <p:cNvPr id="10" name="Picture 9" descr="A screenshot of a computer&#10;&#10;Description automatically generated">
            <a:extLst>
              <a:ext uri="{FF2B5EF4-FFF2-40B4-BE49-F238E27FC236}">
                <a16:creationId xmlns:a16="http://schemas.microsoft.com/office/drawing/2014/main" id="{120B3B84-A6F1-BE66-B1B0-343369D518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1000" y="1047750"/>
            <a:ext cx="8261405" cy="5165673"/>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155012831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49">
            <a:extLst>
              <a:ext uri="{FF2B5EF4-FFF2-40B4-BE49-F238E27FC236}">
                <a16:creationId xmlns:a16="http://schemas.microsoft.com/office/drawing/2014/main" id="{B45ADB56-59D7-5ECD-29C4-4D7A41799338}"/>
              </a:ext>
            </a:extLst>
          </p:cNvPr>
          <p:cNvSpPr txBox="1">
            <a:spLocks noChangeAspect="1"/>
          </p:cNvSpPr>
          <p:nvPr/>
        </p:nvSpPr>
        <p:spPr>
          <a:xfrm rot="19822871">
            <a:off x="4805040" y="188764"/>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3" name="Text Placeholder 49">
            <a:extLst>
              <a:ext uri="{FF2B5EF4-FFF2-40B4-BE49-F238E27FC236}">
                <a16:creationId xmlns:a16="http://schemas.microsoft.com/office/drawing/2014/main" id="{2241B6CC-0DBD-A125-7A39-6D49F7C6E3C6}"/>
              </a:ext>
            </a:extLst>
          </p:cNvPr>
          <p:cNvSpPr txBox="1">
            <a:spLocks noChangeAspect="1"/>
          </p:cNvSpPr>
          <p:nvPr/>
        </p:nvSpPr>
        <p:spPr>
          <a:xfrm>
            <a:off x="2128101" y="122721"/>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4" name="Text Placeholder 49">
            <a:extLst>
              <a:ext uri="{FF2B5EF4-FFF2-40B4-BE49-F238E27FC236}">
                <a16:creationId xmlns:a16="http://schemas.microsoft.com/office/drawing/2014/main" id="{DFA84111-6439-8619-53B2-7ECAF96AEF3B}"/>
              </a:ext>
            </a:extLst>
          </p:cNvPr>
          <p:cNvSpPr txBox="1">
            <a:spLocks noChangeAspect="1"/>
          </p:cNvSpPr>
          <p:nvPr/>
        </p:nvSpPr>
        <p:spPr>
          <a:xfrm>
            <a:off x="10734720" y="62566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5" name="Text Placeholder 49">
            <a:extLst>
              <a:ext uri="{FF2B5EF4-FFF2-40B4-BE49-F238E27FC236}">
                <a16:creationId xmlns:a16="http://schemas.microsoft.com/office/drawing/2014/main" id="{619F008A-B36C-5090-2295-EB7A80DCDB49}"/>
              </a:ext>
            </a:extLst>
          </p:cNvPr>
          <p:cNvSpPr txBox="1">
            <a:spLocks noChangeAspect="1"/>
          </p:cNvSpPr>
          <p:nvPr/>
        </p:nvSpPr>
        <p:spPr>
          <a:xfrm rot="656952">
            <a:off x="4575662" y="4671253"/>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6" name="Text Placeholder 49">
            <a:extLst>
              <a:ext uri="{FF2B5EF4-FFF2-40B4-BE49-F238E27FC236}">
                <a16:creationId xmlns:a16="http://schemas.microsoft.com/office/drawing/2014/main" id="{CC6D652F-CB79-D293-9D03-CE1411A02F1F}"/>
              </a:ext>
            </a:extLst>
          </p:cNvPr>
          <p:cNvSpPr txBox="1">
            <a:spLocks noChangeAspect="1"/>
          </p:cNvSpPr>
          <p:nvPr/>
        </p:nvSpPr>
        <p:spPr>
          <a:xfrm rot="1260500">
            <a:off x="6561326" y="1331190"/>
            <a:ext cx="749296" cy="749291"/>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 name="Text Placeholder 49">
            <a:extLst>
              <a:ext uri="{FF2B5EF4-FFF2-40B4-BE49-F238E27FC236}">
                <a16:creationId xmlns:a16="http://schemas.microsoft.com/office/drawing/2014/main" id="{206E7D8E-B45B-6ADF-0071-09EFEDFC4FC8}"/>
              </a:ext>
            </a:extLst>
          </p:cNvPr>
          <p:cNvSpPr txBox="1">
            <a:spLocks noChangeAspect="1"/>
          </p:cNvSpPr>
          <p:nvPr/>
        </p:nvSpPr>
        <p:spPr>
          <a:xfrm>
            <a:off x="10781784" y="530221"/>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1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8" name="Picture 7" descr="A white text on a black background&#10;&#10;Description automatically generated">
            <a:extLst>
              <a:ext uri="{FF2B5EF4-FFF2-40B4-BE49-F238E27FC236}">
                <a16:creationId xmlns:a16="http://schemas.microsoft.com/office/drawing/2014/main" id="{18CFB608-E628-BCE5-E081-374DBEC7DE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3111" y="2859601"/>
            <a:ext cx="7622602" cy="1138797"/>
          </a:xfrm>
          <a:prstGeom prst="rect">
            <a:avLst/>
          </a:prstGeom>
        </p:spPr>
      </p:pic>
      <p:sp>
        <p:nvSpPr>
          <p:cNvPr id="9" name="TextBox 8">
            <a:extLst>
              <a:ext uri="{FF2B5EF4-FFF2-40B4-BE49-F238E27FC236}">
                <a16:creationId xmlns:a16="http://schemas.microsoft.com/office/drawing/2014/main" id="{A350661A-99BB-BF40-AF4C-1A11F3D42FF3}"/>
              </a:ext>
            </a:extLst>
          </p:cNvPr>
          <p:cNvSpPr txBox="1">
            <a:spLocks noChangeAspect="1"/>
          </p:cNvSpPr>
          <p:nvPr/>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bg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 name="Text Placeholder 49">
            <a:extLst>
              <a:ext uri="{FF2B5EF4-FFF2-40B4-BE49-F238E27FC236}">
                <a16:creationId xmlns:a16="http://schemas.microsoft.com/office/drawing/2014/main" id="{6DAA0917-DD25-D436-7F8E-620A51A6C1B0}"/>
              </a:ext>
            </a:extLst>
          </p:cNvPr>
          <p:cNvSpPr txBox="1">
            <a:spLocks noChangeAspect="1"/>
          </p:cNvSpPr>
          <p:nvPr/>
        </p:nvSpPr>
        <p:spPr>
          <a:xfrm>
            <a:off x="1238343" y="4731672"/>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14912"/>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 name="Text Placeholder 49">
            <a:extLst>
              <a:ext uri="{FF2B5EF4-FFF2-40B4-BE49-F238E27FC236}">
                <a16:creationId xmlns:a16="http://schemas.microsoft.com/office/drawing/2014/main" id="{6EA2BBC9-DD8E-86D9-ACE4-454EAC8750A6}"/>
              </a:ext>
            </a:extLst>
          </p:cNvPr>
          <p:cNvSpPr txBox="1">
            <a:spLocks noChangeAspect="1"/>
          </p:cNvSpPr>
          <p:nvPr/>
        </p:nvSpPr>
        <p:spPr>
          <a:xfrm>
            <a:off x="501118" y="2470014"/>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5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 name="Text Placeholder 49">
            <a:extLst>
              <a:ext uri="{FF2B5EF4-FFF2-40B4-BE49-F238E27FC236}">
                <a16:creationId xmlns:a16="http://schemas.microsoft.com/office/drawing/2014/main" id="{5C2DEBED-388E-003D-B3A5-044D9034DCCF}"/>
              </a:ext>
            </a:extLst>
          </p:cNvPr>
          <p:cNvSpPr txBox="1">
            <a:spLocks noChangeAspect="1"/>
          </p:cNvSpPr>
          <p:nvPr/>
        </p:nvSpPr>
        <p:spPr>
          <a:xfrm>
            <a:off x="11557986" y="2910935"/>
            <a:ext cx="381178" cy="381176"/>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5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7" name="Text Placeholder 49">
            <a:extLst>
              <a:ext uri="{FF2B5EF4-FFF2-40B4-BE49-F238E27FC236}">
                <a16:creationId xmlns:a16="http://schemas.microsoft.com/office/drawing/2014/main" id="{8D4FC720-124D-4856-8F96-B7964634FEEA}"/>
              </a:ext>
            </a:extLst>
          </p:cNvPr>
          <p:cNvSpPr txBox="1">
            <a:spLocks noChangeAspect="1"/>
          </p:cNvSpPr>
          <p:nvPr/>
        </p:nvSpPr>
        <p:spPr>
          <a:xfrm>
            <a:off x="9312758" y="2087956"/>
            <a:ext cx="285797" cy="285796"/>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5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 name="Graphic 20">
            <a:extLst>
              <a:ext uri="{FF2B5EF4-FFF2-40B4-BE49-F238E27FC236}">
                <a16:creationId xmlns:a16="http://schemas.microsoft.com/office/drawing/2014/main" id="{EFA42DF4-DD97-6F77-B747-171AB2841D25}"/>
              </a:ext>
            </a:extLst>
          </p:cNvPr>
          <p:cNvSpPr/>
          <p:nvPr/>
        </p:nvSpPr>
        <p:spPr>
          <a:xfrm rot="20550814">
            <a:off x="-235205" y="-2460"/>
            <a:ext cx="8039988" cy="2802023"/>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bg1">
                <a:alpha val="18000"/>
              </a:schemeClr>
            </a:solidFill>
            <a:prstDash val="dash"/>
            <a:miter/>
          </a:ln>
        </p:spPr>
        <p:txBody>
          <a:bodyPr rtlCol="0" anchor="ctr"/>
          <a:lstStyle/>
          <a:p>
            <a:endParaRPr lang="en-NL"/>
          </a:p>
        </p:txBody>
      </p:sp>
      <p:sp>
        <p:nvSpPr>
          <p:cNvPr id="24" name="Graphic 28">
            <a:extLst>
              <a:ext uri="{FF2B5EF4-FFF2-40B4-BE49-F238E27FC236}">
                <a16:creationId xmlns:a16="http://schemas.microsoft.com/office/drawing/2014/main" id="{3CF59B94-7652-4564-16D0-7FDA98F1B210}"/>
              </a:ext>
            </a:extLst>
          </p:cNvPr>
          <p:cNvSpPr/>
          <p:nvPr/>
        </p:nvSpPr>
        <p:spPr>
          <a:xfrm rot="12132956">
            <a:off x="-540687" y="4249783"/>
            <a:ext cx="12661564" cy="2295001"/>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bg1">
                <a:alpha val="18000"/>
              </a:schemeClr>
            </a:solidFill>
            <a:prstDash val="dash"/>
            <a:miter/>
          </a:ln>
        </p:spPr>
        <p:txBody>
          <a:bodyPr rtlCol="0" anchor="ctr"/>
          <a:lstStyle/>
          <a:p>
            <a:endParaRPr lang="en-NL"/>
          </a:p>
        </p:txBody>
      </p:sp>
    </p:spTree>
    <p:extLst>
      <p:ext uri="{BB962C8B-B14F-4D97-AF65-F5344CB8AC3E}">
        <p14:creationId xmlns:p14="http://schemas.microsoft.com/office/powerpoint/2010/main" val="3775504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6B6DEA8-E2AD-ED5F-65AC-119D924B7412}"/>
              </a:ext>
            </a:extLst>
          </p:cNvPr>
          <p:cNvSpPr>
            <a:spLocks noGrp="1"/>
          </p:cNvSpPr>
          <p:nvPr>
            <p:ph type="ctrTitle"/>
          </p:nvPr>
        </p:nvSpPr>
        <p:spPr/>
        <p:txBody>
          <a:bodyPr/>
          <a:lstStyle/>
          <a:p>
            <a:r>
              <a:rPr lang="en-US" dirty="0"/>
              <a:t>Mission &amp; Vision</a:t>
            </a:r>
          </a:p>
        </p:txBody>
      </p:sp>
      <p:sp>
        <p:nvSpPr>
          <p:cNvPr id="9" name="Subtitle 8">
            <a:extLst>
              <a:ext uri="{FF2B5EF4-FFF2-40B4-BE49-F238E27FC236}">
                <a16:creationId xmlns:a16="http://schemas.microsoft.com/office/drawing/2014/main" id="{9020FC6D-0BBB-73EC-3AB5-DF3EA76B3616}"/>
              </a:ext>
            </a:extLst>
          </p:cNvPr>
          <p:cNvSpPr>
            <a:spLocks noGrp="1"/>
          </p:cNvSpPr>
          <p:nvPr>
            <p:ph type="subTitle" idx="1"/>
          </p:nvPr>
        </p:nvSpPr>
        <p:spPr/>
        <p:txBody>
          <a:bodyPr>
            <a:normAutofit/>
          </a:bodyPr>
          <a:lstStyle/>
          <a:p>
            <a:r>
              <a:rPr lang="en-GB" b="1" dirty="0"/>
              <a:t>Our Purpose, Our Path, </a:t>
            </a:r>
          </a:p>
          <a:p>
            <a:r>
              <a:rPr lang="en-GB" b="1" dirty="0"/>
              <a:t>Our Promise</a:t>
            </a:r>
          </a:p>
        </p:txBody>
      </p:sp>
    </p:spTree>
    <p:extLst>
      <p:ext uri="{BB962C8B-B14F-4D97-AF65-F5344CB8AC3E}">
        <p14:creationId xmlns:p14="http://schemas.microsoft.com/office/powerpoint/2010/main" val="1826244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CB823-473A-0C8C-0908-A9DA08621CB7}"/>
              </a:ext>
            </a:extLst>
          </p:cNvPr>
          <p:cNvSpPr>
            <a:spLocks noGrp="1"/>
          </p:cNvSpPr>
          <p:nvPr>
            <p:ph type="ctrTitle"/>
          </p:nvPr>
        </p:nvSpPr>
        <p:spPr>
          <a:xfrm>
            <a:off x="1141732" y="1254718"/>
            <a:ext cx="5676259" cy="1371755"/>
          </a:xfrm>
        </p:spPr>
        <p:txBody>
          <a:bodyPr/>
          <a:lstStyle/>
          <a:p>
            <a:pPr algn="ctr"/>
            <a:r>
              <a:rPr lang="en-NL" dirty="0"/>
              <a:t>VISION</a:t>
            </a:r>
          </a:p>
        </p:txBody>
      </p:sp>
      <p:sp>
        <p:nvSpPr>
          <p:cNvPr id="40" name="Subtitle 39">
            <a:extLst>
              <a:ext uri="{FF2B5EF4-FFF2-40B4-BE49-F238E27FC236}">
                <a16:creationId xmlns:a16="http://schemas.microsoft.com/office/drawing/2014/main" id="{7B7F527B-9302-40B2-A1DB-1EE0AED3D918}"/>
              </a:ext>
            </a:extLst>
          </p:cNvPr>
          <p:cNvSpPr>
            <a:spLocks noGrp="1"/>
          </p:cNvSpPr>
          <p:nvPr>
            <p:ph type="subTitle" idx="1"/>
          </p:nvPr>
        </p:nvSpPr>
        <p:spPr>
          <a:xfrm>
            <a:off x="694794" y="3135739"/>
            <a:ext cx="6570133" cy="2685610"/>
          </a:xfrm>
        </p:spPr>
        <p:txBody>
          <a:bodyPr lIns="0" tIns="0">
            <a:noAutofit/>
          </a:bodyPr>
          <a:lstStyle/>
          <a:p>
            <a:pPr>
              <a:lnSpc>
                <a:spcPct val="100000"/>
              </a:lnSpc>
            </a:pPr>
            <a:r>
              <a:rPr lang="en-GB" sz="2400" b="0" dirty="0"/>
              <a:t>To empower every organization to unlock the full potential of their processes, transforming them from opaque obstacles to transparent drivers of efficiency, innovation, and growth.</a:t>
            </a:r>
            <a:endParaRPr lang="en-NL" sz="2400" b="0" dirty="0"/>
          </a:p>
        </p:txBody>
      </p:sp>
      <p:grpSp>
        <p:nvGrpSpPr>
          <p:cNvPr id="41" name="Group 40">
            <a:extLst>
              <a:ext uri="{FF2B5EF4-FFF2-40B4-BE49-F238E27FC236}">
                <a16:creationId xmlns:a16="http://schemas.microsoft.com/office/drawing/2014/main" id="{9680F8C3-8767-A9E4-BB49-939CD0DDCEF8}"/>
              </a:ext>
            </a:extLst>
          </p:cNvPr>
          <p:cNvGrpSpPr>
            <a:grpSpLocks noChangeAspect="1"/>
          </p:cNvGrpSpPr>
          <p:nvPr/>
        </p:nvGrpSpPr>
        <p:grpSpPr bwMode="auto">
          <a:xfrm rot="5400000">
            <a:off x="12923792" y="175530"/>
            <a:ext cx="4082637" cy="3951891"/>
            <a:chOff x="6193" y="711"/>
            <a:chExt cx="968" cy="937"/>
          </a:xfrm>
          <a:solidFill>
            <a:schemeClr val="accent1"/>
          </a:solidFill>
        </p:grpSpPr>
        <p:sp>
          <p:nvSpPr>
            <p:cNvPr id="42" name="Freeform 6">
              <a:extLst>
                <a:ext uri="{FF2B5EF4-FFF2-40B4-BE49-F238E27FC236}">
                  <a16:creationId xmlns:a16="http://schemas.microsoft.com/office/drawing/2014/main" id="{EDC8A7E6-FE71-699A-6F04-D74FAAD22CFC}"/>
                </a:ext>
              </a:extLst>
            </p:cNvPr>
            <p:cNvSpPr>
              <a:spLocks noEditPoints="1"/>
            </p:cNvSpPr>
            <p:nvPr/>
          </p:nvSpPr>
          <p:spPr bwMode="auto">
            <a:xfrm>
              <a:off x="6193" y="711"/>
              <a:ext cx="868" cy="865"/>
            </a:xfrm>
            <a:custGeom>
              <a:avLst/>
              <a:gdLst>
                <a:gd name="T0" fmla="*/ 1345 w 3472"/>
                <a:gd name="T1" fmla="*/ 1070 h 3459"/>
                <a:gd name="T2" fmla="*/ 1220 w 3472"/>
                <a:gd name="T3" fmla="*/ 1132 h 3459"/>
                <a:gd name="T4" fmla="*/ 1127 w 3472"/>
                <a:gd name="T5" fmla="*/ 1236 h 3459"/>
                <a:gd name="T6" fmla="*/ 1081 w 3472"/>
                <a:gd name="T7" fmla="*/ 1370 h 3459"/>
                <a:gd name="T8" fmla="*/ 1092 w 3472"/>
                <a:gd name="T9" fmla="*/ 1515 h 3459"/>
                <a:gd name="T10" fmla="*/ 1155 w 3472"/>
                <a:gd name="T11" fmla="*/ 1640 h 3459"/>
                <a:gd name="T12" fmla="*/ 1257 w 3472"/>
                <a:gd name="T13" fmla="*/ 1731 h 3459"/>
                <a:gd name="T14" fmla="*/ 1392 w 3472"/>
                <a:gd name="T15" fmla="*/ 1778 h 3459"/>
                <a:gd name="T16" fmla="*/ 1538 w 3472"/>
                <a:gd name="T17" fmla="*/ 1768 h 3459"/>
                <a:gd name="T18" fmla="*/ 1662 w 3472"/>
                <a:gd name="T19" fmla="*/ 1705 h 3459"/>
                <a:gd name="T20" fmla="*/ 1753 w 3472"/>
                <a:gd name="T21" fmla="*/ 1601 h 3459"/>
                <a:gd name="T22" fmla="*/ 1799 w 3472"/>
                <a:gd name="T23" fmla="*/ 1468 h 3459"/>
                <a:gd name="T24" fmla="*/ 1789 w 3472"/>
                <a:gd name="T25" fmla="*/ 1323 h 3459"/>
                <a:gd name="T26" fmla="*/ 1727 w 3472"/>
                <a:gd name="T27" fmla="*/ 1197 h 3459"/>
                <a:gd name="T28" fmla="*/ 1624 w 3472"/>
                <a:gd name="T29" fmla="*/ 1106 h 3459"/>
                <a:gd name="T30" fmla="*/ 1490 w 3472"/>
                <a:gd name="T31" fmla="*/ 1060 h 3459"/>
                <a:gd name="T32" fmla="*/ 199 w 3472"/>
                <a:gd name="T33" fmla="*/ 0 h 3459"/>
                <a:gd name="T34" fmla="*/ 339 w 3472"/>
                <a:gd name="T35" fmla="*/ 7 h 3459"/>
                <a:gd name="T36" fmla="*/ 513 w 3472"/>
                <a:gd name="T37" fmla="*/ 32 h 3459"/>
                <a:gd name="T38" fmla="*/ 716 w 3472"/>
                <a:gd name="T39" fmla="*/ 83 h 3459"/>
                <a:gd name="T40" fmla="*/ 948 w 3472"/>
                <a:gd name="T41" fmla="*/ 166 h 3459"/>
                <a:gd name="T42" fmla="*/ 1205 w 3472"/>
                <a:gd name="T43" fmla="*/ 287 h 3459"/>
                <a:gd name="T44" fmla="*/ 1488 w 3472"/>
                <a:gd name="T45" fmla="*/ 455 h 3459"/>
                <a:gd name="T46" fmla="*/ 1792 w 3472"/>
                <a:gd name="T47" fmla="*/ 676 h 3459"/>
                <a:gd name="T48" fmla="*/ 2112 w 3472"/>
                <a:gd name="T49" fmla="*/ 954 h 3459"/>
                <a:gd name="T50" fmla="*/ 2394 w 3472"/>
                <a:gd name="T51" fmla="*/ 1247 h 3459"/>
                <a:gd name="T52" fmla="*/ 3010 w 3472"/>
                <a:gd name="T53" fmla="*/ 1364 h 3459"/>
                <a:gd name="T54" fmla="*/ 3472 w 3472"/>
                <a:gd name="T55" fmla="*/ 1860 h 3459"/>
                <a:gd name="T56" fmla="*/ 3459 w 3472"/>
                <a:gd name="T57" fmla="*/ 1892 h 3459"/>
                <a:gd name="T58" fmla="*/ 2873 w 3472"/>
                <a:gd name="T59" fmla="*/ 2170 h 3459"/>
                <a:gd name="T60" fmla="*/ 2880 w 3472"/>
                <a:gd name="T61" fmla="*/ 2319 h 3459"/>
                <a:gd name="T62" fmla="*/ 2866 w 3472"/>
                <a:gd name="T63" fmla="*/ 2429 h 3459"/>
                <a:gd name="T64" fmla="*/ 2847 w 3472"/>
                <a:gd name="T65" fmla="*/ 2497 h 3459"/>
                <a:gd name="T66" fmla="*/ 3086 w 3472"/>
                <a:gd name="T67" fmla="*/ 2731 h 3459"/>
                <a:gd name="T68" fmla="*/ 2906 w 3472"/>
                <a:gd name="T69" fmla="*/ 2937 h 3459"/>
                <a:gd name="T70" fmla="*/ 2869 w 3472"/>
                <a:gd name="T71" fmla="*/ 2946 h 3459"/>
                <a:gd name="T72" fmla="*/ 2580 w 3472"/>
                <a:gd name="T73" fmla="*/ 2780 h 3459"/>
                <a:gd name="T74" fmla="*/ 2419 w 3472"/>
                <a:gd name="T75" fmla="*/ 2832 h 3459"/>
                <a:gd name="T76" fmla="*/ 2124 w 3472"/>
                <a:gd name="T77" fmla="*/ 3433 h 3459"/>
                <a:gd name="T78" fmla="*/ 2100 w 3472"/>
                <a:gd name="T79" fmla="*/ 3458 h 3459"/>
                <a:gd name="T80" fmla="*/ 2078 w 3472"/>
                <a:gd name="T81" fmla="*/ 3457 h 3459"/>
                <a:gd name="T82" fmla="*/ 1556 w 3472"/>
                <a:gd name="T83" fmla="*/ 3027 h 3459"/>
                <a:gd name="T84" fmla="*/ 1386 w 3472"/>
                <a:gd name="T85" fmla="*/ 2423 h 3459"/>
                <a:gd name="T86" fmla="*/ 1257 w 3472"/>
                <a:gd name="T87" fmla="*/ 2322 h 3459"/>
                <a:gd name="T88" fmla="*/ 1150 w 3472"/>
                <a:gd name="T89" fmla="*/ 2234 h 3459"/>
                <a:gd name="T90" fmla="*/ 1071 w 3472"/>
                <a:gd name="T91" fmla="*/ 2164 h 3459"/>
                <a:gd name="T92" fmla="*/ 1025 w 3472"/>
                <a:gd name="T93" fmla="*/ 2121 h 3459"/>
                <a:gd name="T94" fmla="*/ 911 w 3472"/>
                <a:gd name="T95" fmla="*/ 2004 h 3459"/>
                <a:gd name="T96" fmla="*/ 642 w 3472"/>
                <a:gd name="T97" fmla="*/ 1695 h 3459"/>
                <a:gd name="T98" fmla="*/ 430 w 3472"/>
                <a:gd name="T99" fmla="*/ 1402 h 3459"/>
                <a:gd name="T100" fmla="*/ 271 w 3472"/>
                <a:gd name="T101" fmla="*/ 1130 h 3459"/>
                <a:gd name="T102" fmla="*/ 156 w 3472"/>
                <a:gd name="T103" fmla="*/ 882 h 3459"/>
                <a:gd name="T104" fmla="*/ 78 w 3472"/>
                <a:gd name="T105" fmla="*/ 661 h 3459"/>
                <a:gd name="T106" fmla="*/ 31 w 3472"/>
                <a:gd name="T107" fmla="*/ 468 h 3459"/>
                <a:gd name="T108" fmla="*/ 7 w 3472"/>
                <a:gd name="T109" fmla="*/ 307 h 3459"/>
                <a:gd name="T110" fmla="*/ 0 w 3472"/>
                <a:gd name="T111" fmla="*/ 182 h 3459"/>
                <a:gd name="T112" fmla="*/ 2 w 3472"/>
                <a:gd name="T113" fmla="*/ 95 h 3459"/>
                <a:gd name="T114" fmla="*/ 7 w 3472"/>
                <a:gd name="T115" fmla="*/ 49 h 3459"/>
                <a:gd name="T116" fmla="*/ 22 w 3472"/>
                <a:gd name="T117" fmla="*/ 19 h 3459"/>
                <a:gd name="T118" fmla="*/ 51 w 3472"/>
                <a:gd name="T119" fmla="*/ 11 h 3459"/>
                <a:gd name="T120" fmla="*/ 122 w 3472"/>
                <a:gd name="T121" fmla="*/ 4 h 3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72" h="3459">
                  <a:moveTo>
                    <a:pt x="1441" y="1057"/>
                  </a:moveTo>
                  <a:lnTo>
                    <a:pt x="1392" y="1060"/>
                  </a:lnTo>
                  <a:lnTo>
                    <a:pt x="1345" y="1070"/>
                  </a:lnTo>
                  <a:lnTo>
                    <a:pt x="1300" y="1085"/>
                  </a:lnTo>
                  <a:lnTo>
                    <a:pt x="1257" y="1106"/>
                  </a:lnTo>
                  <a:lnTo>
                    <a:pt x="1220" y="1132"/>
                  </a:lnTo>
                  <a:lnTo>
                    <a:pt x="1184" y="1163"/>
                  </a:lnTo>
                  <a:lnTo>
                    <a:pt x="1155" y="1197"/>
                  </a:lnTo>
                  <a:lnTo>
                    <a:pt x="1127" y="1236"/>
                  </a:lnTo>
                  <a:lnTo>
                    <a:pt x="1107" y="1278"/>
                  </a:lnTo>
                  <a:lnTo>
                    <a:pt x="1092" y="1323"/>
                  </a:lnTo>
                  <a:lnTo>
                    <a:pt x="1081" y="1370"/>
                  </a:lnTo>
                  <a:lnTo>
                    <a:pt x="1079" y="1419"/>
                  </a:lnTo>
                  <a:lnTo>
                    <a:pt x="1081" y="1468"/>
                  </a:lnTo>
                  <a:lnTo>
                    <a:pt x="1092" y="1515"/>
                  </a:lnTo>
                  <a:lnTo>
                    <a:pt x="1107" y="1560"/>
                  </a:lnTo>
                  <a:lnTo>
                    <a:pt x="1127" y="1601"/>
                  </a:lnTo>
                  <a:lnTo>
                    <a:pt x="1155" y="1640"/>
                  </a:lnTo>
                  <a:lnTo>
                    <a:pt x="1184" y="1675"/>
                  </a:lnTo>
                  <a:lnTo>
                    <a:pt x="1220" y="1705"/>
                  </a:lnTo>
                  <a:lnTo>
                    <a:pt x="1257" y="1731"/>
                  </a:lnTo>
                  <a:lnTo>
                    <a:pt x="1300" y="1753"/>
                  </a:lnTo>
                  <a:lnTo>
                    <a:pt x="1345" y="1768"/>
                  </a:lnTo>
                  <a:lnTo>
                    <a:pt x="1392" y="1778"/>
                  </a:lnTo>
                  <a:lnTo>
                    <a:pt x="1441" y="1781"/>
                  </a:lnTo>
                  <a:lnTo>
                    <a:pt x="1490" y="1778"/>
                  </a:lnTo>
                  <a:lnTo>
                    <a:pt x="1538" y="1768"/>
                  </a:lnTo>
                  <a:lnTo>
                    <a:pt x="1581" y="1753"/>
                  </a:lnTo>
                  <a:lnTo>
                    <a:pt x="1624" y="1731"/>
                  </a:lnTo>
                  <a:lnTo>
                    <a:pt x="1662" y="1705"/>
                  </a:lnTo>
                  <a:lnTo>
                    <a:pt x="1697" y="1675"/>
                  </a:lnTo>
                  <a:lnTo>
                    <a:pt x="1727" y="1640"/>
                  </a:lnTo>
                  <a:lnTo>
                    <a:pt x="1753" y="1601"/>
                  </a:lnTo>
                  <a:lnTo>
                    <a:pt x="1774" y="1560"/>
                  </a:lnTo>
                  <a:lnTo>
                    <a:pt x="1789" y="1515"/>
                  </a:lnTo>
                  <a:lnTo>
                    <a:pt x="1799" y="1468"/>
                  </a:lnTo>
                  <a:lnTo>
                    <a:pt x="1802" y="1419"/>
                  </a:lnTo>
                  <a:lnTo>
                    <a:pt x="1799" y="1370"/>
                  </a:lnTo>
                  <a:lnTo>
                    <a:pt x="1789" y="1323"/>
                  </a:lnTo>
                  <a:lnTo>
                    <a:pt x="1774" y="1278"/>
                  </a:lnTo>
                  <a:lnTo>
                    <a:pt x="1753" y="1236"/>
                  </a:lnTo>
                  <a:lnTo>
                    <a:pt x="1727" y="1197"/>
                  </a:lnTo>
                  <a:lnTo>
                    <a:pt x="1697" y="1163"/>
                  </a:lnTo>
                  <a:lnTo>
                    <a:pt x="1662" y="1132"/>
                  </a:lnTo>
                  <a:lnTo>
                    <a:pt x="1624" y="1106"/>
                  </a:lnTo>
                  <a:lnTo>
                    <a:pt x="1581" y="1085"/>
                  </a:lnTo>
                  <a:lnTo>
                    <a:pt x="1538" y="1070"/>
                  </a:lnTo>
                  <a:lnTo>
                    <a:pt x="1490" y="1060"/>
                  </a:lnTo>
                  <a:lnTo>
                    <a:pt x="1441" y="1057"/>
                  </a:lnTo>
                  <a:close/>
                  <a:moveTo>
                    <a:pt x="199" y="0"/>
                  </a:moveTo>
                  <a:lnTo>
                    <a:pt x="199" y="0"/>
                  </a:lnTo>
                  <a:lnTo>
                    <a:pt x="242" y="1"/>
                  </a:lnTo>
                  <a:lnTo>
                    <a:pt x="288" y="4"/>
                  </a:lnTo>
                  <a:lnTo>
                    <a:pt x="339" y="7"/>
                  </a:lnTo>
                  <a:lnTo>
                    <a:pt x="394" y="13"/>
                  </a:lnTo>
                  <a:lnTo>
                    <a:pt x="451" y="21"/>
                  </a:lnTo>
                  <a:lnTo>
                    <a:pt x="513" y="32"/>
                  </a:lnTo>
                  <a:lnTo>
                    <a:pt x="577" y="46"/>
                  </a:lnTo>
                  <a:lnTo>
                    <a:pt x="645" y="63"/>
                  </a:lnTo>
                  <a:lnTo>
                    <a:pt x="716" y="83"/>
                  </a:lnTo>
                  <a:lnTo>
                    <a:pt x="789" y="106"/>
                  </a:lnTo>
                  <a:lnTo>
                    <a:pt x="867" y="134"/>
                  </a:lnTo>
                  <a:lnTo>
                    <a:pt x="948" y="166"/>
                  </a:lnTo>
                  <a:lnTo>
                    <a:pt x="1031" y="201"/>
                  </a:lnTo>
                  <a:lnTo>
                    <a:pt x="1117" y="242"/>
                  </a:lnTo>
                  <a:lnTo>
                    <a:pt x="1205" y="287"/>
                  </a:lnTo>
                  <a:lnTo>
                    <a:pt x="1296" y="338"/>
                  </a:lnTo>
                  <a:lnTo>
                    <a:pt x="1391" y="394"/>
                  </a:lnTo>
                  <a:lnTo>
                    <a:pt x="1488" y="455"/>
                  </a:lnTo>
                  <a:lnTo>
                    <a:pt x="1587" y="522"/>
                  </a:lnTo>
                  <a:lnTo>
                    <a:pt x="1688" y="596"/>
                  </a:lnTo>
                  <a:lnTo>
                    <a:pt x="1792" y="676"/>
                  </a:lnTo>
                  <a:lnTo>
                    <a:pt x="1898" y="762"/>
                  </a:lnTo>
                  <a:lnTo>
                    <a:pt x="2006" y="857"/>
                  </a:lnTo>
                  <a:lnTo>
                    <a:pt x="2112" y="954"/>
                  </a:lnTo>
                  <a:lnTo>
                    <a:pt x="2212" y="1052"/>
                  </a:lnTo>
                  <a:lnTo>
                    <a:pt x="2307" y="1150"/>
                  </a:lnTo>
                  <a:lnTo>
                    <a:pt x="2394" y="1247"/>
                  </a:lnTo>
                  <a:lnTo>
                    <a:pt x="2990" y="1353"/>
                  </a:lnTo>
                  <a:lnTo>
                    <a:pt x="3001" y="1357"/>
                  </a:lnTo>
                  <a:lnTo>
                    <a:pt x="3010" y="1364"/>
                  </a:lnTo>
                  <a:lnTo>
                    <a:pt x="3463" y="1839"/>
                  </a:lnTo>
                  <a:lnTo>
                    <a:pt x="3470" y="1850"/>
                  </a:lnTo>
                  <a:lnTo>
                    <a:pt x="3472" y="1860"/>
                  </a:lnTo>
                  <a:lnTo>
                    <a:pt x="3471" y="1872"/>
                  </a:lnTo>
                  <a:lnTo>
                    <a:pt x="3467" y="1884"/>
                  </a:lnTo>
                  <a:lnTo>
                    <a:pt x="3459" y="1892"/>
                  </a:lnTo>
                  <a:lnTo>
                    <a:pt x="3449" y="1898"/>
                  </a:lnTo>
                  <a:lnTo>
                    <a:pt x="2865" y="2112"/>
                  </a:lnTo>
                  <a:lnTo>
                    <a:pt x="2873" y="2170"/>
                  </a:lnTo>
                  <a:lnTo>
                    <a:pt x="2879" y="2224"/>
                  </a:lnTo>
                  <a:lnTo>
                    <a:pt x="2880" y="2274"/>
                  </a:lnTo>
                  <a:lnTo>
                    <a:pt x="2880" y="2319"/>
                  </a:lnTo>
                  <a:lnTo>
                    <a:pt x="2877" y="2360"/>
                  </a:lnTo>
                  <a:lnTo>
                    <a:pt x="2872" y="2397"/>
                  </a:lnTo>
                  <a:lnTo>
                    <a:pt x="2866" y="2429"/>
                  </a:lnTo>
                  <a:lnTo>
                    <a:pt x="2860" y="2456"/>
                  </a:lnTo>
                  <a:lnTo>
                    <a:pt x="2853" y="2480"/>
                  </a:lnTo>
                  <a:lnTo>
                    <a:pt x="2847" y="2497"/>
                  </a:lnTo>
                  <a:lnTo>
                    <a:pt x="3075" y="2706"/>
                  </a:lnTo>
                  <a:lnTo>
                    <a:pt x="3083" y="2717"/>
                  </a:lnTo>
                  <a:lnTo>
                    <a:pt x="3086" y="2731"/>
                  </a:lnTo>
                  <a:lnTo>
                    <a:pt x="3083" y="2745"/>
                  </a:lnTo>
                  <a:lnTo>
                    <a:pt x="3076" y="2757"/>
                  </a:lnTo>
                  <a:lnTo>
                    <a:pt x="2906" y="2937"/>
                  </a:lnTo>
                  <a:lnTo>
                    <a:pt x="2894" y="2945"/>
                  </a:lnTo>
                  <a:lnTo>
                    <a:pt x="2882" y="2948"/>
                  </a:lnTo>
                  <a:lnTo>
                    <a:pt x="2869" y="2946"/>
                  </a:lnTo>
                  <a:lnTo>
                    <a:pt x="2856" y="2939"/>
                  </a:lnTo>
                  <a:lnTo>
                    <a:pt x="2627" y="2751"/>
                  </a:lnTo>
                  <a:lnTo>
                    <a:pt x="2580" y="2780"/>
                  </a:lnTo>
                  <a:lnTo>
                    <a:pt x="2529" y="2802"/>
                  </a:lnTo>
                  <a:lnTo>
                    <a:pt x="2475" y="2820"/>
                  </a:lnTo>
                  <a:lnTo>
                    <a:pt x="2419" y="2832"/>
                  </a:lnTo>
                  <a:lnTo>
                    <a:pt x="2359" y="2838"/>
                  </a:lnTo>
                  <a:lnTo>
                    <a:pt x="2297" y="2838"/>
                  </a:lnTo>
                  <a:lnTo>
                    <a:pt x="2124" y="3433"/>
                  </a:lnTo>
                  <a:lnTo>
                    <a:pt x="2119" y="3444"/>
                  </a:lnTo>
                  <a:lnTo>
                    <a:pt x="2111" y="3452"/>
                  </a:lnTo>
                  <a:lnTo>
                    <a:pt x="2100" y="3458"/>
                  </a:lnTo>
                  <a:lnTo>
                    <a:pt x="2095" y="3459"/>
                  </a:lnTo>
                  <a:lnTo>
                    <a:pt x="2089" y="3459"/>
                  </a:lnTo>
                  <a:lnTo>
                    <a:pt x="2078" y="3457"/>
                  </a:lnTo>
                  <a:lnTo>
                    <a:pt x="2067" y="3451"/>
                  </a:lnTo>
                  <a:lnTo>
                    <a:pt x="1562" y="3031"/>
                  </a:lnTo>
                  <a:lnTo>
                    <a:pt x="1556" y="3027"/>
                  </a:lnTo>
                  <a:lnTo>
                    <a:pt x="1553" y="3020"/>
                  </a:lnTo>
                  <a:lnTo>
                    <a:pt x="1551" y="3014"/>
                  </a:lnTo>
                  <a:lnTo>
                    <a:pt x="1386" y="2423"/>
                  </a:lnTo>
                  <a:lnTo>
                    <a:pt x="1341" y="2389"/>
                  </a:lnTo>
                  <a:lnTo>
                    <a:pt x="1298" y="2355"/>
                  </a:lnTo>
                  <a:lnTo>
                    <a:pt x="1257" y="2322"/>
                  </a:lnTo>
                  <a:lnTo>
                    <a:pt x="1218" y="2292"/>
                  </a:lnTo>
                  <a:lnTo>
                    <a:pt x="1183" y="2262"/>
                  </a:lnTo>
                  <a:lnTo>
                    <a:pt x="1150" y="2234"/>
                  </a:lnTo>
                  <a:lnTo>
                    <a:pt x="1120" y="2208"/>
                  </a:lnTo>
                  <a:lnTo>
                    <a:pt x="1093" y="2184"/>
                  </a:lnTo>
                  <a:lnTo>
                    <a:pt x="1071" y="2164"/>
                  </a:lnTo>
                  <a:lnTo>
                    <a:pt x="1052" y="2146"/>
                  </a:lnTo>
                  <a:lnTo>
                    <a:pt x="1036" y="2132"/>
                  </a:lnTo>
                  <a:lnTo>
                    <a:pt x="1025" y="2121"/>
                  </a:lnTo>
                  <a:lnTo>
                    <a:pt x="1018" y="2114"/>
                  </a:lnTo>
                  <a:lnTo>
                    <a:pt x="1015" y="2112"/>
                  </a:lnTo>
                  <a:lnTo>
                    <a:pt x="911" y="2004"/>
                  </a:lnTo>
                  <a:lnTo>
                    <a:pt x="814" y="1899"/>
                  </a:lnTo>
                  <a:lnTo>
                    <a:pt x="724" y="1796"/>
                  </a:lnTo>
                  <a:lnTo>
                    <a:pt x="642" y="1695"/>
                  </a:lnTo>
                  <a:lnTo>
                    <a:pt x="565" y="1596"/>
                  </a:lnTo>
                  <a:lnTo>
                    <a:pt x="495" y="1497"/>
                  </a:lnTo>
                  <a:lnTo>
                    <a:pt x="430" y="1402"/>
                  </a:lnTo>
                  <a:lnTo>
                    <a:pt x="372" y="1310"/>
                  </a:lnTo>
                  <a:lnTo>
                    <a:pt x="319" y="1219"/>
                  </a:lnTo>
                  <a:lnTo>
                    <a:pt x="271" y="1130"/>
                  </a:lnTo>
                  <a:lnTo>
                    <a:pt x="228" y="1045"/>
                  </a:lnTo>
                  <a:lnTo>
                    <a:pt x="189" y="962"/>
                  </a:lnTo>
                  <a:lnTo>
                    <a:pt x="156" y="882"/>
                  </a:lnTo>
                  <a:lnTo>
                    <a:pt x="126" y="805"/>
                  </a:lnTo>
                  <a:lnTo>
                    <a:pt x="100" y="732"/>
                  </a:lnTo>
                  <a:lnTo>
                    <a:pt x="78" y="661"/>
                  </a:lnTo>
                  <a:lnTo>
                    <a:pt x="59" y="593"/>
                  </a:lnTo>
                  <a:lnTo>
                    <a:pt x="44" y="528"/>
                  </a:lnTo>
                  <a:lnTo>
                    <a:pt x="31" y="468"/>
                  </a:lnTo>
                  <a:lnTo>
                    <a:pt x="21" y="410"/>
                  </a:lnTo>
                  <a:lnTo>
                    <a:pt x="13" y="357"/>
                  </a:lnTo>
                  <a:lnTo>
                    <a:pt x="7" y="307"/>
                  </a:lnTo>
                  <a:lnTo>
                    <a:pt x="4" y="261"/>
                  </a:lnTo>
                  <a:lnTo>
                    <a:pt x="1" y="220"/>
                  </a:lnTo>
                  <a:lnTo>
                    <a:pt x="0" y="182"/>
                  </a:lnTo>
                  <a:lnTo>
                    <a:pt x="0" y="149"/>
                  </a:lnTo>
                  <a:lnTo>
                    <a:pt x="1" y="119"/>
                  </a:lnTo>
                  <a:lnTo>
                    <a:pt x="2" y="95"/>
                  </a:lnTo>
                  <a:lnTo>
                    <a:pt x="4" y="75"/>
                  </a:lnTo>
                  <a:lnTo>
                    <a:pt x="6" y="59"/>
                  </a:lnTo>
                  <a:lnTo>
                    <a:pt x="7" y="49"/>
                  </a:lnTo>
                  <a:lnTo>
                    <a:pt x="8" y="43"/>
                  </a:lnTo>
                  <a:lnTo>
                    <a:pt x="13" y="30"/>
                  </a:lnTo>
                  <a:lnTo>
                    <a:pt x="22" y="19"/>
                  </a:lnTo>
                  <a:lnTo>
                    <a:pt x="35" y="13"/>
                  </a:lnTo>
                  <a:lnTo>
                    <a:pt x="40" y="13"/>
                  </a:lnTo>
                  <a:lnTo>
                    <a:pt x="51" y="11"/>
                  </a:lnTo>
                  <a:lnTo>
                    <a:pt x="69" y="8"/>
                  </a:lnTo>
                  <a:lnTo>
                    <a:pt x="92" y="6"/>
                  </a:lnTo>
                  <a:lnTo>
                    <a:pt x="122" y="4"/>
                  </a:lnTo>
                  <a:lnTo>
                    <a:pt x="157" y="1"/>
                  </a:lnTo>
                  <a:lnTo>
                    <a:pt x="199" y="0"/>
                  </a:lnTo>
                  <a:close/>
                </a:path>
              </a:pathLst>
            </a:custGeom>
            <a:solidFill>
              <a:schemeClr val="accent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43" name="Freeform 7">
              <a:extLst>
                <a:ext uri="{FF2B5EF4-FFF2-40B4-BE49-F238E27FC236}">
                  <a16:creationId xmlns:a16="http://schemas.microsoft.com/office/drawing/2014/main" id="{A9476E12-7F57-F56B-350C-3B6ECFC91159}"/>
                </a:ext>
              </a:extLst>
            </p:cNvPr>
            <p:cNvSpPr>
              <a:spLocks/>
            </p:cNvSpPr>
            <p:nvPr/>
          </p:nvSpPr>
          <p:spPr bwMode="auto">
            <a:xfrm>
              <a:off x="6860" y="1478"/>
              <a:ext cx="195" cy="170"/>
            </a:xfrm>
            <a:custGeom>
              <a:avLst/>
              <a:gdLst>
                <a:gd name="T0" fmla="*/ 117 w 783"/>
                <a:gd name="T1" fmla="*/ 0 h 682"/>
                <a:gd name="T2" fmla="*/ 127 w 783"/>
                <a:gd name="T3" fmla="*/ 2 h 682"/>
                <a:gd name="T4" fmla="*/ 136 w 783"/>
                <a:gd name="T5" fmla="*/ 9 h 682"/>
                <a:gd name="T6" fmla="*/ 773 w 783"/>
                <a:gd name="T7" fmla="*/ 626 h 682"/>
                <a:gd name="T8" fmla="*/ 780 w 783"/>
                <a:gd name="T9" fmla="*/ 637 h 682"/>
                <a:gd name="T10" fmla="*/ 783 w 783"/>
                <a:gd name="T11" fmla="*/ 649 h 682"/>
                <a:gd name="T12" fmla="*/ 780 w 783"/>
                <a:gd name="T13" fmla="*/ 662 h 682"/>
                <a:gd name="T14" fmla="*/ 774 w 783"/>
                <a:gd name="T15" fmla="*/ 672 h 682"/>
                <a:gd name="T16" fmla="*/ 764 w 783"/>
                <a:gd name="T17" fmla="*/ 678 h 682"/>
                <a:gd name="T18" fmla="*/ 751 w 783"/>
                <a:gd name="T19" fmla="*/ 682 h 682"/>
                <a:gd name="T20" fmla="*/ 422 w 783"/>
                <a:gd name="T21" fmla="*/ 682 h 682"/>
                <a:gd name="T22" fmla="*/ 410 w 783"/>
                <a:gd name="T23" fmla="*/ 679 h 682"/>
                <a:gd name="T24" fmla="*/ 400 w 783"/>
                <a:gd name="T25" fmla="*/ 672 h 682"/>
                <a:gd name="T26" fmla="*/ 10 w 783"/>
                <a:gd name="T27" fmla="*/ 299 h 682"/>
                <a:gd name="T28" fmla="*/ 3 w 783"/>
                <a:gd name="T29" fmla="*/ 289 h 682"/>
                <a:gd name="T30" fmla="*/ 0 w 783"/>
                <a:gd name="T31" fmla="*/ 278 h 682"/>
                <a:gd name="T32" fmla="*/ 2 w 783"/>
                <a:gd name="T33" fmla="*/ 266 h 682"/>
                <a:gd name="T34" fmla="*/ 84 w 783"/>
                <a:gd name="T35" fmla="*/ 21 h 682"/>
                <a:gd name="T36" fmla="*/ 89 w 783"/>
                <a:gd name="T37" fmla="*/ 12 h 682"/>
                <a:gd name="T38" fmla="*/ 96 w 783"/>
                <a:gd name="T39" fmla="*/ 5 h 682"/>
                <a:gd name="T40" fmla="*/ 107 w 783"/>
                <a:gd name="T41" fmla="*/ 1 h 682"/>
                <a:gd name="T42" fmla="*/ 117 w 783"/>
                <a:gd name="T4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3" h="682">
                  <a:moveTo>
                    <a:pt x="117" y="0"/>
                  </a:moveTo>
                  <a:lnTo>
                    <a:pt x="127" y="2"/>
                  </a:lnTo>
                  <a:lnTo>
                    <a:pt x="136" y="9"/>
                  </a:lnTo>
                  <a:lnTo>
                    <a:pt x="773" y="626"/>
                  </a:lnTo>
                  <a:lnTo>
                    <a:pt x="780" y="637"/>
                  </a:lnTo>
                  <a:lnTo>
                    <a:pt x="783" y="649"/>
                  </a:lnTo>
                  <a:lnTo>
                    <a:pt x="780" y="662"/>
                  </a:lnTo>
                  <a:lnTo>
                    <a:pt x="774" y="672"/>
                  </a:lnTo>
                  <a:lnTo>
                    <a:pt x="764" y="678"/>
                  </a:lnTo>
                  <a:lnTo>
                    <a:pt x="751" y="682"/>
                  </a:lnTo>
                  <a:lnTo>
                    <a:pt x="422" y="682"/>
                  </a:lnTo>
                  <a:lnTo>
                    <a:pt x="410" y="679"/>
                  </a:lnTo>
                  <a:lnTo>
                    <a:pt x="400" y="672"/>
                  </a:lnTo>
                  <a:lnTo>
                    <a:pt x="10" y="299"/>
                  </a:lnTo>
                  <a:lnTo>
                    <a:pt x="3" y="289"/>
                  </a:lnTo>
                  <a:lnTo>
                    <a:pt x="0" y="278"/>
                  </a:lnTo>
                  <a:lnTo>
                    <a:pt x="2" y="266"/>
                  </a:lnTo>
                  <a:lnTo>
                    <a:pt x="84" y="21"/>
                  </a:lnTo>
                  <a:lnTo>
                    <a:pt x="89" y="12"/>
                  </a:lnTo>
                  <a:lnTo>
                    <a:pt x="96" y="5"/>
                  </a:lnTo>
                  <a:lnTo>
                    <a:pt x="107" y="1"/>
                  </a:lnTo>
                  <a:lnTo>
                    <a:pt x="117"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44" name="Freeform 8">
              <a:extLst>
                <a:ext uri="{FF2B5EF4-FFF2-40B4-BE49-F238E27FC236}">
                  <a16:creationId xmlns:a16="http://schemas.microsoft.com/office/drawing/2014/main" id="{1A9C84C9-AD10-A290-AA0A-4074DEB3CF6D}"/>
                </a:ext>
              </a:extLst>
            </p:cNvPr>
            <p:cNvSpPr>
              <a:spLocks/>
            </p:cNvSpPr>
            <p:nvPr/>
          </p:nvSpPr>
          <p:spPr bwMode="auto">
            <a:xfrm>
              <a:off x="6954" y="1425"/>
              <a:ext cx="207" cy="223"/>
            </a:xfrm>
            <a:custGeom>
              <a:avLst/>
              <a:gdLst>
                <a:gd name="T0" fmla="*/ 173 w 830"/>
                <a:gd name="T1" fmla="*/ 0 h 892"/>
                <a:gd name="T2" fmla="*/ 173 w 830"/>
                <a:gd name="T3" fmla="*/ 0 h 892"/>
                <a:gd name="T4" fmla="*/ 181 w 830"/>
                <a:gd name="T5" fmla="*/ 3 h 892"/>
                <a:gd name="T6" fmla="*/ 189 w 830"/>
                <a:gd name="T7" fmla="*/ 11 h 892"/>
                <a:gd name="T8" fmla="*/ 196 w 830"/>
                <a:gd name="T9" fmla="*/ 20 h 892"/>
                <a:gd name="T10" fmla="*/ 822 w 830"/>
                <a:gd name="T11" fmla="*/ 680 h 892"/>
                <a:gd name="T12" fmla="*/ 826 w 830"/>
                <a:gd name="T13" fmla="*/ 689 h 892"/>
                <a:gd name="T14" fmla="*/ 830 w 830"/>
                <a:gd name="T15" fmla="*/ 698 h 892"/>
                <a:gd name="T16" fmla="*/ 830 w 830"/>
                <a:gd name="T17" fmla="*/ 707 h 892"/>
                <a:gd name="T18" fmla="*/ 830 w 830"/>
                <a:gd name="T19" fmla="*/ 860 h 892"/>
                <a:gd name="T20" fmla="*/ 827 w 830"/>
                <a:gd name="T21" fmla="*/ 872 h 892"/>
                <a:gd name="T22" fmla="*/ 822 w 830"/>
                <a:gd name="T23" fmla="*/ 882 h 892"/>
                <a:gd name="T24" fmla="*/ 811 w 830"/>
                <a:gd name="T25" fmla="*/ 889 h 892"/>
                <a:gd name="T26" fmla="*/ 799 w 830"/>
                <a:gd name="T27" fmla="*/ 892 h 892"/>
                <a:gd name="T28" fmla="*/ 662 w 830"/>
                <a:gd name="T29" fmla="*/ 892 h 892"/>
                <a:gd name="T30" fmla="*/ 650 w 830"/>
                <a:gd name="T31" fmla="*/ 889 h 892"/>
                <a:gd name="T32" fmla="*/ 640 w 830"/>
                <a:gd name="T33" fmla="*/ 882 h 892"/>
                <a:gd name="T34" fmla="*/ 8 w 830"/>
                <a:gd name="T35" fmla="*/ 237 h 892"/>
                <a:gd name="T36" fmla="*/ 3 w 830"/>
                <a:gd name="T37" fmla="*/ 228 h 892"/>
                <a:gd name="T38" fmla="*/ 0 w 830"/>
                <a:gd name="T39" fmla="*/ 216 h 892"/>
                <a:gd name="T40" fmla="*/ 1 w 830"/>
                <a:gd name="T41" fmla="*/ 204 h 892"/>
                <a:gd name="T42" fmla="*/ 7 w 830"/>
                <a:gd name="T43" fmla="*/ 195 h 892"/>
                <a:gd name="T44" fmla="*/ 149 w 830"/>
                <a:gd name="T45" fmla="*/ 21 h 892"/>
                <a:gd name="T46" fmla="*/ 154 w 830"/>
                <a:gd name="T47" fmla="*/ 15 h 892"/>
                <a:gd name="T48" fmla="*/ 160 w 830"/>
                <a:gd name="T49" fmla="*/ 8 h 892"/>
                <a:gd name="T50" fmla="*/ 166 w 830"/>
                <a:gd name="T51" fmla="*/ 2 h 892"/>
                <a:gd name="T52" fmla="*/ 173 w 830"/>
                <a:gd name="T53" fmla="*/ 0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0" h="892">
                  <a:moveTo>
                    <a:pt x="173" y="0"/>
                  </a:moveTo>
                  <a:lnTo>
                    <a:pt x="173" y="0"/>
                  </a:lnTo>
                  <a:lnTo>
                    <a:pt x="181" y="3"/>
                  </a:lnTo>
                  <a:lnTo>
                    <a:pt x="189" y="11"/>
                  </a:lnTo>
                  <a:lnTo>
                    <a:pt x="196" y="20"/>
                  </a:lnTo>
                  <a:lnTo>
                    <a:pt x="822" y="680"/>
                  </a:lnTo>
                  <a:lnTo>
                    <a:pt x="826" y="689"/>
                  </a:lnTo>
                  <a:lnTo>
                    <a:pt x="830" y="698"/>
                  </a:lnTo>
                  <a:lnTo>
                    <a:pt x="830" y="707"/>
                  </a:lnTo>
                  <a:lnTo>
                    <a:pt x="830" y="860"/>
                  </a:lnTo>
                  <a:lnTo>
                    <a:pt x="827" y="872"/>
                  </a:lnTo>
                  <a:lnTo>
                    <a:pt x="822" y="882"/>
                  </a:lnTo>
                  <a:lnTo>
                    <a:pt x="811" y="889"/>
                  </a:lnTo>
                  <a:lnTo>
                    <a:pt x="799" y="892"/>
                  </a:lnTo>
                  <a:lnTo>
                    <a:pt x="662" y="892"/>
                  </a:lnTo>
                  <a:lnTo>
                    <a:pt x="650" y="889"/>
                  </a:lnTo>
                  <a:lnTo>
                    <a:pt x="640" y="882"/>
                  </a:lnTo>
                  <a:lnTo>
                    <a:pt x="8" y="237"/>
                  </a:lnTo>
                  <a:lnTo>
                    <a:pt x="3" y="228"/>
                  </a:lnTo>
                  <a:lnTo>
                    <a:pt x="0" y="216"/>
                  </a:lnTo>
                  <a:lnTo>
                    <a:pt x="1" y="204"/>
                  </a:lnTo>
                  <a:lnTo>
                    <a:pt x="7" y="195"/>
                  </a:lnTo>
                  <a:lnTo>
                    <a:pt x="149" y="21"/>
                  </a:lnTo>
                  <a:lnTo>
                    <a:pt x="154" y="15"/>
                  </a:lnTo>
                  <a:lnTo>
                    <a:pt x="160" y="8"/>
                  </a:lnTo>
                  <a:lnTo>
                    <a:pt x="166" y="2"/>
                  </a:lnTo>
                  <a:lnTo>
                    <a:pt x="173" y="0"/>
                  </a:lnTo>
                  <a:close/>
                </a:path>
              </a:pathLst>
            </a:custGeom>
            <a:solidFill>
              <a:schemeClr val="accent5"/>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45" name="Freeform 9">
              <a:extLst>
                <a:ext uri="{FF2B5EF4-FFF2-40B4-BE49-F238E27FC236}">
                  <a16:creationId xmlns:a16="http://schemas.microsoft.com/office/drawing/2014/main" id="{221E1FA0-A95D-2028-E6D8-3CFB4548434C}"/>
                </a:ext>
              </a:extLst>
            </p:cNvPr>
            <p:cNvSpPr>
              <a:spLocks/>
            </p:cNvSpPr>
            <p:nvPr/>
          </p:nvSpPr>
          <p:spPr bwMode="auto">
            <a:xfrm>
              <a:off x="6985" y="1337"/>
              <a:ext cx="176" cy="204"/>
            </a:xfrm>
            <a:custGeom>
              <a:avLst/>
              <a:gdLst>
                <a:gd name="T0" fmla="*/ 222 w 706"/>
                <a:gd name="T1" fmla="*/ 0 h 819"/>
                <a:gd name="T2" fmla="*/ 232 w 706"/>
                <a:gd name="T3" fmla="*/ 2 h 819"/>
                <a:gd name="T4" fmla="*/ 241 w 706"/>
                <a:gd name="T5" fmla="*/ 8 h 819"/>
                <a:gd name="T6" fmla="*/ 696 w 706"/>
                <a:gd name="T7" fmla="*/ 453 h 819"/>
                <a:gd name="T8" fmla="*/ 703 w 706"/>
                <a:gd name="T9" fmla="*/ 463 h 819"/>
                <a:gd name="T10" fmla="*/ 706 w 706"/>
                <a:gd name="T11" fmla="*/ 475 h 819"/>
                <a:gd name="T12" fmla="*/ 706 w 706"/>
                <a:gd name="T13" fmla="*/ 787 h 819"/>
                <a:gd name="T14" fmla="*/ 703 w 706"/>
                <a:gd name="T15" fmla="*/ 799 h 819"/>
                <a:gd name="T16" fmla="*/ 698 w 706"/>
                <a:gd name="T17" fmla="*/ 810 h 819"/>
                <a:gd name="T18" fmla="*/ 687 w 706"/>
                <a:gd name="T19" fmla="*/ 817 h 819"/>
                <a:gd name="T20" fmla="*/ 681 w 706"/>
                <a:gd name="T21" fmla="*/ 818 h 819"/>
                <a:gd name="T22" fmla="*/ 675 w 706"/>
                <a:gd name="T23" fmla="*/ 819 h 819"/>
                <a:gd name="T24" fmla="*/ 662 w 706"/>
                <a:gd name="T25" fmla="*/ 817 h 819"/>
                <a:gd name="T26" fmla="*/ 653 w 706"/>
                <a:gd name="T27" fmla="*/ 810 h 819"/>
                <a:gd name="T28" fmla="*/ 10 w 706"/>
                <a:gd name="T29" fmla="*/ 173 h 819"/>
                <a:gd name="T30" fmla="*/ 3 w 706"/>
                <a:gd name="T31" fmla="*/ 161 h 819"/>
                <a:gd name="T32" fmla="*/ 0 w 706"/>
                <a:gd name="T33" fmla="*/ 147 h 819"/>
                <a:gd name="T34" fmla="*/ 3 w 706"/>
                <a:gd name="T35" fmla="*/ 137 h 819"/>
                <a:gd name="T36" fmla="*/ 7 w 706"/>
                <a:gd name="T37" fmla="*/ 129 h 819"/>
                <a:gd name="T38" fmla="*/ 16 w 706"/>
                <a:gd name="T39" fmla="*/ 123 h 819"/>
                <a:gd name="T40" fmla="*/ 201 w 706"/>
                <a:gd name="T41" fmla="*/ 5 h 819"/>
                <a:gd name="T42" fmla="*/ 212 w 706"/>
                <a:gd name="T43" fmla="*/ 0 h 819"/>
                <a:gd name="T44" fmla="*/ 222 w 706"/>
                <a:gd name="T45" fmla="*/ 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06" h="819">
                  <a:moveTo>
                    <a:pt x="222" y="0"/>
                  </a:moveTo>
                  <a:lnTo>
                    <a:pt x="232" y="2"/>
                  </a:lnTo>
                  <a:lnTo>
                    <a:pt x="241" y="8"/>
                  </a:lnTo>
                  <a:lnTo>
                    <a:pt x="696" y="453"/>
                  </a:lnTo>
                  <a:lnTo>
                    <a:pt x="703" y="463"/>
                  </a:lnTo>
                  <a:lnTo>
                    <a:pt x="706" y="475"/>
                  </a:lnTo>
                  <a:lnTo>
                    <a:pt x="706" y="787"/>
                  </a:lnTo>
                  <a:lnTo>
                    <a:pt x="703" y="799"/>
                  </a:lnTo>
                  <a:lnTo>
                    <a:pt x="698" y="810"/>
                  </a:lnTo>
                  <a:lnTo>
                    <a:pt x="687" y="817"/>
                  </a:lnTo>
                  <a:lnTo>
                    <a:pt x="681" y="818"/>
                  </a:lnTo>
                  <a:lnTo>
                    <a:pt x="675" y="819"/>
                  </a:lnTo>
                  <a:lnTo>
                    <a:pt x="662" y="817"/>
                  </a:lnTo>
                  <a:lnTo>
                    <a:pt x="653" y="810"/>
                  </a:lnTo>
                  <a:lnTo>
                    <a:pt x="10" y="173"/>
                  </a:lnTo>
                  <a:lnTo>
                    <a:pt x="3" y="161"/>
                  </a:lnTo>
                  <a:lnTo>
                    <a:pt x="0" y="147"/>
                  </a:lnTo>
                  <a:lnTo>
                    <a:pt x="3" y="137"/>
                  </a:lnTo>
                  <a:lnTo>
                    <a:pt x="7" y="129"/>
                  </a:lnTo>
                  <a:lnTo>
                    <a:pt x="16" y="123"/>
                  </a:lnTo>
                  <a:lnTo>
                    <a:pt x="201" y="5"/>
                  </a:lnTo>
                  <a:lnTo>
                    <a:pt x="212" y="0"/>
                  </a:lnTo>
                  <a:lnTo>
                    <a:pt x="222"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grpSp>
    </p:spTree>
    <p:extLst>
      <p:ext uri="{BB962C8B-B14F-4D97-AF65-F5344CB8AC3E}">
        <p14:creationId xmlns:p14="http://schemas.microsoft.com/office/powerpoint/2010/main" val="454263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60CE6F-4659-114B-D8D3-DADBAF0B4B2E}"/>
              </a:ext>
            </a:extLst>
          </p:cNvPr>
          <p:cNvSpPr>
            <a:spLocks noGrp="1"/>
          </p:cNvSpPr>
          <p:nvPr>
            <p:ph type="ctrTitle"/>
          </p:nvPr>
        </p:nvSpPr>
        <p:spPr/>
        <p:txBody>
          <a:bodyPr/>
          <a:lstStyle/>
          <a:p>
            <a:r>
              <a:rPr lang="en-NL" dirty="0"/>
              <a:t>Mission</a:t>
            </a:r>
          </a:p>
        </p:txBody>
      </p:sp>
      <p:sp>
        <p:nvSpPr>
          <p:cNvPr id="5" name="Subtitle 4">
            <a:extLst>
              <a:ext uri="{FF2B5EF4-FFF2-40B4-BE49-F238E27FC236}">
                <a16:creationId xmlns:a16="http://schemas.microsoft.com/office/drawing/2014/main" id="{CBBACF41-1596-8A74-7468-A04BB148B221}"/>
              </a:ext>
            </a:extLst>
          </p:cNvPr>
          <p:cNvSpPr>
            <a:spLocks noGrp="1"/>
          </p:cNvSpPr>
          <p:nvPr>
            <p:ph type="subTitle" idx="1"/>
          </p:nvPr>
        </p:nvSpPr>
        <p:spPr>
          <a:xfrm>
            <a:off x="5109435" y="2259706"/>
            <a:ext cx="4970735" cy="3163721"/>
          </a:xfrm>
        </p:spPr>
        <p:txBody>
          <a:bodyPr>
            <a:normAutofit lnSpcReduction="10000"/>
          </a:bodyPr>
          <a:lstStyle/>
          <a:p>
            <a:pPr>
              <a:lnSpc>
                <a:spcPct val="100000"/>
              </a:lnSpc>
            </a:pPr>
            <a:r>
              <a:rPr lang="en-GB" sz="2400" b="0" i="0" dirty="0">
                <a:effectLst/>
              </a:rPr>
              <a:t>To empower organizations with a truly self-service process intelligence platform that is intuitive, user-friendly, and accessible to all. Our platform delivers actionable insights enabling teams to independently optimize their processes with ease and confidence.</a:t>
            </a:r>
            <a:endParaRPr lang="en-NL" sz="2400" b="0" dirty="0"/>
          </a:p>
        </p:txBody>
      </p:sp>
    </p:spTree>
    <p:extLst>
      <p:ext uri="{BB962C8B-B14F-4D97-AF65-F5344CB8AC3E}">
        <p14:creationId xmlns:p14="http://schemas.microsoft.com/office/powerpoint/2010/main" val="37767585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2B71E0-AFD0-B0A7-6F78-F8DB3D05A3B3}"/>
              </a:ext>
            </a:extLst>
          </p:cNvPr>
          <p:cNvSpPr>
            <a:spLocks noGrp="1"/>
          </p:cNvSpPr>
          <p:nvPr>
            <p:ph type="ctrTitle"/>
          </p:nvPr>
        </p:nvSpPr>
        <p:spPr/>
        <p:txBody>
          <a:bodyPr/>
          <a:lstStyle/>
          <a:p>
            <a:r>
              <a:rPr lang="en-NL"/>
              <a:t>Who we are</a:t>
            </a:r>
          </a:p>
        </p:txBody>
      </p:sp>
      <p:sp>
        <p:nvSpPr>
          <p:cNvPr id="4" name="Subtitle 3">
            <a:extLst>
              <a:ext uri="{FF2B5EF4-FFF2-40B4-BE49-F238E27FC236}">
                <a16:creationId xmlns:a16="http://schemas.microsoft.com/office/drawing/2014/main" id="{8122CC05-8A98-648B-F0E8-2331E61C3D80}"/>
              </a:ext>
            </a:extLst>
          </p:cNvPr>
          <p:cNvSpPr>
            <a:spLocks noGrp="1"/>
          </p:cNvSpPr>
          <p:nvPr>
            <p:ph type="subTitle" idx="1"/>
          </p:nvPr>
        </p:nvSpPr>
        <p:spPr/>
        <p:txBody>
          <a:bodyPr/>
          <a:lstStyle/>
          <a:p>
            <a:r>
              <a:rPr lang="en-NL"/>
              <a:t>The founders of ProcessMind</a:t>
            </a:r>
          </a:p>
        </p:txBody>
      </p:sp>
    </p:spTree>
    <p:extLst>
      <p:ext uri="{BB962C8B-B14F-4D97-AF65-F5344CB8AC3E}">
        <p14:creationId xmlns:p14="http://schemas.microsoft.com/office/powerpoint/2010/main" val="1983303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AEFCC5B-5180-13BA-735F-9C45716AE4A5}"/>
              </a:ext>
            </a:extLst>
          </p:cNvPr>
          <p:cNvCxnSpPr>
            <a:cxnSpLocks/>
          </p:cNvCxnSpPr>
          <p:nvPr/>
        </p:nvCxnSpPr>
        <p:spPr>
          <a:xfrm>
            <a:off x="3921504" y="1207985"/>
            <a:ext cx="0" cy="4502989"/>
          </a:xfrm>
          <a:prstGeom prst="line">
            <a:avLst/>
          </a:prstGeom>
          <a:ln w="952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5D64168-5A2A-F14D-176A-07896D31A735}"/>
              </a:ext>
            </a:extLst>
          </p:cNvPr>
          <p:cNvCxnSpPr>
            <a:cxnSpLocks/>
          </p:cNvCxnSpPr>
          <p:nvPr/>
        </p:nvCxnSpPr>
        <p:spPr>
          <a:xfrm>
            <a:off x="7499432" y="1207985"/>
            <a:ext cx="0" cy="4502989"/>
          </a:xfrm>
          <a:prstGeom prst="line">
            <a:avLst/>
          </a:prstGeom>
          <a:ln w="952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78" name="Group 77">
            <a:extLst>
              <a:ext uri="{FF2B5EF4-FFF2-40B4-BE49-F238E27FC236}">
                <a16:creationId xmlns:a16="http://schemas.microsoft.com/office/drawing/2014/main" id="{EDE8C38E-BD7F-EF7E-983B-E92C9C1388DA}"/>
              </a:ext>
            </a:extLst>
          </p:cNvPr>
          <p:cNvGrpSpPr/>
          <p:nvPr/>
        </p:nvGrpSpPr>
        <p:grpSpPr>
          <a:xfrm>
            <a:off x="655195" y="4729366"/>
            <a:ext cx="2988000" cy="1454317"/>
            <a:chOff x="655195" y="4729366"/>
            <a:chExt cx="2988000" cy="1454317"/>
          </a:xfrm>
        </p:grpSpPr>
        <p:sp>
          <p:nvSpPr>
            <p:cNvPr id="55" name="Rounded Rectangle 54">
              <a:extLst>
                <a:ext uri="{FF2B5EF4-FFF2-40B4-BE49-F238E27FC236}">
                  <a16:creationId xmlns:a16="http://schemas.microsoft.com/office/drawing/2014/main" id="{7E5DB9B5-0033-A274-EE56-B0FD5BA65F98}"/>
                </a:ext>
              </a:extLst>
            </p:cNvPr>
            <p:cNvSpPr/>
            <p:nvPr/>
          </p:nvSpPr>
          <p:spPr>
            <a:xfrm>
              <a:off x="655195" y="4729366"/>
              <a:ext cx="2988000" cy="1454317"/>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latin typeface="Arial"/>
                <a:cs typeface="Arial"/>
              </a:endParaRPr>
            </a:p>
          </p:txBody>
        </p:sp>
        <p:pic>
          <p:nvPicPr>
            <p:cNvPr id="27" name="Picture 26">
              <a:extLst>
                <a:ext uri="{FF2B5EF4-FFF2-40B4-BE49-F238E27FC236}">
                  <a16:creationId xmlns:a16="http://schemas.microsoft.com/office/drawing/2014/main" id="{E7C43FBF-399E-4653-64C1-0C6627C9C45D}"/>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25655" y="4912893"/>
              <a:ext cx="1359336" cy="530441"/>
            </a:xfrm>
            <a:prstGeom prst="rect">
              <a:avLst/>
            </a:prstGeom>
          </p:spPr>
        </p:pic>
        <p:pic>
          <p:nvPicPr>
            <p:cNvPr id="32" name="Picture 31">
              <a:extLst>
                <a:ext uri="{FF2B5EF4-FFF2-40B4-BE49-F238E27FC236}">
                  <a16:creationId xmlns:a16="http://schemas.microsoft.com/office/drawing/2014/main" id="{C0BE036D-148E-1806-503B-08B6784D8070}"/>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39572" y="5642227"/>
              <a:ext cx="1416319" cy="277106"/>
            </a:xfrm>
            <a:prstGeom prst="rect">
              <a:avLst/>
            </a:prstGeom>
          </p:spPr>
        </p:pic>
      </p:grpSp>
      <p:grpSp>
        <p:nvGrpSpPr>
          <p:cNvPr id="77" name="Group 76">
            <a:extLst>
              <a:ext uri="{FF2B5EF4-FFF2-40B4-BE49-F238E27FC236}">
                <a16:creationId xmlns:a16="http://schemas.microsoft.com/office/drawing/2014/main" id="{A42C267D-8A95-68DB-D1F7-2ADF619855CA}"/>
              </a:ext>
            </a:extLst>
          </p:cNvPr>
          <p:cNvGrpSpPr/>
          <p:nvPr/>
        </p:nvGrpSpPr>
        <p:grpSpPr>
          <a:xfrm>
            <a:off x="4204358" y="4729366"/>
            <a:ext cx="2988000" cy="1454317"/>
            <a:chOff x="4204358" y="4729366"/>
            <a:chExt cx="2988000" cy="1454317"/>
          </a:xfrm>
        </p:grpSpPr>
        <p:sp>
          <p:nvSpPr>
            <p:cNvPr id="56" name="Rounded Rectangle 55">
              <a:extLst>
                <a:ext uri="{FF2B5EF4-FFF2-40B4-BE49-F238E27FC236}">
                  <a16:creationId xmlns:a16="http://schemas.microsoft.com/office/drawing/2014/main" id="{8F96D340-EF89-7809-9747-95D4D9188918}"/>
                </a:ext>
              </a:extLst>
            </p:cNvPr>
            <p:cNvSpPr/>
            <p:nvPr/>
          </p:nvSpPr>
          <p:spPr>
            <a:xfrm>
              <a:off x="4204358" y="4729366"/>
              <a:ext cx="2988000" cy="1454317"/>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endParaRPr lang="en-NL" sz="1400" b="0" i="0" dirty="0" err="1">
                <a:latin typeface="Arial"/>
                <a:cs typeface="Arial"/>
              </a:endParaRPr>
            </a:p>
          </p:txBody>
        </p:sp>
        <p:pic>
          <p:nvPicPr>
            <p:cNvPr id="29" name="Picture 28">
              <a:extLst>
                <a:ext uri="{FF2B5EF4-FFF2-40B4-BE49-F238E27FC236}">
                  <a16:creationId xmlns:a16="http://schemas.microsoft.com/office/drawing/2014/main" id="{A2E5B3EA-8503-CDA8-D485-7BF91378A08D}"/>
                </a:ext>
              </a:extLst>
            </p:cNvPr>
            <p:cNvPicPr>
              <a:picLocks noChangeAspect="1"/>
            </p:cNvPicPr>
            <p:nvPr/>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92595" y="5001331"/>
              <a:ext cx="1338107" cy="353564"/>
            </a:xfrm>
            <a:prstGeom prst="rect">
              <a:avLst/>
            </a:prstGeom>
          </p:spPr>
        </p:pic>
        <p:pic>
          <p:nvPicPr>
            <p:cNvPr id="59" name="Picture 58">
              <a:extLst>
                <a:ext uri="{FF2B5EF4-FFF2-40B4-BE49-F238E27FC236}">
                  <a16:creationId xmlns:a16="http://schemas.microsoft.com/office/drawing/2014/main" id="{72258F79-D4DA-AB7B-D02C-D78F5D05402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79409" y="5626862"/>
              <a:ext cx="754605" cy="323077"/>
            </a:xfrm>
            <a:prstGeom prst="rect">
              <a:avLst/>
            </a:prstGeom>
          </p:spPr>
        </p:pic>
      </p:grpSp>
      <p:pic>
        <p:nvPicPr>
          <p:cNvPr id="54" name="Graphic 53">
            <a:extLst>
              <a:ext uri="{FF2B5EF4-FFF2-40B4-BE49-F238E27FC236}">
                <a16:creationId xmlns:a16="http://schemas.microsoft.com/office/drawing/2014/main" id="{43D0F6F5-B5DA-B99E-8B0F-67DF8D8028E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6858010">
            <a:off x="7333214" y="2031177"/>
            <a:ext cx="4319244" cy="3967894"/>
          </a:xfrm>
          <a:prstGeom prst="rect">
            <a:avLst/>
          </a:prstGeom>
        </p:spPr>
      </p:pic>
      <p:sp>
        <p:nvSpPr>
          <p:cNvPr id="4" name="Title 3">
            <a:extLst>
              <a:ext uri="{FF2B5EF4-FFF2-40B4-BE49-F238E27FC236}">
                <a16:creationId xmlns:a16="http://schemas.microsoft.com/office/drawing/2014/main" id="{2D181BE2-C96C-5C6B-4FED-0E1A88285F72}"/>
              </a:ext>
            </a:extLst>
          </p:cNvPr>
          <p:cNvSpPr>
            <a:spLocks noGrp="1"/>
          </p:cNvSpPr>
          <p:nvPr>
            <p:ph type="title"/>
          </p:nvPr>
        </p:nvSpPr>
        <p:spPr/>
        <p:txBody>
          <a:bodyPr/>
          <a:lstStyle/>
          <a:p>
            <a:r>
              <a:rPr lang="en-NL" dirty="0"/>
              <a:t>An experienced and passionate team.</a:t>
            </a:r>
          </a:p>
        </p:txBody>
      </p:sp>
      <p:pic>
        <p:nvPicPr>
          <p:cNvPr id="38" name="Content Placeholder 37" descr="A person wearing glasses and a suit&#10;&#10;Description automatically generated">
            <a:extLst>
              <a:ext uri="{FF2B5EF4-FFF2-40B4-BE49-F238E27FC236}">
                <a16:creationId xmlns:a16="http://schemas.microsoft.com/office/drawing/2014/main" id="{F91D659B-6BD9-6D5B-489C-B1EDE9A856D6}"/>
              </a:ext>
            </a:extLst>
          </p:cNvPr>
          <p:cNvPicPr>
            <a:picLocks noGrp="1" noChangeAspect="1"/>
          </p:cNvPicPr>
          <p:nvPr>
            <p:ph idx="4294967295"/>
          </p:nvPr>
        </p:nvPicPr>
        <p:blipFill>
          <a:blip r:embed="rId9" cstate="screen">
            <a:extLst>
              <a:ext uri="{28A0092B-C50C-407E-A947-70E740481C1C}">
                <a14:useLocalDpi xmlns:a14="http://schemas.microsoft.com/office/drawing/2010/main"/>
              </a:ext>
            </a:extLst>
          </a:blip>
          <a:stretch>
            <a:fillRect/>
          </a:stretch>
        </p:blipFill>
        <p:spPr>
          <a:xfrm>
            <a:off x="4942937" y="1207985"/>
            <a:ext cx="1425872" cy="1425872"/>
          </a:xfrm>
          <a:prstGeom prst="ellipse">
            <a:avLst/>
          </a:prstGeom>
          <a:ln w="190500" cap="rnd">
            <a:noFill/>
            <a:prstDash val="solid"/>
          </a:ln>
          <a:effectLst>
            <a:outerShdw blurRad="536712" algn="ctr" rotWithShape="0">
              <a:schemeClr val="accent1">
                <a:alpha val="40000"/>
              </a:schemeClr>
            </a:outerShdw>
          </a:effectLst>
        </p:spPr>
      </p:pic>
      <p:sp>
        <p:nvSpPr>
          <p:cNvPr id="107" name="Text Placeholder 49">
            <a:extLst>
              <a:ext uri="{FF2B5EF4-FFF2-40B4-BE49-F238E27FC236}">
                <a16:creationId xmlns:a16="http://schemas.microsoft.com/office/drawing/2014/main" id="{1D4DA21D-8593-D9D8-120D-9E64A0283EB2}"/>
              </a:ext>
            </a:extLst>
          </p:cNvPr>
          <p:cNvSpPr txBox="1">
            <a:spLocks noChangeAspect="1"/>
          </p:cNvSpPr>
          <p:nvPr/>
        </p:nvSpPr>
        <p:spPr>
          <a:xfrm>
            <a:off x="7377242" y="3268687"/>
            <a:ext cx="244381" cy="24437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108" name="Text Placeholder 49">
            <a:extLst>
              <a:ext uri="{FF2B5EF4-FFF2-40B4-BE49-F238E27FC236}">
                <a16:creationId xmlns:a16="http://schemas.microsoft.com/office/drawing/2014/main" id="{1B9F1598-CCB4-0A40-2960-C5985B922F3B}"/>
              </a:ext>
            </a:extLst>
          </p:cNvPr>
          <p:cNvSpPr txBox="1">
            <a:spLocks noChangeAspect="1"/>
          </p:cNvSpPr>
          <p:nvPr/>
        </p:nvSpPr>
        <p:spPr>
          <a:xfrm>
            <a:off x="499017" y="1076298"/>
            <a:ext cx="371590" cy="371587"/>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2">
              <a:alpha val="12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6" name="Text Placeholder 49">
            <a:extLst>
              <a:ext uri="{FF2B5EF4-FFF2-40B4-BE49-F238E27FC236}">
                <a16:creationId xmlns:a16="http://schemas.microsoft.com/office/drawing/2014/main" id="{F06DB98F-F42C-82F4-9225-7FF3CE9A98CD}"/>
              </a:ext>
            </a:extLst>
          </p:cNvPr>
          <p:cNvSpPr txBox="1">
            <a:spLocks noChangeAspect="1"/>
          </p:cNvSpPr>
          <p:nvPr/>
        </p:nvSpPr>
        <p:spPr>
          <a:xfrm>
            <a:off x="11146928" y="2334832"/>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767"/>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14" name="Text Placeholder 49">
            <a:extLst>
              <a:ext uri="{FF2B5EF4-FFF2-40B4-BE49-F238E27FC236}">
                <a16:creationId xmlns:a16="http://schemas.microsoft.com/office/drawing/2014/main" id="{64F8DC6D-F0B7-60FD-B92B-FD2D16C1214A}"/>
              </a:ext>
            </a:extLst>
          </p:cNvPr>
          <p:cNvSpPr txBox="1">
            <a:spLocks noChangeAspect="1"/>
          </p:cNvSpPr>
          <p:nvPr/>
        </p:nvSpPr>
        <p:spPr>
          <a:xfrm>
            <a:off x="7377242" y="4095743"/>
            <a:ext cx="244381" cy="24437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pic>
        <p:nvPicPr>
          <p:cNvPr id="40" name="Picture 39" descr="A person with a microphone&#10;&#10;Description automatically generated">
            <a:extLst>
              <a:ext uri="{FF2B5EF4-FFF2-40B4-BE49-F238E27FC236}">
                <a16:creationId xmlns:a16="http://schemas.microsoft.com/office/drawing/2014/main" id="{4E070E9E-8296-3CDB-E394-DA1B5A0CA64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433429" y="1207985"/>
            <a:ext cx="1429862" cy="1429862"/>
          </a:xfrm>
          <a:prstGeom prst="ellipse">
            <a:avLst/>
          </a:prstGeom>
          <a:effectLst>
            <a:outerShdw blurRad="536712" algn="ctr" rotWithShape="0">
              <a:schemeClr val="accent1">
                <a:alpha val="40000"/>
              </a:schemeClr>
            </a:outerShdw>
          </a:effectLst>
        </p:spPr>
      </p:pic>
      <p:grpSp>
        <p:nvGrpSpPr>
          <p:cNvPr id="66" name="Group 65">
            <a:extLst>
              <a:ext uri="{FF2B5EF4-FFF2-40B4-BE49-F238E27FC236}">
                <a16:creationId xmlns:a16="http://schemas.microsoft.com/office/drawing/2014/main" id="{E890C035-AAD7-9513-A0E0-4E91CC28C77E}"/>
              </a:ext>
            </a:extLst>
          </p:cNvPr>
          <p:cNvGrpSpPr/>
          <p:nvPr/>
        </p:nvGrpSpPr>
        <p:grpSpPr>
          <a:xfrm>
            <a:off x="655195" y="2835925"/>
            <a:ext cx="2988004" cy="1617504"/>
            <a:chOff x="655195" y="2835925"/>
            <a:chExt cx="2988004" cy="1617504"/>
          </a:xfrm>
        </p:grpSpPr>
        <p:sp>
          <p:nvSpPr>
            <p:cNvPr id="51" name="TextBox 50">
              <a:extLst>
                <a:ext uri="{FF2B5EF4-FFF2-40B4-BE49-F238E27FC236}">
                  <a16:creationId xmlns:a16="http://schemas.microsoft.com/office/drawing/2014/main" id="{649311BB-8916-F417-0786-9F178C40A482}"/>
                </a:ext>
              </a:extLst>
            </p:cNvPr>
            <p:cNvSpPr txBox="1"/>
            <p:nvPr/>
          </p:nvSpPr>
          <p:spPr>
            <a:xfrm>
              <a:off x="655195" y="2835925"/>
              <a:ext cx="2176832" cy="246221"/>
            </a:xfrm>
            <a:prstGeom prst="rect">
              <a:avLst/>
            </a:prstGeom>
            <a:noFill/>
          </p:spPr>
          <p:txBody>
            <a:bodyPr wrap="square" lIns="0" tIns="0" rIns="0" bIns="0">
              <a:spAutoFit/>
            </a:bodyPr>
            <a:lstStyle/>
            <a:p>
              <a:r>
                <a:rPr lang="en-NL" sz="1600" b="1" dirty="0">
                  <a:solidFill>
                    <a:schemeClr val="bg1"/>
                  </a:solidFill>
                  <a:latin typeface="Arial"/>
                  <a:cs typeface="Arial"/>
                </a:rPr>
                <a:t>Christiaan Esmeijer</a:t>
              </a:r>
            </a:p>
          </p:txBody>
        </p:sp>
        <p:sp>
          <p:nvSpPr>
            <p:cNvPr id="11" name="TextBox 10">
              <a:extLst>
                <a:ext uri="{FF2B5EF4-FFF2-40B4-BE49-F238E27FC236}">
                  <a16:creationId xmlns:a16="http://schemas.microsoft.com/office/drawing/2014/main" id="{DA0C5D0A-0F3F-2FC9-729F-8F6561B219D1}"/>
                </a:ext>
              </a:extLst>
            </p:cNvPr>
            <p:cNvSpPr txBox="1"/>
            <p:nvPr/>
          </p:nvSpPr>
          <p:spPr>
            <a:xfrm>
              <a:off x="655195" y="3125044"/>
              <a:ext cx="2176832" cy="184666"/>
            </a:xfrm>
            <a:prstGeom prst="rect">
              <a:avLst/>
            </a:prstGeom>
            <a:noFill/>
          </p:spPr>
          <p:txBody>
            <a:bodyPr wrap="square" lIns="0" tIns="0" rIns="0" bIns="0">
              <a:spAutoFit/>
            </a:bodyPr>
            <a:lstStyle/>
            <a:p>
              <a:r>
                <a:rPr lang="en-NL" sz="1200">
                  <a:solidFill>
                    <a:schemeClr val="bg1"/>
                  </a:solidFill>
                  <a:latin typeface="Arial"/>
                  <a:cs typeface="Arial"/>
                </a:rPr>
                <a:t>Co-Founder</a:t>
              </a:r>
            </a:p>
          </p:txBody>
        </p:sp>
        <p:sp>
          <p:nvSpPr>
            <p:cNvPr id="16" name="TextBox 15">
              <a:extLst>
                <a:ext uri="{FF2B5EF4-FFF2-40B4-BE49-F238E27FC236}">
                  <a16:creationId xmlns:a16="http://schemas.microsoft.com/office/drawing/2014/main" id="{4278CDC2-C08C-0275-A2AA-7B70A35A2981}"/>
                </a:ext>
              </a:extLst>
            </p:cNvPr>
            <p:cNvSpPr txBox="1"/>
            <p:nvPr/>
          </p:nvSpPr>
          <p:spPr>
            <a:xfrm>
              <a:off x="655199" y="3531829"/>
              <a:ext cx="2988000" cy="921600"/>
            </a:xfrm>
            <a:prstGeom prst="rect">
              <a:avLst/>
            </a:prstGeom>
            <a:noFill/>
          </p:spPr>
          <p:txBody>
            <a:bodyPr wrap="square" lIns="0" tIns="0" rIns="0" bIns="0">
              <a:noAutofit/>
            </a:bodyPr>
            <a:lstStyle/>
            <a:p>
              <a:r>
                <a:rPr lang="en-GB" sz="1200" dirty="0">
                  <a:solidFill>
                    <a:schemeClr val="bg1"/>
                  </a:solidFill>
                  <a:latin typeface="Arial"/>
                  <a:cs typeface="Arial"/>
                </a:rPr>
                <a:t>15 years of experience at the intersection of business and technology. Successful serial founder (</a:t>
              </a:r>
              <a:r>
                <a:rPr lang="en-GB" sz="1200" dirty="0" err="1">
                  <a:solidFill>
                    <a:schemeClr val="bg1"/>
                  </a:solidFill>
                  <a:latin typeface="Arial"/>
                  <a:cs typeface="Arial"/>
                </a:rPr>
                <a:t>ProcessGold</a:t>
              </a:r>
              <a:r>
                <a:rPr lang="en-GB" sz="1200" dirty="0">
                  <a:solidFill>
                    <a:schemeClr val="bg1"/>
                  </a:solidFill>
                  <a:latin typeface="Arial"/>
                  <a:cs typeface="Arial"/>
                </a:rPr>
                <a:t>). Deep passion for applying technology to drive process efficiency.</a:t>
              </a:r>
              <a:endParaRPr lang="en-NL" sz="1200" dirty="0">
                <a:solidFill>
                  <a:schemeClr val="bg1"/>
                </a:solidFill>
                <a:latin typeface="Arial"/>
                <a:cs typeface="Arial"/>
              </a:endParaRPr>
            </a:p>
          </p:txBody>
        </p:sp>
      </p:grpSp>
      <p:grpSp>
        <p:nvGrpSpPr>
          <p:cNvPr id="67" name="Group 66">
            <a:extLst>
              <a:ext uri="{FF2B5EF4-FFF2-40B4-BE49-F238E27FC236}">
                <a16:creationId xmlns:a16="http://schemas.microsoft.com/office/drawing/2014/main" id="{6BD261A0-BBFB-C62A-4FAE-AE79610AE72E}"/>
              </a:ext>
            </a:extLst>
          </p:cNvPr>
          <p:cNvGrpSpPr/>
          <p:nvPr/>
        </p:nvGrpSpPr>
        <p:grpSpPr>
          <a:xfrm>
            <a:off x="4200272" y="2835925"/>
            <a:ext cx="2992086" cy="1246073"/>
            <a:chOff x="4200272" y="2835925"/>
            <a:chExt cx="2992086" cy="1246073"/>
          </a:xfrm>
        </p:grpSpPr>
        <p:sp>
          <p:nvSpPr>
            <p:cNvPr id="266" name="TextBox 265">
              <a:extLst>
                <a:ext uri="{FF2B5EF4-FFF2-40B4-BE49-F238E27FC236}">
                  <a16:creationId xmlns:a16="http://schemas.microsoft.com/office/drawing/2014/main" id="{55F64A94-5840-9E89-AD78-FA9FBF851F7B}"/>
                </a:ext>
              </a:extLst>
            </p:cNvPr>
            <p:cNvSpPr txBox="1"/>
            <p:nvPr/>
          </p:nvSpPr>
          <p:spPr>
            <a:xfrm>
              <a:off x="4200272" y="2835925"/>
              <a:ext cx="2381224" cy="246221"/>
            </a:xfrm>
            <a:prstGeom prst="rect">
              <a:avLst/>
            </a:prstGeom>
            <a:noFill/>
          </p:spPr>
          <p:txBody>
            <a:bodyPr wrap="square" lIns="0" tIns="0" rIns="0" bIns="0">
              <a:spAutoFit/>
            </a:bodyPr>
            <a:lstStyle/>
            <a:p>
              <a:r>
                <a:rPr lang="en-NL" sz="1600" b="1" dirty="0">
                  <a:solidFill>
                    <a:schemeClr val="bg1"/>
                  </a:solidFill>
                  <a:latin typeface="Arial"/>
                  <a:cs typeface="Arial"/>
                </a:rPr>
                <a:t>Roel Vliegen</a:t>
              </a:r>
            </a:p>
          </p:txBody>
        </p:sp>
        <p:sp>
          <p:nvSpPr>
            <p:cNvPr id="12" name="TextBox 11">
              <a:extLst>
                <a:ext uri="{FF2B5EF4-FFF2-40B4-BE49-F238E27FC236}">
                  <a16:creationId xmlns:a16="http://schemas.microsoft.com/office/drawing/2014/main" id="{70C0D567-2747-29E0-CA22-C0989EBBCBBC}"/>
                </a:ext>
              </a:extLst>
            </p:cNvPr>
            <p:cNvSpPr txBox="1"/>
            <p:nvPr/>
          </p:nvSpPr>
          <p:spPr>
            <a:xfrm>
              <a:off x="4200272" y="3134889"/>
              <a:ext cx="2176832" cy="184666"/>
            </a:xfrm>
            <a:prstGeom prst="rect">
              <a:avLst/>
            </a:prstGeom>
            <a:noFill/>
          </p:spPr>
          <p:txBody>
            <a:bodyPr wrap="square" lIns="0" tIns="0" rIns="0" bIns="0">
              <a:spAutoFit/>
            </a:bodyPr>
            <a:lstStyle/>
            <a:p>
              <a:r>
                <a:rPr lang="en-NL" sz="1200" dirty="0">
                  <a:solidFill>
                    <a:schemeClr val="bg1"/>
                  </a:solidFill>
                  <a:latin typeface="Arial"/>
                  <a:cs typeface="Arial"/>
                </a:rPr>
                <a:t>Co-Founder</a:t>
              </a:r>
            </a:p>
          </p:txBody>
        </p:sp>
        <p:sp>
          <p:nvSpPr>
            <p:cNvPr id="35" name="TextBox 34">
              <a:extLst>
                <a:ext uri="{FF2B5EF4-FFF2-40B4-BE49-F238E27FC236}">
                  <a16:creationId xmlns:a16="http://schemas.microsoft.com/office/drawing/2014/main" id="{2DDE57F1-77C8-3C62-F323-05211274DA5F}"/>
                </a:ext>
              </a:extLst>
            </p:cNvPr>
            <p:cNvSpPr txBox="1"/>
            <p:nvPr/>
          </p:nvSpPr>
          <p:spPr>
            <a:xfrm>
              <a:off x="4204358" y="3528000"/>
              <a:ext cx="2988000" cy="553998"/>
            </a:xfrm>
            <a:prstGeom prst="rect">
              <a:avLst/>
            </a:prstGeom>
            <a:noFill/>
          </p:spPr>
          <p:txBody>
            <a:bodyPr wrap="square" lIns="0" tIns="0" rIns="0" bIns="0">
              <a:spAutoFit/>
            </a:bodyPr>
            <a:lstStyle/>
            <a:p>
              <a:r>
                <a:rPr lang="en-US" sz="1200" dirty="0">
                  <a:solidFill>
                    <a:schemeClr val="bg1"/>
                  </a:solidFill>
                  <a:latin typeface="Arial"/>
                  <a:cs typeface="Arial"/>
                </a:rPr>
                <a:t>Serial Founder (</a:t>
              </a:r>
              <a:r>
                <a:rPr lang="en-US" sz="1200" dirty="0" err="1">
                  <a:solidFill>
                    <a:schemeClr val="bg1"/>
                  </a:solidFill>
                  <a:latin typeface="Arial"/>
                  <a:cs typeface="Arial"/>
                </a:rPr>
                <a:t>ProcessGold</a:t>
              </a:r>
              <a:r>
                <a:rPr lang="en-US" sz="1200" dirty="0">
                  <a:solidFill>
                    <a:schemeClr val="bg1"/>
                  </a:solidFill>
                  <a:latin typeface="Arial"/>
                  <a:cs typeface="Arial"/>
                </a:rPr>
                <a:t>, </a:t>
              </a:r>
              <a:r>
                <a:rPr lang="en-US" sz="1200" dirty="0" err="1">
                  <a:solidFill>
                    <a:schemeClr val="bg1"/>
                  </a:solidFill>
                  <a:latin typeface="Arial"/>
                  <a:cs typeface="Arial"/>
                </a:rPr>
                <a:t>Magnaview</a:t>
              </a:r>
              <a:r>
                <a:rPr lang="en-US" sz="1200" dirty="0">
                  <a:solidFill>
                    <a:schemeClr val="bg1"/>
                  </a:solidFill>
                  <a:latin typeface="Arial"/>
                  <a:cs typeface="Arial"/>
                </a:rPr>
                <a:t>) with deep passion for data visualization</a:t>
              </a:r>
              <a:r>
                <a:rPr lang="en-US" sz="1200" dirty="0">
                  <a:solidFill>
                    <a:schemeClr val="bg1"/>
                  </a:solidFill>
                  <a:cs typeface="Arial"/>
                </a:rPr>
                <a:t>. He thrives on finding clarity in complexity. </a:t>
              </a:r>
              <a:endParaRPr lang="en-NL" sz="1200" dirty="0">
                <a:solidFill>
                  <a:schemeClr val="bg1"/>
                </a:solidFill>
                <a:latin typeface="Arial"/>
                <a:cs typeface="Arial"/>
              </a:endParaRPr>
            </a:p>
          </p:txBody>
        </p:sp>
      </p:grpSp>
      <p:sp>
        <p:nvSpPr>
          <p:cNvPr id="36" name="TextBox 35">
            <a:extLst>
              <a:ext uri="{FF2B5EF4-FFF2-40B4-BE49-F238E27FC236}">
                <a16:creationId xmlns:a16="http://schemas.microsoft.com/office/drawing/2014/main" id="{4D3F8CD4-A658-18DF-FE99-5E69CC9DA332}"/>
              </a:ext>
            </a:extLst>
          </p:cNvPr>
          <p:cNvSpPr txBox="1"/>
          <p:nvPr/>
        </p:nvSpPr>
        <p:spPr>
          <a:xfrm>
            <a:off x="8108263" y="2776726"/>
            <a:ext cx="3208169" cy="184666"/>
          </a:xfrm>
          <a:prstGeom prst="rect">
            <a:avLst/>
          </a:prstGeom>
          <a:noFill/>
        </p:spPr>
        <p:txBody>
          <a:bodyPr wrap="square" lIns="0" tIns="0" rIns="0" bIns="0">
            <a:spAutoFit/>
          </a:bodyPr>
          <a:lstStyle/>
          <a:p>
            <a:r>
              <a:rPr lang="en-NL" sz="1200" b="1" dirty="0">
                <a:solidFill>
                  <a:schemeClr val="bg1"/>
                </a:solidFill>
                <a:latin typeface="Poppins" pitchFamily="2" charset="77"/>
                <a:cs typeface="Poppins" pitchFamily="2" charset="77"/>
              </a:rPr>
              <a:t>Proven capabilities</a:t>
            </a:r>
          </a:p>
        </p:txBody>
      </p:sp>
      <p:sp>
        <p:nvSpPr>
          <p:cNvPr id="37" name="TextBox 36">
            <a:extLst>
              <a:ext uri="{FF2B5EF4-FFF2-40B4-BE49-F238E27FC236}">
                <a16:creationId xmlns:a16="http://schemas.microsoft.com/office/drawing/2014/main" id="{EA6E7C2C-FFC9-8865-28E7-B184D686F51D}"/>
              </a:ext>
            </a:extLst>
          </p:cNvPr>
          <p:cNvSpPr txBox="1"/>
          <p:nvPr/>
        </p:nvSpPr>
        <p:spPr>
          <a:xfrm>
            <a:off x="8088217" y="3187842"/>
            <a:ext cx="3208169" cy="430887"/>
          </a:xfrm>
          <a:prstGeom prst="rect">
            <a:avLst/>
          </a:prstGeom>
          <a:noFill/>
        </p:spPr>
        <p:txBody>
          <a:bodyPr wrap="square" lIns="0" tIns="0" rIns="0" bIns="0">
            <a:spAutoFit/>
          </a:bodyPr>
          <a:lstStyle/>
          <a:p>
            <a:r>
              <a:rPr lang="en-US" sz="1400" dirty="0">
                <a:solidFill>
                  <a:schemeClr val="bg1"/>
                </a:solidFill>
                <a:latin typeface="Poppins" pitchFamily="2" charset="77"/>
                <a:cs typeface="Poppins" pitchFamily="2" charset="77"/>
              </a:rPr>
              <a:t>We understand how to build scalable user centric software.</a:t>
            </a:r>
            <a:endParaRPr lang="en-NL" sz="1400" dirty="0">
              <a:solidFill>
                <a:schemeClr val="bg1"/>
              </a:solidFill>
              <a:latin typeface="Poppins" pitchFamily="2" charset="77"/>
              <a:cs typeface="Poppins" pitchFamily="2" charset="77"/>
            </a:endParaRPr>
          </a:p>
        </p:txBody>
      </p:sp>
      <p:sp>
        <p:nvSpPr>
          <p:cNvPr id="39" name="TextBox 38">
            <a:extLst>
              <a:ext uri="{FF2B5EF4-FFF2-40B4-BE49-F238E27FC236}">
                <a16:creationId xmlns:a16="http://schemas.microsoft.com/office/drawing/2014/main" id="{97F7C015-1981-7980-491D-F5803709C3B5}"/>
              </a:ext>
            </a:extLst>
          </p:cNvPr>
          <p:cNvSpPr txBox="1"/>
          <p:nvPr/>
        </p:nvSpPr>
        <p:spPr>
          <a:xfrm>
            <a:off x="8091412" y="4012741"/>
            <a:ext cx="3208169" cy="430887"/>
          </a:xfrm>
          <a:prstGeom prst="rect">
            <a:avLst/>
          </a:prstGeom>
          <a:noFill/>
        </p:spPr>
        <p:txBody>
          <a:bodyPr wrap="square" lIns="0" tIns="0" rIns="0" bIns="0">
            <a:spAutoFit/>
          </a:bodyPr>
          <a:lstStyle/>
          <a:p>
            <a:r>
              <a:rPr lang="en-US" sz="1400" dirty="0">
                <a:solidFill>
                  <a:schemeClr val="bg1"/>
                </a:solidFill>
                <a:latin typeface="Poppins" pitchFamily="2" charset="77"/>
                <a:cs typeface="Poppins" pitchFamily="2" charset="77"/>
              </a:rPr>
              <a:t>We understand our market well with 15+ years of experience.</a:t>
            </a:r>
            <a:endParaRPr lang="en-NL" sz="1400" dirty="0">
              <a:solidFill>
                <a:schemeClr val="bg1"/>
              </a:solidFill>
              <a:latin typeface="Poppins" pitchFamily="2" charset="77"/>
              <a:cs typeface="Poppins" pitchFamily="2" charset="77"/>
            </a:endParaRPr>
          </a:p>
        </p:txBody>
      </p:sp>
      <p:sp>
        <p:nvSpPr>
          <p:cNvPr id="42" name="TextBox 41">
            <a:extLst>
              <a:ext uri="{FF2B5EF4-FFF2-40B4-BE49-F238E27FC236}">
                <a16:creationId xmlns:a16="http://schemas.microsoft.com/office/drawing/2014/main" id="{D3E8EF16-C7AF-A191-6D1A-5D629471307F}"/>
              </a:ext>
            </a:extLst>
          </p:cNvPr>
          <p:cNvSpPr txBox="1"/>
          <p:nvPr/>
        </p:nvSpPr>
        <p:spPr>
          <a:xfrm>
            <a:off x="8082508" y="4837640"/>
            <a:ext cx="3208169" cy="646331"/>
          </a:xfrm>
          <a:prstGeom prst="rect">
            <a:avLst/>
          </a:prstGeom>
          <a:noFill/>
        </p:spPr>
        <p:txBody>
          <a:bodyPr wrap="square" lIns="0" tIns="0" rIns="0" bIns="0">
            <a:spAutoFit/>
          </a:bodyPr>
          <a:lstStyle/>
          <a:p>
            <a:r>
              <a:rPr lang="en-US" sz="1400" dirty="0">
                <a:solidFill>
                  <a:schemeClr val="bg1"/>
                </a:solidFill>
                <a:latin typeface="Poppins" pitchFamily="2" charset="77"/>
                <a:cs typeface="Poppins" pitchFamily="2" charset="77"/>
              </a:rPr>
              <a:t>We excel at fast execution and adapting quickly to market changes.</a:t>
            </a:r>
            <a:endParaRPr lang="en-NL" sz="1400" dirty="0">
              <a:solidFill>
                <a:schemeClr val="bg1"/>
              </a:solidFill>
              <a:latin typeface="Poppins" pitchFamily="2" charset="77"/>
              <a:cs typeface="Poppins" pitchFamily="2" charset="77"/>
            </a:endParaRPr>
          </a:p>
        </p:txBody>
      </p:sp>
      <p:sp>
        <p:nvSpPr>
          <p:cNvPr id="50" name="Text Placeholder 49">
            <a:extLst>
              <a:ext uri="{FF2B5EF4-FFF2-40B4-BE49-F238E27FC236}">
                <a16:creationId xmlns:a16="http://schemas.microsoft.com/office/drawing/2014/main" id="{B51E2296-25CD-1F88-334F-22781A3B404A}"/>
              </a:ext>
            </a:extLst>
          </p:cNvPr>
          <p:cNvSpPr txBox="1">
            <a:spLocks noChangeAspect="1"/>
          </p:cNvSpPr>
          <p:nvPr/>
        </p:nvSpPr>
        <p:spPr>
          <a:xfrm>
            <a:off x="3284723" y="2748045"/>
            <a:ext cx="462853" cy="46285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2">
              <a:alpha val="1447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cxnSp>
        <p:nvCxnSpPr>
          <p:cNvPr id="53" name="Straight Connector 52">
            <a:extLst>
              <a:ext uri="{FF2B5EF4-FFF2-40B4-BE49-F238E27FC236}">
                <a16:creationId xmlns:a16="http://schemas.microsoft.com/office/drawing/2014/main" id="{26EF433D-2A2B-71E2-B603-C9F88AEAE2E3}"/>
              </a:ext>
            </a:extLst>
          </p:cNvPr>
          <p:cNvCxnSpPr>
            <a:cxnSpLocks/>
          </p:cNvCxnSpPr>
          <p:nvPr/>
        </p:nvCxnSpPr>
        <p:spPr>
          <a:xfrm>
            <a:off x="381001" y="1207985"/>
            <a:ext cx="0" cy="4502989"/>
          </a:xfrm>
          <a:prstGeom prst="line">
            <a:avLst/>
          </a:prstGeom>
          <a:ln w="9525"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Text Placeholder 49">
            <a:extLst>
              <a:ext uri="{FF2B5EF4-FFF2-40B4-BE49-F238E27FC236}">
                <a16:creationId xmlns:a16="http://schemas.microsoft.com/office/drawing/2014/main" id="{23377E25-4C7C-5F67-8AF4-5CE44859A062}"/>
              </a:ext>
            </a:extLst>
          </p:cNvPr>
          <p:cNvSpPr txBox="1">
            <a:spLocks noChangeAspect="1"/>
          </p:cNvSpPr>
          <p:nvPr/>
        </p:nvSpPr>
        <p:spPr>
          <a:xfrm>
            <a:off x="9496010" y="1297832"/>
            <a:ext cx="689453" cy="68944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2">
              <a:alpha val="14472"/>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 name="Text Placeholder 49">
            <a:extLst>
              <a:ext uri="{FF2B5EF4-FFF2-40B4-BE49-F238E27FC236}">
                <a16:creationId xmlns:a16="http://schemas.microsoft.com/office/drawing/2014/main" id="{1EDCFB57-7AC2-0008-C78A-4563BE5A24A6}"/>
              </a:ext>
            </a:extLst>
          </p:cNvPr>
          <p:cNvSpPr txBox="1">
            <a:spLocks noChangeAspect="1"/>
          </p:cNvSpPr>
          <p:nvPr/>
        </p:nvSpPr>
        <p:spPr>
          <a:xfrm>
            <a:off x="6367177" y="4213318"/>
            <a:ext cx="796570" cy="79656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2">
              <a:alpha val="8776"/>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15" name="Text Placeholder 49">
            <a:extLst>
              <a:ext uri="{FF2B5EF4-FFF2-40B4-BE49-F238E27FC236}">
                <a16:creationId xmlns:a16="http://schemas.microsoft.com/office/drawing/2014/main" id="{CD2A64A8-836F-AC62-A0E7-6D33F3CBD85D}"/>
              </a:ext>
            </a:extLst>
          </p:cNvPr>
          <p:cNvSpPr txBox="1">
            <a:spLocks noChangeAspect="1"/>
          </p:cNvSpPr>
          <p:nvPr/>
        </p:nvSpPr>
        <p:spPr>
          <a:xfrm>
            <a:off x="7377242" y="4936248"/>
            <a:ext cx="244381" cy="244379"/>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grpSp>
        <p:nvGrpSpPr>
          <p:cNvPr id="76" name="Group 75">
            <a:extLst>
              <a:ext uri="{FF2B5EF4-FFF2-40B4-BE49-F238E27FC236}">
                <a16:creationId xmlns:a16="http://schemas.microsoft.com/office/drawing/2014/main" id="{26758B3C-DFE6-2F79-B11B-881B54952E9A}"/>
              </a:ext>
            </a:extLst>
          </p:cNvPr>
          <p:cNvGrpSpPr/>
          <p:nvPr/>
        </p:nvGrpSpPr>
        <p:grpSpPr>
          <a:xfrm>
            <a:off x="2791752" y="4396533"/>
            <a:ext cx="2218864" cy="2218851"/>
            <a:chOff x="2791752" y="4396533"/>
            <a:chExt cx="2218864" cy="2218851"/>
          </a:xfrm>
        </p:grpSpPr>
        <p:sp>
          <p:nvSpPr>
            <p:cNvPr id="57" name="Text Placeholder 49">
              <a:extLst>
                <a:ext uri="{FF2B5EF4-FFF2-40B4-BE49-F238E27FC236}">
                  <a16:creationId xmlns:a16="http://schemas.microsoft.com/office/drawing/2014/main" id="{C21D0293-990F-C6D2-95D8-AE0875244608}"/>
                </a:ext>
              </a:extLst>
            </p:cNvPr>
            <p:cNvSpPr txBox="1">
              <a:spLocks noChangeAspect="1"/>
            </p:cNvSpPr>
            <p:nvPr/>
          </p:nvSpPr>
          <p:spPr>
            <a:xfrm>
              <a:off x="2791752" y="4396533"/>
              <a:ext cx="2218864" cy="2218851"/>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solidFill>
            <a:ln w="12700">
              <a:solidFill>
                <a:schemeClr val="accent1"/>
              </a:solidFill>
            </a:ln>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62" name="Text Placeholder 49">
              <a:extLst>
                <a:ext uri="{FF2B5EF4-FFF2-40B4-BE49-F238E27FC236}">
                  <a16:creationId xmlns:a16="http://schemas.microsoft.com/office/drawing/2014/main" id="{179E7380-1367-6188-9B79-2F34911626A6}"/>
                </a:ext>
              </a:extLst>
            </p:cNvPr>
            <p:cNvSpPr txBox="1">
              <a:spLocks noChangeAspect="1"/>
            </p:cNvSpPr>
            <p:nvPr/>
          </p:nvSpPr>
          <p:spPr>
            <a:xfrm>
              <a:off x="2934817" y="4524484"/>
              <a:ext cx="1960732" cy="1960717"/>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5096"/>
              </a:schemeClr>
            </a:solidFill>
            <a:ln>
              <a:solidFill>
                <a:schemeClr val="accent1"/>
              </a:solidFill>
            </a:ln>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pic>
          <p:nvPicPr>
            <p:cNvPr id="18" name="Picture 17">
              <a:extLst>
                <a:ext uri="{FF2B5EF4-FFF2-40B4-BE49-F238E27FC236}">
                  <a16:creationId xmlns:a16="http://schemas.microsoft.com/office/drawing/2014/main" id="{A6606316-25B2-55AC-84A4-033F01D8D4E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82456" y="5560550"/>
              <a:ext cx="1060881" cy="530441"/>
            </a:xfrm>
            <a:prstGeom prst="rect">
              <a:avLst/>
            </a:prstGeom>
          </p:spPr>
        </p:pic>
        <p:pic>
          <p:nvPicPr>
            <p:cNvPr id="30" name="Picture 29">
              <a:extLst>
                <a:ext uri="{FF2B5EF4-FFF2-40B4-BE49-F238E27FC236}">
                  <a16:creationId xmlns:a16="http://schemas.microsoft.com/office/drawing/2014/main" id="{B22B7AF1-C15D-5E20-628A-CD5076D158F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140567" y="5080498"/>
              <a:ext cx="1561874" cy="282948"/>
            </a:xfrm>
            <a:prstGeom prst="rect">
              <a:avLst/>
            </a:prstGeom>
          </p:spPr>
        </p:pic>
      </p:grpSp>
    </p:spTree>
    <p:extLst>
      <p:ext uri="{BB962C8B-B14F-4D97-AF65-F5344CB8AC3E}">
        <p14:creationId xmlns:p14="http://schemas.microsoft.com/office/powerpoint/2010/main" val="4034040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par>
                                <p:cTn id="18" presetID="10" presetClass="entr" presetSubtype="0"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par>
                                <p:cTn id="21" presetID="10"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par>
                                <p:cTn id="24" presetID="10" presetClass="entr" presetSubtype="0"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500"/>
                                        <p:tgtEl>
                                          <p:spTgt spid="66"/>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500"/>
                                        <p:tgtEl>
                                          <p:spTgt spid="77"/>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76"/>
                                        </p:tgtEl>
                                        <p:attrNameLst>
                                          <p:attrName>style.visibility</p:attrName>
                                        </p:attrNameLst>
                                      </p:cBhvr>
                                      <p:to>
                                        <p:strVal val="visible"/>
                                      </p:to>
                                    </p:set>
                                    <p:animEffect transition="in" filter="fade">
                                      <p:cBhvr>
                                        <p:cTn id="38" dur="500"/>
                                        <p:tgtEl>
                                          <p:spTgt spid="76"/>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childTnLst>
                          </p:cTn>
                        </p:par>
                        <p:par>
                          <p:cTn id="47" fill="hold">
                            <p:stCondLst>
                              <p:cond delay="3500"/>
                            </p:stCondLst>
                            <p:childTnLst>
                              <p:par>
                                <p:cTn id="48" presetID="2" presetClass="entr" presetSubtype="2" fill="hold" grpId="0" nodeType="afterEffect">
                                  <p:stCondLst>
                                    <p:cond delay="0"/>
                                  </p:stCondLst>
                                  <p:childTnLst>
                                    <p:set>
                                      <p:cBhvr>
                                        <p:cTn id="49" dur="1" fill="hold">
                                          <p:stCondLst>
                                            <p:cond delay="0"/>
                                          </p:stCondLst>
                                        </p:cTn>
                                        <p:tgtEl>
                                          <p:spTgt spid="107"/>
                                        </p:tgtEl>
                                        <p:attrNameLst>
                                          <p:attrName>style.visibility</p:attrName>
                                        </p:attrNameLst>
                                      </p:cBhvr>
                                      <p:to>
                                        <p:strVal val="visible"/>
                                      </p:to>
                                    </p:set>
                                    <p:anim calcmode="lin" valueType="num">
                                      <p:cBhvr additive="base">
                                        <p:cTn id="50" dur="500" fill="hold"/>
                                        <p:tgtEl>
                                          <p:spTgt spid="107"/>
                                        </p:tgtEl>
                                        <p:attrNameLst>
                                          <p:attrName>ppt_x</p:attrName>
                                        </p:attrNameLst>
                                      </p:cBhvr>
                                      <p:tavLst>
                                        <p:tav tm="0">
                                          <p:val>
                                            <p:strVal val="1+#ppt_w/2"/>
                                          </p:val>
                                        </p:tav>
                                        <p:tav tm="100000">
                                          <p:val>
                                            <p:strVal val="#ppt_x"/>
                                          </p:val>
                                        </p:tav>
                                      </p:tavLst>
                                    </p:anim>
                                    <p:anim calcmode="lin" valueType="num">
                                      <p:cBhvr additive="base">
                                        <p:cTn id="51" dur="500" fill="hold"/>
                                        <p:tgtEl>
                                          <p:spTgt spid="107"/>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1+#ppt_w/2"/>
                                          </p:val>
                                        </p:tav>
                                        <p:tav tm="100000">
                                          <p:val>
                                            <p:strVal val="#ppt_x"/>
                                          </p:val>
                                        </p:tav>
                                      </p:tavLst>
                                    </p:anim>
                                    <p:anim calcmode="lin" valueType="num">
                                      <p:cBhvr additive="base">
                                        <p:cTn id="55" dur="500" fill="hold"/>
                                        <p:tgtEl>
                                          <p:spTgt spid="37"/>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1+#ppt_w/2"/>
                                          </p:val>
                                        </p:tav>
                                        <p:tav tm="100000">
                                          <p:val>
                                            <p:strVal val="#ppt_x"/>
                                          </p:val>
                                        </p:tav>
                                      </p:tavLst>
                                    </p:anim>
                                    <p:anim calcmode="lin" valueType="num">
                                      <p:cBhvr additive="base">
                                        <p:cTn id="60" dur="500" fill="hold"/>
                                        <p:tgtEl>
                                          <p:spTgt spid="3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fill="hold"/>
                                        <p:tgtEl>
                                          <p:spTgt spid="14"/>
                                        </p:tgtEl>
                                        <p:attrNameLst>
                                          <p:attrName>ppt_x</p:attrName>
                                        </p:attrNameLst>
                                      </p:cBhvr>
                                      <p:tavLst>
                                        <p:tav tm="0">
                                          <p:val>
                                            <p:strVal val="1+#ppt_w/2"/>
                                          </p:val>
                                        </p:tav>
                                        <p:tav tm="100000">
                                          <p:val>
                                            <p:strVal val="#ppt_x"/>
                                          </p:val>
                                        </p:tav>
                                      </p:tavLst>
                                    </p:anim>
                                    <p:anim calcmode="lin" valueType="num">
                                      <p:cBhvr additive="base">
                                        <p:cTn id="64" dur="500" fill="hold"/>
                                        <p:tgtEl>
                                          <p:spTgt spid="14"/>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2" presetClass="entr" presetSubtype="2"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1+#ppt_w/2"/>
                                          </p:val>
                                        </p:tav>
                                        <p:tav tm="100000">
                                          <p:val>
                                            <p:strVal val="#ppt_x"/>
                                          </p:val>
                                        </p:tav>
                                      </p:tavLst>
                                    </p:anim>
                                    <p:anim calcmode="lin" valueType="num">
                                      <p:cBhvr additive="base">
                                        <p:cTn id="69" dur="500" fill="hold"/>
                                        <p:tgtEl>
                                          <p:spTgt spid="1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fill="hold"/>
                                        <p:tgtEl>
                                          <p:spTgt spid="42"/>
                                        </p:tgtEl>
                                        <p:attrNameLst>
                                          <p:attrName>ppt_x</p:attrName>
                                        </p:attrNameLst>
                                      </p:cBhvr>
                                      <p:tavLst>
                                        <p:tav tm="0">
                                          <p:val>
                                            <p:strVal val="1+#ppt_w/2"/>
                                          </p:val>
                                        </p:tav>
                                        <p:tav tm="100000">
                                          <p:val>
                                            <p:strVal val="#ppt_x"/>
                                          </p:val>
                                        </p:tav>
                                      </p:tavLst>
                                    </p:anim>
                                    <p:anim calcmode="lin" valueType="num">
                                      <p:cBhvr additive="base">
                                        <p:cTn id="7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4" grpId="0" animBg="1"/>
      <p:bldP spid="36" grpId="0"/>
      <p:bldP spid="37" grpId="0"/>
      <p:bldP spid="39" grpId="0"/>
      <p:bldP spid="42" grpId="0"/>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6AC67-EBF5-8BF0-F6B3-408FAE130A9F}"/>
            </a:ext>
          </a:extLst>
        </p:cNvPr>
        <p:cNvGrpSpPr/>
        <p:nvPr/>
      </p:nvGrpSpPr>
      <p:grpSpPr>
        <a:xfrm>
          <a:off x="0" y="0"/>
          <a:ext cx="0" cy="0"/>
          <a:chOff x="0" y="0"/>
          <a:chExt cx="0" cy="0"/>
        </a:xfrm>
      </p:grpSpPr>
      <p:sp>
        <p:nvSpPr>
          <p:cNvPr id="11" name="Graphic 28">
            <a:extLst>
              <a:ext uri="{FF2B5EF4-FFF2-40B4-BE49-F238E27FC236}">
                <a16:creationId xmlns:a16="http://schemas.microsoft.com/office/drawing/2014/main" id="{F3C63447-3EB0-4961-9A1E-EE650A27CD93}"/>
              </a:ext>
            </a:extLst>
          </p:cNvPr>
          <p:cNvSpPr/>
          <p:nvPr/>
        </p:nvSpPr>
        <p:spPr>
          <a:xfrm rot="8875437">
            <a:off x="2350446" y="960482"/>
            <a:ext cx="12203161" cy="2887656"/>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rgbClr val="FFE4D1"/>
            </a:solidFill>
            <a:prstDash val="dash"/>
            <a:miter/>
          </a:ln>
        </p:spPr>
        <p:txBody>
          <a:bodyPr rtlCol="0" anchor="ctr"/>
          <a:lstStyle/>
          <a:p>
            <a:endParaRPr lang="en-NL"/>
          </a:p>
        </p:txBody>
      </p:sp>
      <p:sp>
        <p:nvSpPr>
          <p:cNvPr id="12" name="Graphic 20">
            <a:extLst>
              <a:ext uri="{FF2B5EF4-FFF2-40B4-BE49-F238E27FC236}">
                <a16:creationId xmlns:a16="http://schemas.microsoft.com/office/drawing/2014/main" id="{0FD70B87-8EF9-71D9-689C-59B49588A6BE}"/>
              </a:ext>
            </a:extLst>
          </p:cNvPr>
          <p:cNvSpPr/>
          <p:nvPr/>
        </p:nvSpPr>
        <p:spPr>
          <a:xfrm flipH="1">
            <a:off x="-110401" y="4229874"/>
            <a:ext cx="12299225" cy="3160002"/>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rgbClr val="FFE4D1"/>
            </a:solidFill>
            <a:prstDash val="dash"/>
            <a:miter/>
          </a:ln>
        </p:spPr>
        <p:txBody>
          <a:bodyPr rtlCol="0" anchor="ctr"/>
          <a:lstStyle/>
          <a:p>
            <a:endParaRPr lang="en-NL"/>
          </a:p>
        </p:txBody>
      </p:sp>
      <p:sp>
        <p:nvSpPr>
          <p:cNvPr id="13" name="Text Placeholder 49">
            <a:extLst>
              <a:ext uri="{FF2B5EF4-FFF2-40B4-BE49-F238E27FC236}">
                <a16:creationId xmlns:a16="http://schemas.microsoft.com/office/drawing/2014/main" id="{32894105-2474-CE19-3BFA-4761EEE3C742}"/>
              </a:ext>
            </a:extLst>
          </p:cNvPr>
          <p:cNvSpPr txBox="1">
            <a:spLocks noChangeAspect="1"/>
          </p:cNvSpPr>
          <p:nvPr/>
        </p:nvSpPr>
        <p:spPr>
          <a:xfrm>
            <a:off x="4805040" y="188764"/>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14" name="Text Placeholder 49">
            <a:extLst>
              <a:ext uri="{FF2B5EF4-FFF2-40B4-BE49-F238E27FC236}">
                <a16:creationId xmlns:a16="http://schemas.microsoft.com/office/drawing/2014/main" id="{9F1B7002-723F-9EA6-5576-30D28C1209ED}"/>
              </a:ext>
            </a:extLst>
          </p:cNvPr>
          <p:cNvSpPr txBox="1">
            <a:spLocks noChangeAspect="1"/>
          </p:cNvSpPr>
          <p:nvPr/>
        </p:nvSpPr>
        <p:spPr>
          <a:xfrm>
            <a:off x="2128101" y="129083"/>
            <a:ext cx="739434" cy="7394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3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15" name="Text Placeholder 49">
            <a:extLst>
              <a:ext uri="{FF2B5EF4-FFF2-40B4-BE49-F238E27FC236}">
                <a16:creationId xmlns:a16="http://schemas.microsoft.com/office/drawing/2014/main" id="{310F7A72-0BC3-0673-D750-98ADE481DDE3}"/>
              </a:ext>
            </a:extLst>
          </p:cNvPr>
          <p:cNvSpPr txBox="1">
            <a:spLocks noChangeAspect="1"/>
          </p:cNvSpPr>
          <p:nvPr/>
        </p:nvSpPr>
        <p:spPr>
          <a:xfrm>
            <a:off x="10734725" y="635604"/>
            <a:ext cx="967855" cy="96784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16" name="TextBox 15">
            <a:extLst>
              <a:ext uri="{FF2B5EF4-FFF2-40B4-BE49-F238E27FC236}">
                <a16:creationId xmlns:a16="http://schemas.microsoft.com/office/drawing/2014/main" id="{3FDE46F8-6CAE-57D1-A3DD-A802E3FC3851}"/>
              </a:ext>
            </a:extLst>
          </p:cNvPr>
          <p:cNvSpPr txBox="1">
            <a:spLocks noChangeAspect="1"/>
          </p:cNvSpPr>
          <p:nvPr/>
        </p:nvSpPr>
        <p:spPr>
          <a:xfrm>
            <a:off x="9000645" y="3625285"/>
            <a:ext cx="3188179" cy="3232715"/>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accent1">
              <a:alpha val="7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17" name="Text Placeholder 49">
            <a:extLst>
              <a:ext uri="{FF2B5EF4-FFF2-40B4-BE49-F238E27FC236}">
                <a16:creationId xmlns:a16="http://schemas.microsoft.com/office/drawing/2014/main" id="{2E3379A2-1E05-0B39-5D0F-150D445B173D}"/>
              </a:ext>
            </a:extLst>
          </p:cNvPr>
          <p:cNvSpPr txBox="1">
            <a:spLocks noChangeAspect="1"/>
          </p:cNvSpPr>
          <p:nvPr/>
        </p:nvSpPr>
        <p:spPr>
          <a:xfrm>
            <a:off x="4778763" y="5970751"/>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18" name="Text Placeholder 49">
            <a:extLst>
              <a:ext uri="{FF2B5EF4-FFF2-40B4-BE49-F238E27FC236}">
                <a16:creationId xmlns:a16="http://schemas.microsoft.com/office/drawing/2014/main" id="{C12BDCEC-3B7C-ED5F-102A-89D3625AACF0}"/>
              </a:ext>
            </a:extLst>
          </p:cNvPr>
          <p:cNvSpPr txBox="1">
            <a:spLocks noChangeAspect="1"/>
          </p:cNvSpPr>
          <p:nvPr/>
        </p:nvSpPr>
        <p:spPr>
          <a:xfrm>
            <a:off x="8048399" y="1308723"/>
            <a:ext cx="569582" cy="56957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sp>
        <p:nvSpPr>
          <p:cNvPr id="19" name="Text Placeholder 49">
            <a:extLst>
              <a:ext uri="{FF2B5EF4-FFF2-40B4-BE49-F238E27FC236}">
                <a16:creationId xmlns:a16="http://schemas.microsoft.com/office/drawing/2014/main" id="{824F90C0-7FAF-DE63-49AA-251FACEAA8E3}"/>
              </a:ext>
            </a:extLst>
          </p:cNvPr>
          <p:cNvSpPr txBox="1">
            <a:spLocks noChangeAspect="1"/>
          </p:cNvSpPr>
          <p:nvPr/>
        </p:nvSpPr>
        <p:spPr>
          <a:xfrm>
            <a:off x="7878892" y="4399205"/>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5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pic>
        <p:nvPicPr>
          <p:cNvPr id="20" name="Picture 19" descr="A black background with a black square&#10;&#10;Description automatically generated with medium confidence">
            <a:extLst>
              <a:ext uri="{FF2B5EF4-FFF2-40B4-BE49-F238E27FC236}">
                <a16:creationId xmlns:a16="http://schemas.microsoft.com/office/drawing/2014/main" id="{BCEEB9B8-AE3B-CBDA-1819-509B0E7E0C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2971" y="6098828"/>
            <a:ext cx="3353833" cy="501054"/>
          </a:xfrm>
          <a:prstGeom prst="rect">
            <a:avLst/>
          </a:prstGeom>
          <a:noFill/>
        </p:spPr>
      </p:pic>
      <p:sp>
        <p:nvSpPr>
          <p:cNvPr id="21" name="Freeform 20">
            <a:extLst>
              <a:ext uri="{FF2B5EF4-FFF2-40B4-BE49-F238E27FC236}">
                <a16:creationId xmlns:a16="http://schemas.microsoft.com/office/drawing/2014/main" id="{4C2768C0-DBF2-72CC-0B09-76BBED8B3334}"/>
              </a:ext>
            </a:extLst>
          </p:cNvPr>
          <p:cNvSpPr>
            <a:spLocks noChangeAspect="1"/>
          </p:cNvSpPr>
          <p:nvPr/>
        </p:nvSpPr>
        <p:spPr>
          <a:xfrm>
            <a:off x="-4750" y="1975610"/>
            <a:ext cx="6806776" cy="2563579"/>
          </a:xfrm>
          <a:custGeom>
            <a:avLst/>
            <a:gdLst>
              <a:gd name="connsiteX0" fmla="*/ 0 w 2111363"/>
              <a:gd name="connsiteY0" fmla="*/ 0 h 795185"/>
              <a:gd name="connsiteX1" fmla="*/ 1713771 w 2111363"/>
              <a:gd name="connsiteY1" fmla="*/ 0 h 795185"/>
              <a:gd name="connsiteX2" fmla="*/ 1749077 w 2111363"/>
              <a:gd name="connsiteY2" fmla="*/ 1758 h 795185"/>
              <a:gd name="connsiteX3" fmla="*/ 2111363 w 2111363"/>
              <a:gd name="connsiteY3" fmla="*/ 397422 h 795185"/>
              <a:gd name="connsiteX4" fmla="*/ 1749077 w 2111363"/>
              <a:gd name="connsiteY4" fmla="*/ 793088 h 795185"/>
              <a:gd name="connsiteX5" fmla="*/ 1713771 w 2111363"/>
              <a:gd name="connsiteY5" fmla="*/ 794845 h 795185"/>
              <a:gd name="connsiteX6" fmla="*/ 1713771 w 2111363"/>
              <a:gd name="connsiteY6" fmla="*/ 795185 h 795185"/>
              <a:gd name="connsiteX7" fmla="*/ 0 w 2111363"/>
              <a:gd name="connsiteY7" fmla="*/ 795185 h 795185"/>
              <a:gd name="connsiteX8" fmla="*/ 0 w 2111363"/>
              <a:gd name="connsiteY8" fmla="*/ 0 h 79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1363" h="795185">
                <a:moveTo>
                  <a:pt x="0" y="0"/>
                </a:moveTo>
                <a:lnTo>
                  <a:pt x="1713771" y="0"/>
                </a:lnTo>
                <a:lnTo>
                  <a:pt x="1749077" y="1758"/>
                </a:lnTo>
                <a:cubicBezTo>
                  <a:pt x="1952569" y="22124"/>
                  <a:pt x="2111363" y="191497"/>
                  <a:pt x="2111363" y="397422"/>
                </a:cubicBezTo>
                <a:cubicBezTo>
                  <a:pt x="2111363" y="603348"/>
                  <a:pt x="1952569" y="772721"/>
                  <a:pt x="1749077" y="793088"/>
                </a:cubicBezTo>
                <a:lnTo>
                  <a:pt x="1713771" y="794845"/>
                </a:lnTo>
                <a:lnTo>
                  <a:pt x="1713771" y="795185"/>
                </a:lnTo>
                <a:lnTo>
                  <a:pt x="0" y="795185"/>
                </a:lnTo>
                <a:lnTo>
                  <a:pt x="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chorCtr="0">
            <a:noAutofit/>
          </a:bodyPr>
          <a:lstStyle/>
          <a:p>
            <a:pPr algn="ctr"/>
            <a:endParaRPr lang="en-NL" sz="1400" b="0" i="0" err="1">
              <a:latin typeface="Arial"/>
              <a:cs typeface="Arial"/>
            </a:endParaRPr>
          </a:p>
        </p:txBody>
      </p:sp>
      <p:sp>
        <p:nvSpPr>
          <p:cNvPr id="22" name="Title 2">
            <a:extLst>
              <a:ext uri="{FF2B5EF4-FFF2-40B4-BE49-F238E27FC236}">
                <a16:creationId xmlns:a16="http://schemas.microsoft.com/office/drawing/2014/main" id="{218E82E0-824F-39B2-5AE8-7A73D3C31C19}"/>
              </a:ext>
            </a:extLst>
          </p:cNvPr>
          <p:cNvSpPr txBox="1">
            <a:spLocks/>
          </p:cNvSpPr>
          <p:nvPr/>
        </p:nvSpPr>
        <p:spPr>
          <a:xfrm>
            <a:off x="0" y="1981199"/>
            <a:ext cx="6597570" cy="976127"/>
          </a:xfrm>
          <a:prstGeom prst="rect">
            <a:avLst/>
          </a:prstGeom>
        </p:spPr>
        <p:txBody>
          <a:bodyPr vert="horz" lIns="251999" tIns="180000" rIns="0" bIns="0" rtlCol="0" anchor="ctr" anchorCtr="0">
            <a:noAutofit/>
          </a:bodyPr>
          <a:lstStyle>
            <a:lvl1pPr algn="l" defTabSz="457200" rtl="0" eaLnBrk="1" latinLnBrk="0" hangingPunct="1">
              <a:lnSpc>
                <a:spcPct val="85000"/>
              </a:lnSpc>
              <a:spcBef>
                <a:spcPct val="0"/>
              </a:spcBef>
              <a:buNone/>
              <a:tabLst>
                <a:tab pos="2227263" algn="l"/>
              </a:tabLst>
              <a:defRPr sz="2800" b="0" i="0" kern="1200" spc="-50" baseline="0">
                <a:solidFill>
                  <a:schemeClr val="tx1"/>
                </a:solidFill>
                <a:latin typeface="Poppins" pitchFamily="2" charset="77"/>
                <a:ea typeface="+mj-ea"/>
                <a:cs typeface="Poppins" pitchFamily="2" charset="77"/>
              </a:defRPr>
            </a:lvl1pPr>
          </a:lstStyle>
          <a:p>
            <a:r>
              <a:rPr lang="en-NL" sz="5000" b="1">
                <a:solidFill>
                  <a:schemeClr val="bg1"/>
                </a:solidFill>
              </a:rPr>
              <a:t>Our Core values</a:t>
            </a:r>
          </a:p>
        </p:txBody>
      </p:sp>
      <p:sp>
        <p:nvSpPr>
          <p:cNvPr id="23" name="Subtitle 3">
            <a:extLst>
              <a:ext uri="{FF2B5EF4-FFF2-40B4-BE49-F238E27FC236}">
                <a16:creationId xmlns:a16="http://schemas.microsoft.com/office/drawing/2014/main" id="{71D92EA6-5A95-3CD7-EADC-4601571F3031}"/>
              </a:ext>
            </a:extLst>
          </p:cNvPr>
          <p:cNvSpPr txBox="1">
            <a:spLocks/>
          </p:cNvSpPr>
          <p:nvPr/>
        </p:nvSpPr>
        <p:spPr>
          <a:xfrm>
            <a:off x="0" y="2957327"/>
            <a:ext cx="6597570" cy="1588170"/>
          </a:xfrm>
          <a:prstGeom prst="rect">
            <a:avLst/>
          </a:prstGeom>
        </p:spPr>
        <p:txBody>
          <a:bodyPr lIns="288000"/>
          <a:lstStyle>
            <a:lvl1pPr marL="0" indent="0" algn="l" defTabSz="457200" rtl="0" eaLnBrk="1" latinLnBrk="0" hangingPunct="1">
              <a:spcBef>
                <a:spcPts val="1000"/>
              </a:spcBef>
              <a:buFont typeface="Arial"/>
              <a:buNone/>
              <a:defRPr sz="2000" kern="1200">
                <a:solidFill>
                  <a:schemeClr val="tx1"/>
                </a:solidFill>
                <a:latin typeface="Poppins" pitchFamily="2" charset="77"/>
                <a:ea typeface="+mn-ea"/>
                <a:cs typeface="Poppins" pitchFamily="2" charset="77"/>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Poppins" pitchFamily="2" charset="77"/>
                <a:ea typeface="+mn-ea"/>
                <a:cs typeface="Poppins" pitchFamily="2" charset="77"/>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Poppins" pitchFamily="2" charset="77"/>
                <a:ea typeface="+mn-ea"/>
                <a:cs typeface="Poppins" pitchFamily="2" charset="77"/>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Poppins" pitchFamily="2" charset="77"/>
                <a:ea typeface="+mn-ea"/>
                <a:cs typeface="Poppins" pitchFamily="2" charset="77"/>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Poppins" pitchFamily="2" charset="77"/>
                <a:ea typeface="+mn-ea"/>
                <a:cs typeface="Poppins" pitchFamily="2" charset="77"/>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b="0" dirty="0">
                <a:solidFill>
                  <a:schemeClr val="bg1"/>
                </a:solidFill>
                <a:effectLst/>
                <a:latin typeface="Söhne"/>
              </a:rPr>
              <a:t>Swiftly Delivering Imaginative, Transparent, Helpful, and Enthusiastic Solutions</a:t>
            </a:r>
          </a:p>
        </p:txBody>
      </p:sp>
    </p:spTree>
    <p:extLst>
      <p:ext uri="{BB962C8B-B14F-4D97-AF65-F5344CB8AC3E}">
        <p14:creationId xmlns:p14="http://schemas.microsoft.com/office/powerpoint/2010/main" val="33569689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ext Placeholder 49">
            <a:extLst>
              <a:ext uri="{FF2B5EF4-FFF2-40B4-BE49-F238E27FC236}">
                <a16:creationId xmlns:a16="http://schemas.microsoft.com/office/drawing/2014/main" id="{136F1737-BA2F-35C2-6B25-41C6DC2DCA5D}"/>
              </a:ext>
            </a:extLst>
          </p:cNvPr>
          <p:cNvSpPr txBox="1">
            <a:spLocks noChangeAspect="1"/>
          </p:cNvSpPr>
          <p:nvPr/>
        </p:nvSpPr>
        <p:spPr>
          <a:xfrm>
            <a:off x="11963160" y="6602057"/>
            <a:ext cx="600142" cy="600138"/>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 </a:t>
            </a:r>
          </a:p>
        </p:txBody>
      </p:sp>
      <p:grpSp>
        <p:nvGrpSpPr>
          <p:cNvPr id="122" name="Group 121">
            <a:extLst>
              <a:ext uri="{FF2B5EF4-FFF2-40B4-BE49-F238E27FC236}">
                <a16:creationId xmlns:a16="http://schemas.microsoft.com/office/drawing/2014/main" id="{64458BBD-5439-FF2E-9649-D301D3F377B8}"/>
              </a:ext>
            </a:extLst>
          </p:cNvPr>
          <p:cNvGrpSpPr/>
          <p:nvPr/>
        </p:nvGrpSpPr>
        <p:grpSpPr>
          <a:xfrm>
            <a:off x="2702788" y="1531701"/>
            <a:ext cx="2295013" cy="5181333"/>
            <a:chOff x="2702788" y="1531701"/>
            <a:chExt cx="2295013" cy="5181333"/>
          </a:xfrm>
        </p:grpSpPr>
        <p:sp>
          <p:nvSpPr>
            <p:cNvPr id="3" name="Round Same-side Corner of Rectangle 2">
              <a:extLst>
                <a:ext uri="{FF2B5EF4-FFF2-40B4-BE49-F238E27FC236}">
                  <a16:creationId xmlns:a16="http://schemas.microsoft.com/office/drawing/2014/main" id="{DF6B90A6-EF2C-450D-BAF9-2396E76DF6C9}"/>
                </a:ext>
              </a:extLst>
            </p:cNvPr>
            <p:cNvSpPr/>
            <p:nvPr/>
          </p:nvSpPr>
          <p:spPr>
            <a:xfrm>
              <a:off x="2702789" y="1531701"/>
              <a:ext cx="2295012" cy="5181333"/>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dirty="0"/>
            </a:p>
          </p:txBody>
        </p:sp>
        <p:sp>
          <p:nvSpPr>
            <p:cNvPr id="82" name="Rectangle 81">
              <a:extLst>
                <a:ext uri="{FF2B5EF4-FFF2-40B4-BE49-F238E27FC236}">
                  <a16:creationId xmlns:a16="http://schemas.microsoft.com/office/drawing/2014/main" id="{2B45C093-5B32-485B-B702-94C70F0AD2A7}"/>
                </a:ext>
              </a:extLst>
            </p:cNvPr>
            <p:cNvSpPr/>
            <p:nvPr/>
          </p:nvSpPr>
          <p:spPr>
            <a:xfrm>
              <a:off x="2881145" y="3171944"/>
              <a:ext cx="1938301" cy="2096709"/>
            </a:xfrm>
            <a:prstGeom prst="rect">
              <a:avLst/>
            </a:prstGeom>
          </p:spPr>
          <p:txBody>
            <a:bodyPr wrap="square" lIns="0" tIns="0" rIns="0" bIns="0" anchor="t">
              <a:noAutofit/>
            </a:bodyPr>
            <a:lstStyle/>
            <a:p>
              <a:pPr algn="ctr"/>
              <a:r>
                <a:rPr lang="en-IN" sz="1600" b="1" dirty="0">
                  <a:solidFill>
                    <a:schemeClr val="bg1"/>
                  </a:solidFill>
                  <a:ea typeface="Open Sans" panose="020B0606030504020204" pitchFamily="34" charset="0"/>
                  <a:cs typeface="Open Sans" panose="020B0606030504020204" pitchFamily="34" charset="0"/>
                </a:rPr>
                <a:t>Build trust with</a:t>
              </a:r>
            </a:p>
            <a:p>
              <a:pPr algn="ctr"/>
              <a:r>
                <a:rPr lang="en-IN" sz="1600" b="1" dirty="0">
                  <a:solidFill>
                    <a:schemeClr val="bg1"/>
                  </a:solidFill>
                  <a:ea typeface="Open Sans" panose="020B0606030504020204" pitchFamily="34" charset="0"/>
                  <a:cs typeface="Open Sans" panose="020B0606030504020204" pitchFamily="34" charset="0"/>
                </a:rPr>
                <a:t>Transparency</a:t>
              </a:r>
            </a:p>
            <a:p>
              <a:pPr algn="ctr"/>
              <a:endParaRPr lang="en-IN" sz="1200" dirty="0">
                <a:solidFill>
                  <a:schemeClr val="bg1"/>
                </a:solidFill>
                <a:ea typeface="Open Sans" panose="020B0606030504020204" pitchFamily="34" charset="0"/>
                <a:cs typeface="Open Sans" panose="020B0606030504020204" pitchFamily="34" charset="0"/>
              </a:endParaRPr>
            </a:p>
            <a:p>
              <a:pPr algn="ctr"/>
              <a:r>
                <a:rPr lang="en-IN" sz="1200" dirty="0">
                  <a:solidFill>
                    <a:schemeClr val="bg1"/>
                  </a:solidFill>
                  <a:ea typeface="Open Sans" panose="020B0606030504020204" pitchFamily="34" charset="0"/>
                  <a:cs typeface="Open Sans" panose="020B0606030504020204" pitchFamily="34" charset="0"/>
                </a:rPr>
                <a:t>Embedding trust in every layer, we pledge unwavering transparency in our services '</a:t>
              </a:r>
              <a:r>
                <a:rPr lang="en-IN" sz="1200" i="1" dirty="0">
                  <a:solidFill>
                    <a:schemeClr val="bg1"/>
                  </a:solidFill>
                  <a:ea typeface="Open Sans" panose="020B0606030504020204" pitchFamily="34" charset="0"/>
                  <a:cs typeface="Open Sans" panose="020B0606030504020204" pitchFamily="34" charset="0"/>
                </a:rPr>
                <a:t>Openness is Our Promise</a:t>
              </a:r>
              <a:r>
                <a:rPr lang="en-IN" sz="1200" dirty="0">
                  <a:solidFill>
                    <a:schemeClr val="bg1"/>
                  </a:solidFill>
                  <a:ea typeface="Open Sans" panose="020B0606030504020204" pitchFamily="34" charset="0"/>
                  <a:cs typeface="Open Sans" panose="020B0606030504020204" pitchFamily="34" charset="0"/>
                </a:rPr>
                <a:t>' isn't just a subline, it's our fundamental commitment to you.</a:t>
              </a:r>
            </a:p>
          </p:txBody>
        </p:sp>
        <p:sp>
          <p:nvSpPr>
            <p:cNvPr id="71" name="TextBox 70">
              <a:extLst>
                <a:ext uri="{FF2B5EF4-FFF2-40B4-BE49-F238E27FC236}">
                  <a16:creationId xmlns:a16="http://schemas.microsoft.com/office/drawing/2014/main" id="{6B62C155-6D02-40CF-AEAA-0116D0DDEEB4}"/>
                </a:ext>
              </a:extLst>
            </p:cNvPr>
            <p:cNvSpPr txBox="1"/>
            <p:nvPr/>
          </p:nvSpPr>
          <p:spPr>
            <a:xfrm>
              <a:off x="2702788" y="2265770"/>
              <a:ext cx="2295013" cy="633188"/>
            </a:xfrm>
            <a:prstGeom prst="rect">
              <a:avLst/>
            </a:prstGeom>
            <a:solidFill>
              <a:schemeClr val="bg1"/>
            </a:solidFill>
            <a:ln>
              <a:noFill/>
            </a:ln>
          </p:spPr>
          <p:txBody>
            <a:bodyPr wrap="square" lIns="0" tIns="0" rIns="0" bIns="0" rtlCol="0" anchor="ctr">
              <a:noAutofit/>
            </a:bodyPr>
            <a:lstStyle/>
            <a:p>
              <a:pPr algn="ctr"/>
              <a:r>
                <a:rPr lang="en-IN" b="1" dirty="0">
                  <a:solidFill>
                    <a:schemeClr val="accent2"/>
                  </a:solidFill>
                </a:rPr>
                <a:t>TRANSPARENT</a:t>
              </a:r>
              <a:endParaRPr lang="en-IN" sz="1800" b="1" dirty="0">
                <a:solidFill>
                  <a:schemeClr val="accent2"/>
                </a:solidFill>
              </a:endParaRPr>
            </a:p>
          </p:txBody>
        </p:sp>
        <p:sp>
          <p:nvSpPr>
            <p:cNvPr id="8" name="Oval 7">
              <a:extLst>
                <a:ext uri="{FF2B5EF4-FFF2-40B4-BE49-F238E27FC236}">
                  <a16:creationId xmlns:a16="http://schemas.microsoft.com/office/drawing/2014/main" id="{5A017E12-FE32-9085-FCA6-FA37166A9182}"/>
                </a:ext>
              </a:extLst>
            </p:cNvPr>
            <p:cNvSpPr>
              <a:spLocks noChangeAspect="1"/>
            </p:cNvSpPr>
            <p:nvPr/>
          </p:nvSpPr>
          <p:spPr>
            <a:xfrm>
              <a:off x="3277438" y="5332349"/>
              <a:ext cx="1138512" cy="1139660"/>
            </a:xfrm>
            <a:prstGeom prst="ellipse">
              <a:avLst/>
            </a:prstGeom>
            <a:solidFill>
              <a:schemeClr val="bg1">
                <a:alpha val="24000"/>
              </a:schemeClr>
            </a:solidFill>
            <a:ln w="11430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47" name="Group 46">
              <a:extLst>
                <a:ext uri="{FF2B5EF4-FFF2-40B4-BE49-F238E27FC236}">
                  <a16:creationId xmlns:a16="http://schemas.microsoft.com/office/drawing/2014/main" id="{65B9F963-0661-BFA1-7290-5BB8A6DB1FD1}"/>
                </a:ext>
              </a:extLst>
            </p:cNvPr>
            <p:cNvGrpSpPr>
              <a:grpSpLocks noChangeAspect="1"/>
            </p:cNvGrpSpPr>
            <p:nvPr/>
          </p:nvGrpSpPr>
          <p:grpSpPr>
            <a:xfrm>
              <a:off x="3485021" y="5608920"/>
              <a:ext cx="722163" cy="568105"/>
              <a:chOff x="6910263" y="4765229"/>
              <a:chExt cx="438976" cy="345330"/>
            </a:xfrm>
          </p:grpSpPr>
          <p:sp>
            <p:nvSpPr>
              <p:cNvPr id="48" name="Freeform 64">
                <a:extLst>
                  <a:ext uri="{FF2B5EF4-FFF2-40B4-BE49-F238E27FC236}">
                    <a16:creationId xmlns:a16="http://schemas.microsoft.com/office/drawing/2014/main" id="{B543F3F4-F943-C08E-DF04-AF895BB24263}"/>
                  </a:ext>
                </a:extLst>
              </p:cNvPr>
              <p:cNvSpPr>
                <a:spLocks/>
              </p:cNvSpPr>
              <p:nvPr/>
            </p:nvSpPr>
            <p:spPr bwMode="auto">
              <a:xfrm>
                <a:off x="6910263" y="4765229"/>
                <a:ext cx="215650" cy="345330"/>
              </a:xfrm>
              <a:custGeom>
                <a:avLst/>
                <a:gdLst>
                  <a:gd name="T0" fmla="*/ 965 w 1855"/>
                  <a:gd name="T1" fmla="*/ 11 h 2923"/>
                  <a:gd name="T2" fmla="*/ 1119 w 1855"/>
                  <a:gd name="T3" fmla="*/ 69 h 2923"/>
                  <a:gd name="T4" fmla="*/ 1261 w 1855"/>
                  <a:gd name="T5" fmla="*/ 181 h 2923"/>
                  <a:gd name="T6" fmla="*/ 199 w 1855"/>
                  <a:gd name="T7" fmla="*/ 1306 h 2923"/>
                  <a:gd name="T8" fmla="*/ 1680 w 1855"/>
                  <a:gd name="T9" fmla="*/ 1430 h 2923"/>
                  <a:gd name="T10" fmla="*/ 1678 w 1855"/>
                  <a:gd name="T11" fmla="*/ 1539 h 2923"/>
                  <a:gd name="T12" fmla="*/ 1716 w 1855"/>
                  <a:gd name="T13" fmla="*/ 1610 h 2923"/>
                  <a:gd name="T14" fmla="*/ 1770 w 1855"/>
                  <a:gd name="T15" fmla="*/ 1685 h 2923"/>
                  <a:gd name="T16" fmla="*/ 1821 w 1855"/>
                  <a:gd name="T17" fmla="*/ 1755 h 2923"/>
                  <a:gd name="T18" fmla="*/ 1852 w 1855"/>
                  <a:gd name="T19" fmla="*/ 1814 h 2923"/>
                  <a:gd name="T20" fmla="*/ 1847 w 1855"/>
                  <a:gd name="T21" fmla="*/ 1857 h 2923"/>
                  <a:gd name="T22" fmla="*/ 1774 w 1855"/>
                  <a:gd name="T23" fmla="*/ 1904 h 2923"/>
                  <a:gd name="T24" fmla="*/ 1710 w 1855"/>
                  <a:gd name="T25" fmla="*/ 1920 h 2923"/>
                  <a:gd name="T26" fmla="*/ 1695 w 1855"/>
                  <a:gd name="T27" fmla="*/ 1923 h 2923"/>
                  <a:gd name="T28" fmla="*/ 1712 w 1855"/>
                  <a:gd name="T29" fmla="*/ 1958 h 2923"/>
                  <a:gd name="T30" fmla="*/ 1730 w 1855"/>
                  <a:gd name="T31" fmla="*/ 2011 h 2923"/>
                  <a:gd name="T32" fmla="*/ 1734 w 1855"/>
                  <a:gd name="T33" fmla="*/ 2060 h 2923"/>
                  <a:gd name="T34" fmla="*/ 1700 w 1855"/>
                  <a:gd name="T35" fmla="*/ 2087 h 2923"/>
                  <a:gd name="T36" fmla="*/ 1648 w 1855"/>
                  <a:gd name="T37" fmla="*/ 2091 h 2923"/>
                  <a:gd name="T38" fmla="*/ 1623 w 1855"/>
                  <a:gd name="T39" fmla="*/ 2089 h 2923"/>
                  <a:gd name="T40" fmla="*/ 1641 w 1855"/>
                  <a:gd name="T41" fmla="*/ 2104 h 2923"/>
                  <a:gd name="T42" fmla="*/ 1676 w 1855"/>
                  <a:gd name="T43" fmla="*/ 2140 h 2923"/>
                  <a:gd name="T44" fmla="*/ 1695 w 1855"/>
                  <a:gd name="T45" fmla="*/ 2180 h 2923"/>
                  <a:gd name="T46" fmla="*/ 1673 w 1855"/>
                  <a:gd name="T47" fmla="*/ 2215 h 2923"/>
                  <a:gd name="T48" fmla="*/ 1625 w 1855"/>
                  <a:gd name="T49" fmla="*/ 2248 h 2923"/>
                  <a:gd name="T50" fmla="*/ 1583 w 1855"/>
                  <a:gd name="T51" fmla="*/ 2270 h 2923"/>
                  <a:gd name="T52" fmla="*/ 1572 w 1855"/>
                  <a:gd name="T53" fmla="*/ 2277 h 2923"/>
                  <a:gd name="T54" fmla="*/ 1574 w 1855"/>
                  <a:gd name="T55" fmla="*/ 2305 h 2923"/>
                  <a:gd name="T56" fmla="*/ 1568 w 1855"/>
                  <a:gd name="T57" fmla="*/ 2355 h 2923"/>
                  <a:gd name="T58" fmla="*/ 1549 w 1855"/>
                  <a:gd name="T59" fmla="*/ 2412 h 2923"/>
                  <a:gd name="T60" fmla="*/ 1509 w 1855"/>
                  <a:gd name="T61" fmla="*/ 2460 h 2923"/>
                  <a:gd name="T62" fmla="*/ 1441 w 1855"/>
                  <a:gd name="T63" fmla="*/ 2482 h 2923"/>
                  <a:gd name="T64" fmla="*/ 1325 w 1855"/>
                  <a:gd name="T65" fmla="*/ 2470 h 2923"/>
                  <a:gd name="T66" fmla="*/ 1244 w 1855"/>
                  <a:gd name="T67" fmla="*/ 2447 h 2923"/>
                  <a:gd name="T68" fmla="*/ 1205 w 1855"/>
                  <a:gd name="T69" fmla="*/ 2425 h 2923"/>
                  <a:gd name="T70" fmla="*/ 1196 w 1855"/>
                  <a:gd name="T71" fmla="*/ 2416 h 2923"/>
                  <a:gd name="T72" fmla="*/ 544 w 1855"/>
                  <a:gd name="T73" fmla="*/ 2151 h 2923"/>
                  <a:gd name="T74" fmla="*/ 526 w 1855"/>
                  <a:gd name="T75" fmla="*/ 2132 h 2923"/>
                  <a:gd name="T76" fmla="*/ 480 w 1855"/>
                  <a:gd name="T77" fmla="*/ 2076 h 2923"/>
                  <a:gd name="T78" fmla="*/ 417 w 1855"/>
                  <a:gd name="T79" fmla="*/ 1992 h 2923"/>
                  <a:gd name="T80" fmla="*/ 345 w 1855"/>
                  <a:gd name="T81" fmla="*/ 1883 h 2923"/>
                  <a:gd name="T82" fmla="*/ 275 w 1855"/>
                  <a:gd name="T83" fmla="*/ 1754 h 2923"/>
                  <a:gd name="T84" fmla="*/ 216 w 1855"/>
                  <a:gd name="T85" fmla="*/ 1612 h 2923"/>
                  <a:gd name="T86" fmla="*/ 178 w 1855"/>
                  <a:gd name="T87" fmla="*/ 1461 h 2923"/>
                  <a:gd name="T88" fmla="*/ 171 w 1855"/>
                  <a:gd name="T89" fmla="*/ 1308 h 2923"/>
                  <a:gd name="T90" fmla="*/ 145 w 1855"/>
                  <a:gd name="T91" fmla="*/ 1257 h 2923"/>
                  <a:gd name="T92" fmla="*/ 103 w 1855"/>
                  <a:gd name="T93" fmla="*/ 1170 h 2923"/>
                  <a:gd name="T94" fmla="*/ 55 w 1855"/>
                  <a:gd name="T95" fmla="*/ 1059 h 2923"/>
                  <a:gd name="T96" fmla="*/ 16 w 1855"/>
                  <a:gd name="T97" fmla="*/ 929 h 2923"/>
                  <a:gd name="T98" fmla="*/ 0 w 1855"/>
                  <a:gd name="T99" fmla="*/ 785 h 2923"/>
                  <a:gd name="T100" fmla="*/ 21 w 1855"/>
                  <a:gd name="T101" fmla="*/ 629 h 2923"/>
                  <a:gd name="T102" fmla="*/ 95 w 1855"/>
                  <a:gd name="T103" fmla="*/ 466 h 2923"/>
                  <a:gd name="T104" fmla="*/ 234 w 1855"/>
                  <a:gd name="T105" fmla="*/ 302 h 2923"/>
                  <a:gd name="T106" fmla="*/ 403 w 1855"/>
                  <a:gd name="T107" fmla="*/ 165 h 2923"/>
                  <a:gd name="T108" fmla="*/ 574 w 1855"/>
                  <a:gd name="T109" fmla="*/ 68 h 2923"/>
                  <a:gd name="T110" fmla="*/ 745 w 1855"/>
                  <a:gd name="T111" fmla="*/ 12 h 2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55" h="2923">
                    <a:moveTo>
                      <a:pt x="856" y="0"/>
                    </a:moveTo>
                    <a:lnTo>
                      <a:pt x="911" y="3"/>
                    </a:lnTo>
                    <a:lnTo>
                      <a:pt x="965" y="11"/>
                    </a:lnTo>
                    <a:lnTo>
                      <a:pt x="1017" y="24"/>
                    </a:lnTo>
                    <a:lnTo>
                      <a:pt x="1069" y="43"/>
                    </a:lnTo>
                    <a:lnTo>
                      <a:pt x="1119" y="69"/>
                    </a:lnTo>
                    <a:lnTo>
                      <a:pt x="1168" y="100"/>
                    </a:lnTo>
                    <a:lnTo>
                      <a:pt x="1216" y="137"/>
                    </a:lnTo>
                    <a:lnTo>
                      <a:pt x="1261" y="181"/>
                    </a:lnTo>
                    <a:lnTo>
                      <a:pt x="1306" y="232"/>
                    </a:lnTo>
                    <a:lnTo>
                      <a:pt x="1348" y="289"/>
                    </a:lnTo>
                    <a:lnTo>
                      <a:pt x="199" y="1306"/>
                    </a:lnTo>
                    <a:lnTo>
                      <a:pt x="1688" y="1306"/>
                    </a:lnTo>
                    <a:lnTo>
                      <a:pt x="1686" y="1366"/>
                    </a:lnTo>
                    <a:lnTo>
                      <a:pt x="1680" y="1430"/>
                    </a:lnTo>
                    <a:lnTo>
                      <a:pt x="1668" y="1495"/>
                    </a:lnTo>
                    <a:lnTo>
                      <a:pt x="1671" y="1517"/>
                    </a:lnTo>
                    <a:lnTo>
                      <a:pt x="1678" y="1539"/>
                    </a:lnTo>
                    <a:lnTo>
                      <a:pt x="1688" y="1563"/>
                    </a:lnTo>
                    <a:lnTo>
                      <a:pt x="1701" y="1586"/>
                    </a:lnTo>
                    <a:lnTo>
                      <a:pt x="1716" y="1610"/>
                    </a:lnTo>
                    <a:lnTo>
                      <a:pt x="1734" y="1636"/>
                    </a:lnTo>
                    <a:lnTo>
                      <a:pt x="1751" y="1660"/>
                    </a:lnTo>
                    <a:lnTo>
                      <a:pt x="1770" y="1685"/>
                    </a:lnTo>
                    <a:lnTo>
                      <a:pt x="1788" y="1709"/>
                    </a:lnTo>
                    <a:lnTo>
                      <a:pt x="1805" y="1732"/>
                    </a:lnTo>
                    <a:lnTo>
                      <a:pt x="1821" y="1755"/>
                    </a:lnTo>
                    <a:lnTo>
                      <a:pt x="1834" y="1776"/>
                    </a:lnTo>
                    <a:lnTo>
                      <a:pt x="1845" y="1796"/>
                    </a:lnTo>
                    <a:lnTo>
                      <a:pt x="1852" y="1814"/>
                    </a:lnTo>
                    <a:lnTo>
                      <a:pt x="1855" y="1831"/>
                    </a:lnTo>
                    <a:lnTo>
                      <a:pt x="1854" y="1844"/>
                    </a:lnTo>
                    <a:lnTo>
                      <a:pt x="1847" y="1857"/>
                    </a:lnTo>
                    <a:lnTo>
                      <a:pt x="1824" y="1877"/>
                    </a:lnTo>
                    <a:lnTo>
                      <a:pt x="1799" y="1893"/>
                    </a:lnTo>
                    <a:lnTo>
                      <a:pt x="1774" y="1904"/>
                    </a:lnTo>
                    <a:lnTo>
                      <a:pt x="1749" y="1912"/>
                    </a:lnTo>
                    <a:lnTo>
                      <a:pt x="1728" y="1916"/>
                    </a:lnTo>
                    <a:lnTo>
                      <a:pt x="1710" y="1920"/>
                    </a:lnTo>
                    <a:lnTo>
                      <a:pt x="1699" y="1920"/>
                    </a:lnTo>
                    <a:lnTo>
                      <a:pt x="1694" y="1921"/>
                    </a:lnTo>
                    <a:lnTo>
                      <a:pt x="1695" y="1923"/>
                    </a:lnTo>
                    <a:lnTo>
                      <a:pt x="1700" y="1931"/>
                    </a:lnTo>
                    <a:lnTo>
                      <a:pt x="1705" y="1943"/>
                    </a:lnTo>
                    <a:lnTo>
                      <a:pt x="1712" y="1958"/>
                    </a:lnTo>
                    <a:lnTo>
                      <a:pt x="1719" y="1974"/>
                    </a:lnTo>
                    <a:lnTo>
                      <a:pt x="1726" y="1993"/>
                    </a:lnTo>
                    <a:lnTo>
                      <a:pt x="1730" y="2011"/>
                    </a:lnTo>
                    <a:lnTo>
                      <a:pt x="1735" y="2029"/>
                    </a:lnTo>
                    <a:lnTo>
                      <a:pt x="1736" y="2046"/>
                    </a:lnTo>
                    <a:lnTo>
                      <a:pt x="1734" y="2060"/>
                    </a:lnTo>
                    <a:lnTo>
                      <a:pt x="1728" y="2070"/>
                    </a:lnTo>
                    <a:lnTo>
                      <a:pt x="1716" y="2081"/>
                    </a:lnTo>
                    <a:lnTo>
                      <a:pt x="1700" y="2087"/>
                    </a:lnTo>
                    <a:lnTo>
                      <a:pt x="1682" y="2091"/>
                    </a:lnTo>
                    <a:lnTo>
                      <a:pt x="1665" y="2092"/>
                    </a:lnTo>
                    <a:lnTo>
                      <a:pt x="1648" y="2091"/>
                    </a:lnTo>
                    <a:lnTo>
                      <a:pt x="1636" y="2090"/>
                    </a:lnTo>
                    <a:lnTo>
                      <a:pt x="1626" y="2089"/>
                    </a:lnTo>
                    <a:lnTo>
                      <a:pt x="1623" y="2089"/>
                    </a:lnTo>
                    <a:lnTo>
                      <a:pt x="1625" y="2091"/>
                    </a:lnTo>
                    <a:lnTo>
                      <a:pt x="1632" y="2096"/>
                    </a:lnTo>
                    <a:lnTo>
                      <a:pt x="1641" y="2104"/>
                    </a:lnTo>
                    <a:lnTo>
                      <a:pt x="1653" y="2114"/>
                    </a:lnTo>
                    <a:lnTo>
                      <a:pt x="1665" y="2126"/>
                    </a:lnTo>
                    <a:lnTo>
                      <a:pt x="1676" y="2140"/>
                    </a:lnTo>
                    <a:lnTo>
                      <a:pt x="1686" y="2153"/>
                    </a:lnTo>
                    <a:lnTo>
                      <a:pt x="1693" y="2168"/>
                    </a:lnTo>
                    <a:lnTo>
                      <a:pt x="1695" y="2180"/>
                    </a:lnTo>
                    <a:lnTo>
                      <a:pt x="1692" y="2192"/>
                    </a:lnTo>
                    <a:lnTo>
                      <a:pt x="1685" y="2204"/>
                    </a:lnTo>
                    <a:lnTo>
                      <a:pt x="1673" y="2215"/>
                    </a:lnTo>
                    <a:lnTo>
                      <a:pt x="1658" y="2227"/>
                    </a:lnTo>
                    <a:lnTo>
                      <a:pt x="1643" y="2237"/>
                    </a:lnTo>
                    <a:lnTo>
                      <a:pt x="1625" y="2248"/>
                    </a:lnTo>
                    <a:lnTo>
                      <a:pt x="1610" y="2257"/>
                    </a:lnTo>
                    <a:lnTo>
                      <a:pt x="1595" y="2264"/>
                    </a:lnTo>
                    <a:lnTo>
                      <a:pt x="1583" y="2270"/>
                    </a:lnTo>
                    <a:lnTo>
                      <a:pt x="1576" y="2273"/>
                    </a:lnTo>
                    <a:lnTo>
                      <a:pt x="1572" y="2275"/>
                    </a:lnTo>
                    <a:lnTo>
                      <a:pt x="1572" y="2277"/>
                    </a:lnTo>
                    <a:lnTo>
                      <a:pt x="1574" y="2283"/>
                    </a:lnTo>
                    <a:lnTo>
                      <a:pt x="1574" y="2293"/>
                    </a:lnTo>
                    <a:lnTo>
                      <a:pt x="1574" y="2305"/>
                    </a:lnTo>
                    <a:lnTo>
                      <a:pt x="1572" y="2321"/>
                    </a:lnTo>
                    <a:lnTo>
                      <a:pt x="1571" y="2338"/>
                    </a:lnTo>
                    <a:lnTo>
                      <a:pt x="1568" y="2355"/>
                    </a:lnTo>
                    <a:lnTo>
                      <a:pt x="1563" y="2375"/>
                    </a:lnTo>
                    <a:lnTo>
                      <a:pt x="1557" y="2394"/>
                    </a:lnTo>
                    <a:lnTo>
                      <a:pt x="1549" y="2412"/>
                    </a:lnTo>
                    <a:lnTo>
                      <a:pt x="1539" y="2429"/>
                    </a:lnTo>
                    <a:lnTo>
                      <a:pt x="1526" y="2446"/>
                    </a:lnTo>
                    <a:lnTo>
                      <a:pt x="1509" y="2460"/>
                    </a:lnTo>
                    <a:lnTo>
                      <a:pt x="1491" y="2470"/>
                    </a:lnTo>
                    <a:lnTo>
                      <a:pt x="1467" y="2478"/>
                    </a:lnTo>
                    <a:lnTo>
                      <a:pt x="1441" y="2482"/>
                    </a:lnTo>
                    <a:lnTo>
                      <a:pt x="1411" y="2482"/>
                    </a:lnTo>
                    <a:lnTo>
                      <a:pt x="1364" y="2477"/>
                    </a:lnTo>
                    <a:lnTo>
                      <a:pt x="1325" y="2470"/>
                    </a:lnTo>
                    <a:lnTo>
                      <a:pt x="1292" y="2463"/>
                    </a:lnTo>
                    <a:lnTo>
                      <a:pt x="1265" y="2455"/>
                    </a:lnTo>
                    <a:lnTo>
                      <a:pt x="1244" y="2447"/>
                    </a:lnTo>
                    <a:lnTo>
                      <a:pt x="1226" y="2439"/>
                    </a:lnTo>
                    <a:lnTo>
                      <a:pt x="1215" y="2432"/>
                    </a:lnTo>
                    <a:lnTo>
                      <a:pt x="1205" y="2425"/>
                    </a:lnTo>
                    <a:lnTo>
                      <a:pt x="1199" y="2420"/>
                    </a:lnTo>
                    <a:lnTo>
                      <a:pt x="1197" y="2417"/>
                    </a:lnTo>
                    <a:lnTo>
                      <a:pt x="1196" y="2416"/>
                    </a:lnTo>
                    <a:lnTo>
                      <a:pt x="1142" y="2923"/>
                    </a:lnTo>
                    <a:lnTo>
                      <a:pt x="518" y="2923"/>
                    </a:lnTo>
                    <a:lnTo>
                      <a:pt x="544" y="2151"/>
                    </a:lnTo>
                    <a:lnTo>
                      <a:pt x="541" y="2149"/>
                    </a:lnTo>
                    <a:lnTo>
                      <a:pt x="535" y="2142"/>
                    </a:lnTo>
                    <a:lnTo>
                      <a:pt x="526" y="2132"/>
                    </a:lnTo>
                    <a:lnTo>
                      <a:pt x="513" y="2117"/>
                    </a:lnTo>
                    <a:lnTo>
                      <a:pt x="498" y="2098"/>
                    </a:lnTo>
                    <a:lnTo>
                      <a:pt x="480" y="2076"/>
                    </a:lnTo>
                    <a:lnTo>
                      <a:pt x="461" y="2052"/>
                    </a:lnTo>
                    <a:lnTo>
                      <a:pt x="440" y="2023"/>
                    </a:lnTo>
                    <a:lnTo>
                      <a:pt x="417" y="1992"/>
                    </a:lnTo>
                    <a:lnTo>
                      <a:pt x="394" y="1958"/>
                    </a:lnTo>
                    <a:lnTo>
                      <a:pt x="369" y="1921"/>
                    </a:lnTo>
                    <a:lnTo>
                      <a:pt x="345" y="1883"/>
                    </a:lnTo>
                    <a:lnTo>
                      <a:pt x="322" y="1842"/>
                    </a:lnTo>
                    <a:lnTo>
                      <a:pt x="298" y="1799"/>
                    </a:lnTo>
                    <a:lnTo>
                      <a:pt x="275" y="1754"/>
                    </a:lnTo>
                    <a:lnTo>
                      <a:pt x="254" y="1708"/>
                    </a:lnTo>
                    <a:lnTo>
                      <a:pt x="234" y="1660"/>
                    </a:lnTo>
                    <a:lnTo>
                      <a:pt x="216" y="1612"/>
                    </a:lnTo>
                    <a:lnTo>
                      <a:pt x="200" y="1563"/>
                    </a:lnTo>
                    <a:lnTo>
                      <a:pt x="187" y="1512"/>
                    </a:lnTo>
                    <a:lnTo>
                      <a:pt x="178" y="1461"/>
                    </a:lnTo>
                    <a:lnTo>
                      <a:pt x="172" y="1410"/>
                    </a:lnTo>
                    <a:lnTo>
                      <a:pt x="168" y="1359"/>
                    </a:lnTo>
                    <a:lnTo>
                      <a:pt x="171" y="1308"/>
                    </a:lnTo>
                    <a:lnTo>
                      <a:pt x="163" y="1294"/>
                    </a:lnTo>
                    <a:lnTo>
                      <a:pt x="154" y="1280"/>
                    </a:lnTo>
                    <a:lnTo>
                      <a:pt x="145" y="1257"/>
                    </a:lnTo>
                    <a:lnTo>
                      <a:pt x="132" y="1231"/>
                    </a:lnTo>
                    <a:lnTo>
                      <a:pt x="118" y="1202"/>
                    </a:lnTo>
                    <a:lnTo>
                      <a:pt x="103" y="1170"/>
                    </a:lnTo>
                    <a:lnTo>
                      <a:pt x="87" y="1136"/>
                    </a:lnTo>
                    <a:lnTo>
                      <a:pt x="70" y="1098"/>
                    </a:lnTo>
                    <a:lnTo>
                      <a:pt x="55" y="1059"/>
                    </a:lnTo>
                    <a:lnTo>
                      <a:pt x="40" y="1019"/>
                    </a:lnTo>
                    <a:lnTo>
                      <a:pt x="27" y="975"/>
                    </a:lnTo>
                    <a:lnTo>
                      <a:pt x="16" y="929"/>
                    </a:lnTo>
                    <a:lnTo>
                      <a:pt x="7" y="883"/>
                    </a:lnTo>
                    <a:lnTo>
                      <a:pt x="2" y="834"/>
                    </a:lnTo>
                    <a:lnTo>
                      <a:pt x="0" y="785"/>
                    </a:lnTo>
                    <a:lnTo>
                      <a:pt x="2" y="734"/>
                    </a:lnTo>
                    <a:lnTo>
                      <a:pt x="9" y="681"/>
                    </a:lnTo>
                    <a:lnTo>
                      <a:pt x="21" y="629"/>
                    </a:lnTo>
                    <a:lnTo>
                      <a:pt x="40" y="575"/>
                    </a:lnTo>
                    <a:lnTo>
                      <a:pt x="64" y="522"/>
                    </a:lnTo>
                    <a:lnTo>
                      <a:pt x="95" y="466"/>
                    </a:lnTo>
                    <a:lnTo>
                      <a:pt x="133" y="412"/>
                    </a:lnTo>
                    <a:lnTo>
                      <a:pt x="180" y="357"/>
                    </a:lnTo>
                    <a:lnTo>
                      <a:pt x="234" y="302"/>
                    </a:lnTo>
                    <a:lnTo>
                      <a:pt x="290" y="252"/>
                    </a:lnTo>
                    <a:lnTo>
                      <a:pt x="346" y="207"/>
                    </a:lnTo>
                    <a:lnTo>
                      <a:pt x="403" y="165"/>
                    </a:lnTo>
                    <a:lnTo>
                      <a:pt x="459" y="128"/>
                    </a:lnTo>
                    <a:lnTo>
                      <a:pt x="517" y="95"/>
                    </a:lnTo>
                    <a:lnTo>
                      <a:pt x="574" y="68"/>
                    </a:lnTo>
                    <a:lnTo>
                      <a:pt x="631" y="44"/>
                    </a:lnTo>
                    <a:lnTo>
                      <a:pt x="689" y="26"/>
                    </a:lnTo>
                    <a:lnTo>
                      <a:pt x="745" y="12"/>
                    </a:lnTo>
                    <a:lnTo>
                      <a:pt x="801" y="4"/>
                    </a:lnTo>
                    <a:lnTo>
                      <a:pt x="85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65">
                <a:extLst>
                  <a:ext uri="{FF2B5EF4-FFF2-40B4-BE49-F238E27FC236}">
                    <a16:creationId xmlns:a16="http://schemas.microsoft.com/office/drawing/2014/main" id="{4A215F66-5631-9182-01E2-143DD9FA6D02}"/>
                  </a:ext>
                </a:extLst>
              </p:cNvPr>
              <p:cNvSpPr>
                <a:spLocks/>
              </p:cNvSpPr>
              <p:nvPr/>
            </p:nvSpPr>
            <p:spPr bwMode="auto">
              <a:xfrm>
                <a:off x="7133589" y="4768774"/>
                <a:ext cx="215650" cy="341785"/>
              </a:xfrm>
              <a:custGeom>
                <a:avLst/>
                <a:gdLst>
                  <a:gd name="T0" fmla="*/ 1110 w 1855"/>
                  <a:gd name="T1" fmla="*/ 11 h 2891"/>
                  <a:gd name="T2" fmla="*/ 1281 w 1855"/>
                  <a:gd name="T3" fmla="*/ 66 h 2891"/>
                  <a:gd name="T4" fmla="*/ 1453 w 1855"/>
                  <a:gd name="T5" fmla="*/ 164 h 2891"/>
                  <a:gd name="T6" fmla="*/ 1621 w 1855"/>
                  <a:gd name="T7" fmla="*/ 301 h 2891"/>
                  <a:gd name="T8" fmla="*/ 1760 w 1855"/>
                  <a:gd name="T9" fmla="*/ 465 h 2891"/>
                  <a:gd name="T10" fmla="*/ 1834 w 1855"/>
                  <a:gd name="T11" fmla="*/ 627 h 2891"/>
                  <a:gd name="T12" fmla="*/ 1855 w 1855"/>
                  <a:gd name="T13" fmla="*/ 784 h 2891"/>
                  <a:gd name="T14" fmla="*/ 1840 w 1855"/>
                  <a:gd name="T15" fmla="*/ 929 h 2891"/>
                  <a:gd name="T16" fmla="*/ 1801 w 1855"/>
                  <a:gd name="T17" fmla="*/ 1058 h 2891"/>
                  <a:gd name="T18" fmla="*/ 1753 w 1855"/>
                  <a:gd name="T19" fmla="*/ 1168 h 2891"/>
                  <a:gd name="T20" fmla="*/ 1711 w 1855"/>
                  <a:gd name="T21" fmla="*/ 1256 h 2891"/>
                  <a:gd name="T22" fmla="*/ 1685 w 1855"/>
                  <a:gd name="T23" fmla="*/ 1307 h 2891"/>
                  <a:gd name="T24" fmla="*/ 1678 w 1855"/>
                  <a:gd name="T25" fmla="*/ 1460 h 2891"/>
                  <a:gd name="T26" fmla="*/ 1640 w 1855"/>
                  <a:gd name="T27" fmla="*/ 1611 h 2891"/>
                  <a:gd name="T28" fmla="*/ 1580 w 1855"/>
                  <a:gd name="T29" fmla="*/ 1753 h 2891"/>
                  <a:gd name="T30" fmla="*/ 1510 w 1855"/>
                  <a:gd name="T31" fmla="*/ 1882 h 2891"/>
                  <a:gd name="T32" fmla="*/ 1439 w 1855"/>
                  <a:gd name="T33" fmla="*/ 1991 h 2891"/>
                  <a:gd name="T34" fmla="*/ 1374 w 1855"/>
                  <a:gd name="T35" fmla="*/ 2075 h 2891"/>
                  <a:gd name="T36" fmla="*/ 1330 w 1855"/>
                  <a:gd name="T37" fmla="*/ 2131 h 2891"/>
                  <a:gd name="T38" fmla="*/ 1313 w 1855"/>
                  <a:gd name="T39" fmla="*/ 2150 h 2891"/>
                  <a:gd name="T40" fmla="*/ 659 w 1855"/>
                  <a:gd name="T41" fmla="*/ 2414 h 2891"/>
                  <a:gd name="T42" fmla="*/ 650 w 1855"/>
                  <a:gd name="T43" fmla="*/ 2424 h 2891"/>
                  <a:gd name="T44" fmla="*/ 612 w 1855"/>
                  <a:gd name="T45" fmla="*/ 2446 h 2891"/>
                  <a:gd name="T46" fmla="*/ 530 w 1855"/>
                  <a:gd name="T47" fmla="*/ 2469 h 2891"/>
                  <a:gd name="T48" fmla="*/ 414 w 1855"/>
                  <a:gd name="T49" fmla="*/ 2481 h 2891"/>
                  <a:gd name="T50" fmla="*/ 346 w 1855"/>
                  <a:gd name="T51" fmla="*/ 2458 h 2891"/>
                  <a:gd name="T52" fmla="*/ 306 w 1855"/>
                  <a:gd name="T53" fmla="*/ 2411 h 2891"/>
                  <a:gd name="T54" fmla="*/ 287 w 1855"/>
                  <a:gd name="T55" fmla="*/ 2355 h 2891"/>
                  <a:gd name="T56" fmla="*/ 283 w 1855"/>
                  <a:gd name="T57" fmla="*/ 2305 h 2891"/>
                  <a:gd name="T58" fmla="*/ 283 w 1855"/>
                  <a:gd name="T59" fmla="*/ 2276 h 2891"/>
                  <a:gd name="T60" fmla="*/ 272 w 1855"/>
                  <a:gd name="T61" fmla="*/ 2269 h 2891"/>
                  <a:gd name="T62" fmla="*/ 230 w 1855"/>
                  <a:gd name="T63" fmla="*/ 2247 h 2891"/>
                  <a:gd name="T64" fmla="*/ 183 w 1855"/>
                  <a:gd name="T65" fmla="*/ 2214 h 2891"/>
                  <a:gd name="T66" fmla="*/ 161 w 1855"/>
                  <a:gd name="T67" fmla="*/ 2180 h 2891"/>
                  <a:gd name="T68" fmla="*/ 180 w 1855"/>
                  <a:gd name="T69" fmla="*/ 2138 h 2891"/>
                  <a:gd name="T70" fmla="*/ 215 w 1855"/>
                  <a:gd name="T71" fmla="*/ 2103 h 2891"/>
                  <a:gd name="T72" fmla="*/ 233 w 1855"/>
                  <a:gd name="T73" fmla="*/ 2088 h 2891"/>
                  <a:gd name="T74" fmla="*/ 207 w 1855"/>
                  <a:gd name="T75" fmla="*/ 2090 h 2891"/>
                  <a:gd name="T76" fmla="*/ 155 w 1855"/>
                  <a:gd name="T77" fmla="*/ 2086 h 2891"/>
                  <a:gd name="T78" fmla="*/ 121 w 1855"/>
                  <a:gd name="T79" fmla="*/ 2059 h 2891"/>
                  <a:gd name="T80" fmla="*/ 125 w 1855"/>
                  <a:gd name="T81" fmla="*/ 2011 h 2891"/>
                  <a:gd name="T82" fmla="*/ 143 w 1855"/>
                  <a:gd name="T83" fmla="*/ 1956 h 2891"/>
                  <a:gd name="T84" fmla="*/ 160 w 1855"/>
                  <a:gd name="T85" fmla="*/ 1923 h 2891"/>
                  <a:gd name="T86" fmla="*/ 146 w 1855"/>
                  <a:gd name="T87" fmla="*/ 1918 h 2891"/>
                  <a:gd name="T88" fmla="*/ 83 w 1855"/>
                  <a:gd name="T89" fmla="*/ 1903 h 2891"/>
                  <a:gd name="T90" fmla="*/ 9 w 1855"/>
                  <a:gd name="T91" fmla="*/ 1855 h 2891"/>
                  <a:gd name="T92" fmla="*/ 3 w 1855"/>
                  <a:gd name="T93" fmla="*/ 1812 h 2891"/>
                  <a:gd name="T94" fmla="*/ 35 w 1855"/>
                  <a:gd name="T95" fmla="*/ 1753 h 2891"/>
                  <a:gd name="T96" fmla="*/ 86 w 1855"/>
                  <a:gd name="T97" fmla="*/ 1684 h 2891"/>
                  <a:gd name="T98" fmla="*/ 140 w 1855"/>
                  <a:gd name="T99" fmla="*/ 1610 h 2891"/>
                  <a:gd name="T100" fmla="*/ 179 w 1855"/>
                  <a:gd name="T101" fmla="*/ 1538 h 2891"/>
                  <a:gd name="T102" fmla="*/ 176 w 1855"/>
                  <a:gd name="T103" fmla="*/ 1428 h 2891"/>
                  <a:gd name="T104" fmla="*/ 1657 w 1855"/>
                  <a:gd name="T105" fmla="*/ 1305 h 2891"/>
                  <a:gd name="T106" fmla="*/ 595 w 1855"/>
                  <a:gd name="T107" fmla="*/ 180 h 2891"/>
                  <a:gd name="T108" fmla="*/ 736 w 1855"/>
                  <a:gd name="T109" fmla="*/ 67 h 2891"/>
                  <a:gd name="T110" fmla="*/ 892 w 1855"/>
                  <a:gd name="T111" fmla="*/ 9 h 2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55" h="2891">
                    <a:moveTo>
                      <a:pt x="999" y="0"/>
                    </a:moveTo>
                    <a:lnTo>
                      <a:pt x="1055" y="2"/>
                    </a:lnTo>
                    <a:lnTo>
                      <a:pt x="1110" y="11"/>
                    </a:lnTo>
                    <a:lnTo>
                      <a:pt x="1168" y="24"/>
                    </a:lnTo>
                    <a:lnTo>
                      <a:pt x="1224" y="43"/>
                    </a:lnTo>
                    <a:lnTo>
                      <a:pt x="1281" y="66"/>
                    </a:lnTo>
                    <a:lnTo>
                      <a:pt x="1338" y="95"/>
                    </a:lnTo>
                    <a:lnTo>
                      <a:pt x="1396" y="127"/>
                    </a:lnTo>
                    <a:lnTo>
                      <a:pt x="1453" y="164"/>
                    </a:lnTo>
                    <a:lnTo>
                      <a:pt x="1509" y="206"/>
                    </a:lnTo>
                    <a:lnTo>
                      <a:pt x="1565" y="251"/>
                    </a:lnTo>
                    <a:lnTo>
                      <a:pt x="1621" y="301"/>
                    </a:lnTo>
                    <a:lnTo>
                      <a:pt x="1676" y="355"/>
                    </a:lnTo>
                    <a:lnTo>
                      <a:pt x="1722" y="411"/>
                    </a:lnTo>
                    <a:lnTo>
                      <a:pt x="1760" y="465"/>
                    </a:lnTo>
                    <a:lnTo>
                      <a:pt x="1792" y="520"/>
                    </a:lnTo>
                    <a:lnTo>
                      <a:pt x="1816" y="574"/>
                    </a:lnTo>
                    <a:lnTo>
                      <a:pt x="1834" y="627"/>
                    </a:lnTo>
                    <a:lnTo>
                      <a:pt x="1846" y="681"/>
                    </a:lnTo>
                    <a:lnTo>
                      <a:pt x="1853" y="733"/>
                    </a:lnTo>
                    <a:lnTo>
                      <a:pt x="1855" y="784"/>
                    </a:lnTo>
                    <a:lnTo>
                      <a:pt x="1854" y="834"/>
                    </a:lnTo>
                    <a:lnTo>
                      <a:pt x="1848" y="881"/>
                    </a:lnTo>
                    <a:lnTo>
                      <a:pt x="1840" y="929"/>
                    </a:lnTo>
                    <a:lnTo>
                      <a:pt x="1828" y="974"/>
                    </a:lnTo>
                    <a:lnTo>
                      <a:pt x="1815" y="1017"/>
                    </a:lnTo>
                    <a:lnTo>
                      <a:pt x="1801" y="1058"/>
                    </a:lnTo>
                    <a:lnTo>
                      <a:pt x="1785" y="1098"/>
                    </a:lnTo>
                    <a:lnTo>
                      <a:pt x="1770" y="1135"/>
                    </a:lnTo>
                    <a:lnTo>
                      <a:pt x="1753" y="1168"/>
                    </a:lnTo>
                    <a:lnTo>
                      <a:pt x="1738" y="1201"/>
                    </a:lnTo>
                    <a:lnTo>
                      <a:pt x="1724" y="1230"/>
                    </a:lnTo>
                    <a:lnTo>
                      <a:pt x="1711" y="1256"/>
                    </a:lnTo>
                    <a:lnTo>
                      <a:pt x="1701" y="1280"/>
                    </a:lnTo>
                    <a:lnTo>
                      <a:pt x="1694" y="1294"/>
                    </a:lnTo>
                    <a:lnTo>
                      <a:pt x="1685" y="1307"/>
                    </a:lnTo>
                    <a:lnTo>
                      <a:pt x="1687" y="1358"/>
                    </a:lnTo>
                    <a:lnTo>
                      <a:pt x="1684" y="1409"/>
                    </a:lnTo>
                    <a:lnTo>
                      <a:pt x="1678" y="1460"/>
                    </a:lnTo>
                    <a:lnTo>
                      <a:pt x="1668" y="1511"/>
                    </a:lnTo>
                    <a:lnTo>
                      <a:pt x="1655" y="1561"/>
                    </a:lnTo>
                    <a:lnTo>
                      <a:pt x="1640" y="1611"/>
                    </a:lnTo>
                    <a:lnTo>
                      <a:pt x="1622" y="1660"/>
                    </a:lnTo>
                    <a:lnTo>
                      <a:pt x="1602" y="1707"/>
                    </a:lnTo>
                    <a:lnTo>
                      <a:pt x="1580" y="1753"/>
                    </a:lnTo>
                    <a:lnTo>
                      <a:pt x="1558" y="1797"/>
                    </a:lnTo>
                    <a:lnTo>
                      <a:pt x="1535" y="1840"/>
                    </a:lnTo>
                    <a:lnTo>
                      <a:pt x="1510" y="1882"/>
                    </a:lnTo>
                    <a:lnTo>
                      <a:pt x="1486" y="1920"/>
                    </a:lnTo>
                    <a:lnTo>
                      <a:pt x="1462" y="1957"/>
                    </a:lnTo>
                    <a:lnTo>
                      <a:pt x="1439" y="1991"/>
                    </a:lnTo>
                    <a:lnTo>
                      <a:pt x="1415" y="2022"/>
                    </a:lnTo>
                    <a:lnTo>
                      <a:pt x="1394" y="2050"/>
                    </a:lnTo>
                    <a:lnTo>
                      <a:pt x="1374" y="2075"/>
                    </a:lnTo>
                    <a:lnTo>
                      <a:pt x="1357" y="2097"/>
                    </a:lnTo>
                    <a:lnTo>
                      <a:pt x="1342" y="2116"/>
                    </a:lnTo>
                    <a:lnTo>
                      <a:pt x="1330" y="2131"/>
                    </a:lnTo>
                    <a:lnTo>
                      <a:pt x="1321" y="2141"/>
                    </a:lnTo>
                    <a:lnTo>
                      <a:pt x="1315" y="2147"/>
                    </a:lnTo>
                    <a:lnTo>
                      <a:pt x="1313" y="2150"/>
                    </a:lnTo>
                    <a:lnTo>
                      <a:pt x="1337" y="2891"/>
                    </a:lnTo>
                    <a:lnTo>
                      <a:pt x="714" y="2891"/>
                    </a:lnTo>
                    <a:lnTo>
                      <a:pt x="659" y="2414"/>
                    </a:lnTo>
                    <a:lnTo>
                      <a:pt x="659" y="2415"/>
                    </a:lnTo>
                    <a:lnTo>
                      <a:pt x="656" y="2418"/>
                    </a:lnTo>
                    <a:lnTo>
                      <a:pt x="650" y="2424"/>
                    </a:lnTo>
                    <a:lnTo>
                      <a:pt x="641" y="2430"/>
                    </a:lnTo>
                    <a:lnTo>
                      <a:pt x="629" y="2438"/>
                    </a:lnTo>
                    <a:lnTo>
                      <a:pt x="612" y="2446"/>
                    </a:lnTo>
                    <a:lnTo>
                      <a:pt x="590" y="2454"/>
                    </a:lnTo>
                    <a:lnTo>
                      <a:pt x="563" y="2462"/>
                    </a:lnTo>
                    <a:lnTo>
                      <a:pt x="530" y="2469"/>
                    </a:lnTo>
                    <a:lnTo>
                      <a:pt x="491" y="2476"/>
                    </a:lnTo>
                    <a:lnTo>
                      <a:pt x="444" y="2481"/>
                    </a:lnTo>
                    <a:lnTo>
                      <a:pt x="414" y="2481"/>
                    </a:lnTo>
                    <a:lnTo>
                      <a:pt x="388" y="2477"/>
                    </a:lnTo>
                    <a:lnTo>
                      <a:pt x="366" y="2469"/>
                    </a:lnTo>
                    <a:lnTo>
                      <a:pt x="346" y="2458"/>
                    </a:lnTo>
                    <a:lnTo>
                      <a:pt x="329" y="2444"/>
                    </a:lnTo>
                    <a:lnTo>
                      <a:pt x="316" y="2429"/>
                    </a:lnTo>
                    <a:lnTo>
                      <a:pt x="306" y="2411"/>
                    </a:lnTo>
                    <a:lnTo>
                      <a:pt x="298" y="2393"/>
                    </a:lnTo>
                    <a:lnTo>
                      <a:pt x="292" y="2373"/>
                    </a:lnTo>
                    <a:lnTo>
                      <a:pt x="287" y="2355"/>
                    </a:lnTo>
                    <a:lnTo>
                      <a:pt x="285" y="2336"/>
                    </a:lnTo>
                    <a:lnTo>
                      <a:pt x="284" y="2320"/>
                    </a:lnTo>
                    <a:lnTo>
                      <a:pt x="283" y="2305"/>
                    </a:lnTo>
                    <a:lnTo>
                      <a:pt x="283" y="2292"/>
                    </a:lnTo>
                    <a:lnTo>
                      <a:pt x="283" y="2282"/>
                    </a:lnTo>
                    <a:lnTo>
                      <a:pt x="283" y="2276"/>
                    </a:lnTo>
                    <a:lnTo>
                      <a:pt x="284" y="2273"/>
                    </a:lnTo>
                    <a:lnTo>
                      <a:pt x="280" y="2272"/>
                    </a:lnTo>
                    <a:lnTo>
                      <a:pt x="272" y="2269"/>
                    </a:lnTo>
                    <a:lnTo>
                      <a:pt x="260" y="2263"/>
                    </a:lnTo>
                    <a:lnTo>
                      <a:pt x="246" y="2255"/>
                    </a:lnTo>
                    <a:lnTo>
                      <a:pt x="230" y="2247"/>
                    </a:lnTo>
                    <a:lnTo>
                      <a:pt x="214" y="2236"/>
                    </a:lnTo>
                    <a:lnTo>
                      <a:pt x="197" y="2226"/>
                    </a:lnTo>
                    <a:lnTo>
                      <a:pt x="183" y="2214"/>
                    </a:lnTo>
                    <a:lnTo>
                      <a:pt x="172" y="2203"/>
                    </a:lnTo>
                    <a:lnTo>
                      <a:pt x="163" y="2191"/>
                    </a:lnTo>
                    <a:lnTo>
                      <a:pt x="161" y="2180"/>
                    </a:lnTo>
                    <a:lnTo>
                      <a:pt x="163" y="2166"/>
                    </a:lnTo>
                    <a:lnTo>
                      <a:pt x="170" y="2152"/>
                    </a:lnTo>
                    <a:lnTo>
                      <a:pt x="180" y="2138"/>
                    </a:lnTo>
                    <a:lnTo>
                      <a:pt x="191" y="2125"/>
                    </a:lnTo>
                    <a:lnTo>
                      <a:pt x="203" y="2114"/>
                    </a:lnTo>
                    <a:lnTo>
                      <a:pt x="215" y="2103"/>
                    </a:lnTo>
                    <a:lnTo>
                      <a:pt x="224" y="2095"/>
                    </a:lnTo>
                    <a:lnTo>
                      <a:pt x="231" y="2089"/>
                    </a:lnTo>
                    <a:lnTo>
                      <a:pt x="233" y="2088"/>
                    </a:lnTo>
                    <a:lnTo>
                      <a:pt x="230" y="2088"/>
                    </a:lnTo>
                    <a:lnTo>
                      <a:pt x="221" y="2089"/>
                    </a:lnTo>
                    <a:lnTo>
                      <a:pt x="207" y="2090"/>
                    </a:lnTo>
                    <a:lnTo>
                      <a:pt x="190" y="2090"/>
                    </a:lnTo>
                    <a:lnTo>
                      <a:pt x="173" y="2089"/>
                    </a:lnTo>
                    <a:lnTo>
                      <a:pt x="155" y="2086"/>
                    </a:lnTo>
                    <a:lnTo>
                      <a:pt x="140" y="2080"/>
                    </a:lnTo>
                    <a:lnTo>
                      <a:pt x="127" y="2070"/>
                    </a:lnTo>
                    <a:lnTo>
                      <a:pt x="121" y="2059"/>
                    </a:lnTo>
                    <a:lnTo>
                      <a:pt x="120" y="2044"/>
                    </a:lnTo>
                    <a:lnTo>
                      <a:pt x="121" y="2028"/>
                    </a:lnTo>
                    <a:lnTo>
                      <a:pt x="125" y="2011"/>
                    </a:lnTo>
                    <a:lnTo>
                      <a:pt x="131" y="1992"/>
                    </a:lnTo>
                    <a:lnTo>
                      <a:pt x="136" y="1973"/>
                    </a:lnTo>
                    <a:lnTo>
                      <a:pt x="143" y="1956"/>
                    </a:lnTo>
                    <a:lnTo>
                      <a:pt x="150" y="1942"/>
                    </a:lnTo>
                    <a:lnTo>
                      <a:pt x="156" y="1929"/>
                    </a:lnTo>
                    <a:lnTo>
                      <a:pt x="160" y="1923"/>
                    </a:lnTo>
                    <a:lnTo>
                      <a:pt x="161" y="1919"/>
                    </a:lnTo>
                    <a:lnTo>
                      <a:pt x="157" y="1919"/>
                    </a:lnTo>
                    <a:lnTo>
                      <a:pt x="146" y="1918"/>
                    </a:lnTo>
                    <a:lnTo>
                      <a:pt x="128" y="1916"/>
                    </a:lnTo>
                    <a:lnTo>
                      <a:pt x="106" y="1911"/>
                    </a:lnTo>
                    <a:lnTo>
                      <a:pt x="83" y="1903"/>
                    </a:lnTo>
                    <a:lnTo>
                      <a:pt x="57" y="1891"/>
                    </a:lnTo>
                    <a:lnTo>
                      <a:pt x="32" y="1876"/>
                    </a:lnTo>
                    <a:lnTo>
                      <a:pt x="9" y="1855"/>
                    </a:lnTo>
                    <a:lnTo>
                      <a:pt x="2" y="1844"/>
                    </a:lnTo>
                    <a:lnTo>
                      <a:pt x="0" y="1830"/>
                    </a:lnTo>
                    <a:lnTo>
                      <a:pt x="3" y="1812"/>
                    </a:lnTo>
                    <a:lnTo>
                      <a:pt x="10" y="1795"/>
                    </a:lnTo>
                    <a:lnTo>
                      <a:pt x="21" y="1774"/>
                    </a:lnTo>
                    <a:lnTo>
                      <a:pt x="35" y="1753"/>
                    </a:lnTo>
                    <a:lnTo>
                      <a:pt x="50" y="1731"/>
                    </a:lnTo>
                    <a:lnTo>
                      <a:pt x="67" y="1708"/>
                    </a:lnTo>
                    <a:lnTo>
                      <a:pt x="86" y="1684"/>
                    </a:lnTo>
                    <a:lnTo>
                      <a:pt x="104" y="1660"/>
                    </a:lnTo>
                    <a:lnTo>
                      <a:pt x="122" y="1634"/>
                    </a:lnTo>
                    <a:lnTo>
                      <a:pt x="140" y="1610"/>
                    </a:lnTo>
                    <a:lnTo>
                      <a:pt x="155" y="1585"/>
                    </a:lnTo>
                    <a:lnTo>
                      <a:pt x="168" y="1561"/>
                    </a:lnTo>
                    <a:lnTo>
                      <a:pt x="179" y="1538"/>
                    </a:lnTo>
                    <a:lnTo>
                      <a:pt x="184" y="1516"/>
                    </a:lnTo>
                    <a:lnTo>
                      <a:pt x="187" y="1494"/>
                    </a:lnTo>
                    <a:lnTo>
                      <a:pt x="176" y="1428"/>
                    </a:lnTo>
                    <a:lnTo>
                      <a:pt x="170" y="1365"/>
                    </a:lnTo>
                    <a:lnTo>
                      <a:pt x="168" y="1305"/>
                    </a:lnTo>
                    <a:lnTo>
                      <a:pt x="1657" y="1305"/>
                    </a:lnTo>
                    <a:lnTo>
                      <a:pt x="508" y="288"/>
                    </a:lnTo>
                    <a:lnTo>
                      <a:pt x="550" y="231"/>
                    </a:lnTo>
                    <a:lnTo>
                      <a:pt x="595" y="180"/>
                    </a:lnTo>
                    <a:lnTo>
                      <a:pt x="640" y="136"/>
                    </a:lnTo>
                    <a:lnTo>
                      <a:pt x="687" y="99"/>
                    </a:lnTo>
                    <a:lnTo>
                      <a:pt x="736" y="67"/>
                    </a:lnTo>
                    <a:lnTo>
                      <a:pt x="786" y="43"/>
                    </a:lnTo>
                    <a:lnTo>
                      <a:pt x="838" y="23"/>
                    </a:lnTo>
                    <a:lnTo>
                      <a:pt x="892" y="9"/>
                    </a:lnTo>
                    <a:lnTo>
                      <a:pt x="945" y="2"/>
                    </a:lnTo>
                    <a:lnTo>
                      <a:pt x="99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66">
                <a:extLst>
                  <a:ext uri="{FF2B5EF4-FFF2-40B4-BE49-F238E27FC236}">
                    <a16:creationId xmlns:a16="http://schemas.microsoft.com/office/drawing/2014/main" id="{219612D3-F945-1703-5707-156E373EDB0B}"/>
                  </a:ext>
                </a:extLst>
              </p:cNvPr>
              <p:cNvSpPr>
                <a:spLocks/>
              </p:cNvSpPr>
              <p:nvPr/>
            </p:nvSpPr>
            <p:spPr bwMode="auto">
              <a:xfrm>
                <a:off x="7020181" y="4828339"/>
                <a:ext cx="192968" cy="80128"/>
              </a:xfrm>
              <a:custGeom>
                <a:avLst/>
                <a:gdLst>
                  <a:gd name="T0" fmla="*/ 916 w 1659"/>
                  <a:gd name="T1" fmla="*/ 3 h 679"/>
                  <a:gd name="T2" fmla="*/ 1060 w 1659"/>
                  <a:gd name="T3" fmla="*/ 25 h 679"/>
                  <a:gd name="T4" fmla="*/ 1183 w 1659"/>
                  <a:gd name="T5" fmla="*/ 57 h 679"/>
                  <a:gd name="T6" fmla="*/ 1286 w 1659"/>
                  <a:gd name="T7" fmla="*/ 99 h 679"/>
                  <a:gd name="T8" fmla="*/ 1371 w 1659"/>
                  <a:gd name="T9" fmla="*/ 145 h 679"/>
                  <a:gd name="T10" fmla="*/ 1440 w 1659"/>
                  <a:gd name="T11" fmla="*/ 195 h 679"/>
                  <a:gd name="T12" fmla="*/ 1495 w 1659"/>
                  <a:gd name="T13" fmla="*/ 244 h 679"/>
                  <a:gd name="T14" fmla="*/ 1536 w 1659"/>
                  <a:gd name="T15" fmla="*/ 290 h 679"/>
                  <a:gd name="T16" fmla="*/ 1659 w 1659"/>
                  <a:gd name="T17" fmla="*/ 270 h 679"/>
                  <a:gd name="T18" fmla="*/ 1317 w 1659"/>
                  <a:gd name="T19" fmla="*/ 398 h 679"/>
                  <a:gd name="T20" fmla="*/ 1397 w 1659"/>
                  <a:gd name="T21" fmla="*/ 343 h 679"/>
                  <a:gd name="T22" fmla="*/ 1354 w 1659"/>
                  <a:gd name="T23" fmla="*/ 304 h 679"/>
                  <a:gd name="T24" fmla="*/ 1296 w 1659"/>
                  <a:gd name="T25" fmla="*/ 262 h 679"/>
                  <a:gd name="T26" fmla="*/ 1225 w 1659"/>
                  <a:gd name="T27" fmla="*/ 224 h 679"/>
                  <a:gd name="T28" fmla="*/ 1136 w 1659"/>
                  <a:gd name="T29" fmla="*/ 188 h 679"/>
                  <a:gd name="T30" fmla="*/ 1030 w 1659"/>
                  <a:gd name="T31" fmla="*/ 160 h 679"/>
                  <a:gd name="T32" fmla="*/ 904 w 1659"/>
                  <a:gd name="T33" fmla="*/ 142 h 679"/>
                  <a:gd name="T34" fmla="*/ 792 w 1659"/>
                  <a:gd name="T35" fmla="*/ 143 h 679"/>
                  <a:gd name="T36" fmla="*/ 688 w 1659"/>
                  <a:gd name="T37" fmla="*/ 166 h 679"/>
                  <a:gd name="T38" fmla="*/ 591 w 1659"/>
                  <a:gd name="T39" fmla="*/ 207 h 679"/>
                  <a:gd name="T40" fmla="*/ 500 w 1659"/>
                  <a:gd name="T41" fmla="*/ 261 h 679"/>
                  <a:gd name="T42" fmla="*/ 418 w 1659"/>
                  <a:gd name="T43" fmla="*/ 324 h 679"/>
                  <a:gd name="T44" fmla="*/ 345 w 1659"/>
                  <a:gd name="T45" fmla="*/ 392 h 679"/>
                  <a:gd name="T46" fmla="*/ 280 w 1659"/>
                  <a:gd name="T47" fmla="*/ 461 h 679"/>
                  <a:gd name="T48" fmla="*/ 225 w 1659"/>
                  <a:gd name="T49" fmla="*/ 529 h 679"/>
                  <a:gd name="T50" fmla="*/ 182 w 1659"/>
                  <a:gd name="T51" fmla="*/ 588 h 679"/>
                  <a:gd name="T52" fmla="*/ 151 w 1659"/>
                  <a:gd name="T53" fmla="*/ 635 h 679"/>
                  <a:gd name="T54" fmla="*/ 131 w 1659"/>
                  <a:gd name="T55" fmla="*/ 668 h 679"/>
                  <a:gd name="T56" fmla="*/ 123 w 1659"/>
                  <a:gd name="T57" fmla="*/ 679 h 679"/>
                  <a:gd name="T58" fmla="*/ 3 w 1659"/>
                  <a:gd name="T59" fmla="*/ 606 h 679"/>
                  <a:gd name="T60" fmla="*/ 20 w 1659"/>
                  <a:gd name="T61" fmla="*/ 578 h 679"/>
                  <a:gd name="T62" fmla="*/ 49 w 1659"/>
                  <a:gd name="T63" fmla="*/ 534 h 679"/>
                  <a:gd name="T64" fmla="*/ 90 w 1659"/>
                  <a:gd name="T65" fmla="*/ 475 h 679"/>
                  <a:gd name="T66" fmla="*/ 142 w 1659"/>
                  <a:gd name="T67" fmla="*/ 408 h 679"/>
                  <a:gd name="T68" fmla="*/ 206 w 1659"/>
                  <a:gd name="T69" fmla="*/ 335 h 679"/>
                  <a:gd name="T70" fmla="*/ 280 w 1659"/>
                  <a:gd name="T71" fmla="*/ 260 h 679"/>
                  <a:gd name="T72" fmla="*/ 365 w 1659"/>
                  <a:gd name="T73" fmla="*/ 188 h 679"/>
                  <a:gd name="T74" fmla="*/ 458 w 1659"/>
                  <a:gd name="T75" fmla="*/ 122 h 679"/>
                  <a:gd name="T76" fmla="*/ 560 w 1659"/>
                  <a:gd name="T77" fmla="*/ 66 h 679"/>
                  <a:gd name="T78" fmla="*/ 671 w 1659"/>
                  <a:gd name="T79" fmla="*/ 26 h 679"/>
                  <a:gd name="T80" fmla="*/ 790 w 1659"/>
                  <a:gd name="T81" fmla="*/ 4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59" h="679">
                    <a:moveTo>
                      <a:pt x="852" y="0"/>
                    </a:moveTo>
                    <a:lnTo>
                      <a:pt x="916" y="3"/>
                    </a:lnTo>
                    <a:lnTo>
                      <a:pt x="991" y="12"/>
                    </a:lnTo>
                    <a:lnTo>
                      <a:pt x="1060" y="25"/>
                    </a:lnTo>
                    <a:lnTo>
                      <a:pt x="1123" y="40"/>
                    </a:lnTo>
                    <a:lnTo>
                      <a:pt x="1183" y="57"/>
                    </a:lnTo>
                    <a:lnTo>
                      <a:pt x="1237" y="77"/>
                    </a:lnTo>
                    <a:lnTo>
                      <a:pt x="1286" y="99"/>
                    </a:lnTo>
                    <a:lnTo>
                      <a:pt x="1330" y="121"/>
                    </a:lnTo>
                    <a:lnTo>
                      <a:pt x="1371" y="145"/>
                    </a:lnTo>
                    <a:lnTo>
                      <a:pt x="1407" y="169"/>
                    </a:lnTo>
                    <a:lnTo>
                      <a:pt x="1440" y="195"/>
                    </a:lnTo>
                    <a:lnTo>
                      <a:pt x="1469" y="219"/>
                    </a:lnTo>
                    <a:lnTo>
                      <a:pt x="1495" y="244"/>
                    </a:lnTo>
                    <a:lnTo>
                      <a:pt x="1517" y="267"/>
                    </a:lnTo>
                    <a:lnTo>
                      <a:pt x="1536" y="290"/>
                    </a:lnTo>
                    <a:lnTo>
                      <a:pt x="1551" y="311"/>
                    </a:lnTo>
                    <a:lnTo>
                      <a:pt x="1659" y="270"/>
                    </a:lnTo>
                    <a:lnTo>
                      <a:pt x="1600" y="632"/>
                    </a:lnTo>
                    <a:lnTo>
                      <a:pt x="1317" y="398"/>
                    </a:lnTo>
                    <a:lnTo>
                      <a:pt x="1414" y="362"/>
                    </a:lnTo>
                    <a:lnTo>
                      <a:pt x="1397" y="343"/>
                    </a:lnTo>
                    <a:lnTo>
                      <a:pt x="1377" y="324"/>
                    </a:lnTo>
                    <a:lnTo>
                      <a:pt x="1354" y="304"/>
                    </a:lnTo>
                    <a:lnTo>
                      <a:pt x="1327" y="283"/>
                    </a:lnTo>
                    <a:lnTo>
                      <a:pt x="1296" y="262"/>
                    </a:lnTo>
                    <a:lnTo>
                      <a:pt x="1262" y="242"/>
                    </a:lnTo>
                    <a:lnTo>
                      <a:pt x="1225" y="224"/>
                    </a:lnTo>
                    <a:lnTo>
                      <a:pt x="1183" y="205"/>
                    </a:lnTo>
                    <a:lnTo>
                      <a:pt x="1136" y="188"/>
                    </a:lnTo>
                    <a:lnTo>
                      <a:pt x="1085" y="173"/>
                    </a:lnTo>
                    <a:lnTo>
                      <a:pt x="1030" y="160"/>
                    </a:lnTo>
                    <a:lnTo>
                      <a:pt x="969" y="150"/>
                    </a:lnTo>
                    <a:lnTo>
                      <a:pt x="904" y="142"/>
                    </a:lnTo>
                    <a:lnTo>
                      <a:pt x="847" y="139"/>
                    </a:lnTo>
                    <a:lnTo>
                      <a:pt x="792" y="143"/>
                    </a:lnTo>
                    <a:lnTo>
                      <a:pt x="740" y="152"/>
                    </a:lnTo>
                    <a:lnTo>
                      <a:pt x="688" y="166"/>
                    </a:lnTo>
                    <a:lnTo>
                      <a:pt x="639" y="185"/>
                    </a:lnTo>
                    <a:lnTo>
                      <a:pt x="591" y="207"/>
                    </a:lnTo>
                    <a:lnTo>
                      <a:pt x="545" y="232"/>
                    </a:lnTo>
                    <a:lnTo>
                      <a:pt x="500" y="261"/>
                    </a:lnTo>
                    <a:lnTo>
                      <a:pt x="458" y="291"/>
                    </a:lnTo>
                    <a:lnTo>
                      <a:pt x="418" y="324"/>
                    </a:lnTo>
                    <a:lnTo>
                      <a:pt x="380" y="357"/>
                    </a:lnTo>
                    <a:lnTo>
                      <a:pt x="345" y="392"/>
                    </a:lnTo>
                    <a:lnTo>
                      <a:pt x="311" y="427"/>
                    </a:lnTo>
                    <a:lnTo>
                      <a:pt x="280" y="461"/>
                    </a:lnTo>
                    <a:lnTo>
                      <a:pt x="252" y="495"/>
                    </a:lnTo>
                    <a:lnTo>
                      <a:pt x="225" y="529"/>
                    </a:lnTo>
                    <a:lnTo>
                      <a:pt x="203" y="559"/>
                    </a:lnTo>
                    <a:lnTo>
                      <a:pt x="182" y="588"/>
                    </a:lnTo>
                    <a:lnTo>
                      <a:pt x="165" y="613"/>
                    </a:lnTo>
                    <a:lnTo>
                      <a:pt x="151" y="635"/>
                    </a:lnTo>
                    <a:lnTo>
                      <a:pt x="139" y="654"/>
                    </a:lnTo>
                    <a:lnTo>
                      <a:pt x="131" y="668"/>
                    </a:lnTo>
                    <a:lnTo>
                      <a:pt x="125" y="676"/>
                    </a:lnTo>
                    <a:lnTo>
                      <a:pt x="123" y="679"/>
                    </a:lnTo>
                    <a:lnTo>
                      <a:pt x="0" y="612"/>
                    </a:lnTo>
                    <a:lnTo>
                      <a:pt x="3" y="606"/>
                    </a:lnTo>
                    <a:lnTo>
                      <a:pt x="10" y="595"/>
                    </a:lnTo>
                    <a:lnTo>
                      <a:pt x="20" y="578"/>
                    </a:lnTo>
                    <a:lnTo>
                      <a:pt x="33" y="559"/>
                    </a:lnTo>
                    <a:lnTo>
                      <a:pt x="49" y="534"/>
                    </a:lnTo>
                    <a:lnTo>
                      <a:pt x="68" y="507"/>
                    </a:lnTo>
                    <a:lnTo>
                      <a:pt x="90" y="475"/>
                    </a:lnTo>
                    <a:lnTo>
                      <a:pt x="114" y="443"/>
                    </a:lnTo>
                    <a:lnTo>
                      <a:pt x="142" y="408"/>
                    </a:lnTo>
                    <a:lnTo>
                      <a:pt x="173" y="372"/>
                    </a:lnTo>
                    <a:lnTo>
                      <a:pt x="206" y="335"/>
                    </a:lnTo>
                    <a:lnTo>
                      <a:pt x="242" y="297"/>
                    </a:lnTo>
                    <a:lnTo>
                      <a:pt x="280" y="260"/>
                    </a:lnTo>
                    <a:lnTo>
                      <a:pt x="321" y="224"/>
                    </a:lnTo>
                    <a:lnTo>
                      <a:pt x="365" y="188"/>
                    </a:lnTo>
                    <a:lnTo>
                      <a:pt x="410" y="154"/>
                    </a:lnTo>
                    <a:lnTo>
                      <a:pt x="458" y="122"/>
                    </a:lnTo>
                    <a:lnTo>
                      <a:pt x="507" y="93"/>
                    </a:lnTo>
                    <a:lnTo>
                      <a:pt x="560" y="66"/>
                    </a:lnTo>
                    <a:lnTo>
                      <a:pt x="615" y="44"/>
                    </a:lnTo>
                    <a:lnTo>
                      <a:pt x="671" y="26"/>
                    </a:lnTo>
                    <a:lnTo>
                      <a:pt x="729" y="12"/>
                    </a:lnTo>
                    <a:lnTo>
                      <a:pt x="790" y="4"/>
                    </a:lnTo>
                    <a:lnTo>
                      <a:pt x="85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21" name="Group 120">
            <a:extLst>
              <a:ext uri="{FF2B5EF4-FFF2-40B4-BE49-F238E27FC236}">
                <a16:creationId xmlns:a16="http://schemas.microsoft.com/office/drawing/2014/main" id="{6B7BE751-A976-FB82-31EE-C8C397033105}"/>
              </a:ext>
            </a:extLst>
          </p:cNvPr>
          <p:cNvGrpSpPr/>
          <p:nvPr/>
        </p:nvGrpSpPr>
        <p:grpSpPr>
          <a:xfrm>
            <a:off x="381001" y="1531701"/>
            <a:ext cx="2295012" cy="5181333"/>
            <a:chOff x="381001" y="1531701"/>
            <a:chExt cx="2295012" cy="5181333"/>
          </a:xfrm>
        </p:grpSpPr>
        <p:sp>
          <p:nvSpPr>
            <p:cNvPr id="2" name="Round Same-side Corner of Rectangle 1">
              <a:extLst>
                <a:ext uri="{FF2B5EF4-FFF2-40B4-BE49-F238E27FC236}">
                  <a16:creationId xmlns:a16="http://schemas.microsoft.com/office/drawing/2014/main" id="{63E4C802-E287-4955-8BD8-D181E6BFAAB7}"/>
                </a:ext>
              </a:extLst>
            </p:cNvPr>
            <p:cNvSpPr/>
            <p:nvPr/>
          </p:nvSpPr>
          <p:spPr>
            <a:xfrm>
              <a:off x="381001" y="1531701"/>
              <a:ext cx="2295012" cy="5181333"/>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dirty="0"/>
            </a:p>
          </p:txBody>
        </p:sp>
        <p:sp>
          <p:nvSpPr>
            <p:cNvPr id="14" name="Rectangle 13">
              <a:extLst>
                <a:ext uri="{FF2B5EF4-FFF2-40B4-BE49-F238E27FC236}">
                  <a16:creationId xmlns:a16="http://schemas.microsoft.com/office/drawing/2014/main" id="{6D11C403-B063-4F01-93FA-30CFA86A0F0C}"/>
                </a:ext>
              </a:extLst>
            </p:cNvPr>
            <p:cNvSpPr/>
            <p:nvPr/>
          </p:nvSpPr>
          <p:spPr>
            <a:xfrm>
              <a:off x="559357" y="3171945"/>
              <a:ext cx="1938301" cy="1700030"/>
            </a:xfrm>
            <a:prstGeom prst="rect">
              <a:avLst/>
            </a:prstGeom>
          </p:spPr>
          <p:txBody>
            <a:bodyPr wrap="square" lIns="0" tIns="0" rIns="0" bIns="0" anchor="t">
              <a:noAutofit/>
            </a:bodyPr>
            <a:lstStyle/>
            <a:p>
              <a:pPr algn="ctr"/>
              <a:r>
                <a:rPr lang="en-IN" sz="1600" b="1" dirty="0">
                  <a:solidFill>
                    <a:schemeClr val="bg1"/>
                  </a:solidFill>
                  <a:ea typeface="Open Sans" panose="020B0606030504020204" pitchFamily="34" charset="0"/>
                  <a:cs typeface="Open Sans" panose="020B0606030504020204" pitchFamily="34" charset="0"/>
                </a:rPr>
                <a:t>Creativity Powered by Technology</a:t>
              </a:r>
            </a:p>
            <a:p>
              <a:pPr algn="ctr"/>
              <a:endParaRPr lang="en-IN" sz="1200" dirty="0">
                <a:solidFill>
                  <a:schemeClr val="bg1"/>
                </a:solidFill>
                <a:ea typeface="Open Sans" panose="020B0606030504020204" pitchFamily="34" charset="0"/>
                <a:cs typeface="Open Sans" panose="020B0606030504020204" pitchFamily="34" charset="0"/>
              </a:endParaRPr>
            </a:p>
            <a:p>
              <a:pPr algn="ctr"/>
              <a:r>
                <a:rPr lang="en-IN" sz="1200" dirty="0">
                  <a:solidFill>
                    <a:schemeClr val="bg1"/>
                  </a:solidFill>
                  <a:ea typeface="Open Sans" panose="020B0606030504020204" pitchFamily="34" charset="0"/>
                  <a:cs typeface="Open Sans" panose="020B0606030504020204" pitchFamily="34" charset="0"/>
                </a:rPr>
                <a:t>We are problem solvers who use technology to amplify our imagination and to tackle challenges innovatively.</a:t>
              </a:r>
            </a:p>
          </p:txBody>
        </p:sp>
        <p:sp>
          <p:nvSpPr>
            <p:cNvPr id="80" name="TextBox 79">
              <a:extLst>
                <a:ext uri="{FF2B5EF4-FFF2-40B4-BE49-F238E27FC236}">
                  <a16:creationId xmlns:a16="http://schemas.microsoft.com/office/drawing/2014/main" id="{F92F847E-67A8-4962-BE4A-45D35A627EA2}"/>
                </a:ext>
              </a:extLst>
            </p:cNvPr>
            <p:cNvSpPr txBox="1"/>
            <p:nvPr/>
          </p:nvSpPr>
          <p:spPr>
            <a:xfrm>
              <a:off x="381001" y="2265770"/>
              <a:ext cx="2295012" cy="633188"/>
            </a:xfrm>
            <a:prstGeom prst="rect">
              <a:avLst/>
            </a:prstGeom>
            <a:solidFill>
              <a:schemeClr val="bg1"/>
            </a:solidFill>
          </p:spPr>
          <p:txBody>
            <a:bodyPr wrap="square" lIns="0" tIns="0" rIns="0" bIns="0" rtlCol="0" anchor="ctr">
              <a:noAutofit/>
            </a:bodyPr>
            <a:lstStyle/>
            <a:p>
              <a:pPr algn="ctr"/>
              <a:r>
                <a:rPr lang="en-IN" sz="1800" b="1" dirty="0">
                  <a:solidFill>
                    <a:schemeClr val="accent1"/>
                  </a:solidFill>
                </a:rPr>
                <a:t>IMAGINATIVE</a:t>
              </a:r>
            </a:p>
          </p:txBody>
        </p:sp>
        <p:sp>
          <p:nvSpPr>
            <p:cNvPr id="7" name="Oval 6">
              <a:extLst>
                <a:ext uri="{FF2B5EF4-FFF2-40B4-BE49-F238E27FC236}">
                  <a16:creationId xmlns:a16="http://schemas.microsoft.com/office/drawing/2014/main" id="{E23B3C90-E2AB-4C5C-2D89-A1E1346BD95E}"/>
                </a:ext>
              </a:extLst>
            </p:cNvPr>
            <p:cNvSpPr>
              <a:spLocks noChangeAspect="1"/>
            </p:cNvSpPr>
            <p:nvPr/>
          </p:nvSpPr>
          <p:spPr>
            <a:xfrm>
              <a:off x="955651" y="5332349"/>
              <a:ext cx="1138512" cy="1139660"/>
            </a:xfrm>
            <a:prstGeom prst="ellipse">
              <a:avLst/>
            </a:prstGeom>
            <a:solidFill>
              <a:schemeClr val="bg1">
                <a:alpha val="24000"/>
              </a:schemeClr>
            </a:solidFill>
            <a:ln w="114300">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52" name="Group 51">
              <a:extLst>
                <a:ext uri="{FF2B5EF4-FFF2-40B4-BE49-F238E27FC236}">
                  <a16:creationId xmlns:a16="http://schemas.microsoft.com/office/drawing/2014/main" id="{9C806AD4-4472-922A-78B5-CB2D1C90E79A}"/>
                </a:ext>
              </a:extLst>
            </p:cNvPr>
            <p:cNvGrpSpPr>
              <a:grpSpLocks noChangeAspect="1"/>
            </p:cNvGrpSpPr>
            <p:nvPr/>
          </p:nvGrpSpPr>
          <p:grpSpPr>
            <a:xfrm>
              <a:off x="1189025" y="5543974"/>
              <a:ext cx="644798" cy="697997"/>
              <a:chOff x="4351496" y="3442416"/>
              <a:chExt cx="759619" cy="822292"/>
            </a:xfrm>
          </p:grpSpPr>
          <p:sp>
            <p:nvSpPr>
              <p:cNvPr id="54" name="Freeform: Shape 145">
                <a:extLst>
                  <a:ext uri="{FF2B5EF4-FFF2-40B4-BE49-F238E27FC236}">
                    <a16:creationId xmlns:a16="http://schemas.microsoft.com/office/drawing/2014/main" id="{E98C5701-4AF7-0901-3B8E-DB78920051DF}"/>
                  </a:ext>
                </a:extLst>
              </p:cNvPr>
              <p:cNvSpPr/>
              <p:nvPr/>
            </p:nvSpPr>
            <p:spPr>
              <a:xfrm>
                <a:off x="4621910" y="3712735"/>
                <a:ext cx="218122" cy="216788"/>
              </a:xfrm>
              <a:custGeom>
                <a:avLst/>
                <a:gdLst>
                  <a:gd name="connsiteX0" fmla="*/ 187547 w 218122"/>
                  <a:gd name="connsiteY0" fmla="*/ 64675 h 216788"/>
                  <a:gd name="connsiteX1" fmla="*/ 195644 w 218122"/>
                  <a:gd name="connsiteY1" fmla="*/ 40672 h 216788"/>
                  <a:gd name="connsiteX2" fmla="*/ 177355 w 218122"/>
                  <a:gd name="connsiteY2" fmla="*/ 22384 h 216788"/>
                  <a:gd name="connsiteX3" fmla="*/ 153353 w 218122"/>
                  <a:gd name="connsiteY3" fmla="*/ 30480 h 216788"/>
                  <a:gd name="connsiteX4" fmla="*/ 133541 w 218122"/>
                  <a:gd name="connsiteY4" fmla="*/ 22384 h 216788"/>
                  <a:gd name="connsiteX5" fmla="*/ 122301 w 218122"/>
                  <a:gd name="connsiteY5" fmla="*/ 0 h 216788"/>
                  <a:gd name="connsiteX6" fmla="*/ 96774 w 218122"/>
                  <a:gd name="connsiteY6" fmla="*/ 0 h 216788"/>
                  <a:gd name="connsiteX7" fmla="*/ 85439 w 218122"/>
                  <a:gd name="connsiteY7" fmla="*/ 22479 h 216788"/>
                  <a:gd name="connsiteX8" fmla="*/ 65532 w 218122"/>
                  <a:gd name="connsiteY8" fmla="*/ 30575 h 216788"/>
                  <a:gd name="connsiteX9" fmla="*/ 41529 w 218122"/>
                  <a:gd name="connsiteY9" fmla="*/ 22479 h 216788"/>
                  <a:gd name="connsiteX10" fmla="*/ 23241 w 218122"/>
                  <a:gd name="connsiteY10" fmla="*/ 40767 h 216788"/>
                  <a:gd name="connsiteX11" fmla="*/ 30861 w 218122"/>
                  <a:gd name="connsiteY11" fmla="*/ 64770 h 216788"/>
                  <a:gd name="connsiteX12" fmla="*/ 22479 w 218122"/>
                  <a:gd name="connsiteY12" fmla="*/ 84582 h 216788"/>
                  <a:gd name="connsiteX13" fmla="*/ 0 w 218122"/>
                  <a:gd name="connsiteY13" fmla="*/ 95821 h 216788"/>
                  <a:gd name="connsiteX14" fmla="*/ 0 w 218122"/>
                  <a:gd name="connsiteY14" fmla="*/ 120968 h 216788"/>
                  <a:gd name="connsiteX15" fmla="*/ 22479 w 218122"/>
                  <a:gd name="connsiteY15" fmla="*/ 132302 h 216788"/>
                  <a:gd name="connsiteX16" fmla="*/ 30575 w 218122"/>
                  <a:gd name="connsiteY16" fmla="*/ 152114 h 216788"/>
                  <a:gd name="connsiteX17" fmla="*/ 22479 w 218122"/>
                  <a:gd name="connsiteY17" fmla="*/ 176117 h 216788"/>
                  <a:gd name="connsiteX18" fmla="*/ 41529 w 218122"/>
                  <a:gd name="connsiteY18" fmla="*/ 194405 h 216788"/>
                  <a:gd name="connsiteX19" fmla="*/ 65532 w 218122"/>
                  <a:gd name="connsiteY19" fmla="*/ 186214 h 216788"/>
                  <a:gd name="connsiteX20" fmla="*/ 85344 w 218122"/>
                  <a:gd name="connsiteY20" fmla="*/ 194405 h 216788"/>
                  <a:gd name="connsiteX21" fmla="*/ 96583 w 218122"/>
                  <a:gd name="connsiteY21" fmla="*/ 216789 h 216788"/>
                  <a:gd name="connsiteX22" fmla="*/ 122111 w 218122"/>
                  <a:gd name="connsiteY22" fmla="*/ 216789 h 216788"/>
                  <a:gd name="connsiteX23" fmla="*/ 133445 w 218122"/>
                  <a:gd name="connsiteY23" fmla="*/ 194786 h 216788"/>
                  <a:gd name="connsiteX24" fmla="*/ 152972 w 218122"/>
                  <a:gd name="connsiteY24" fmla="*/ 186880 h 216788"/>
                  <a:gd name="connsiteX25" fmla="*/ 176879 w 218122"/>
                  <a:gd name="connsiteY25" fmla="*/ 195072 h 216788"/>
                  <a:gd name="connsiteX26" fmla="*/ 195167 w 218122"/>
                  <a:gd name="connsiteY26" fmla="*/ 176689 h 216788"/>
                  <a:gd name="connsiteX27" fmla="*/ 187071 w 218122"/>
                  <a:gd name="connsiteY27" fmla="*/ 152781 h 216788"/>
                  <a:gd name="connsiteX28" fmla="*/ 195739 w 218122"/>
                  <a:gd name="connsiteY28" fmla="*/ 132874 h 216788"/>
                  <a:gd name="connsiteX29" fmla="*/ 218123 w 218122"/>
                  <a:gd name="connsiteY29" fmla="*/ 121634 h 216788"/>
                  <a:gd name="connsiteX30" fmla="*/ 218123 w 218122"/>
                  <a:gd name="connsiteY30" fmla="*/ 95821 h 216788"/>
                  <a:gd name="connsiteX31" fmla="*/ 195644 w 218122"/>
                  <a:gd name="connsiteY31" fmla="*/ 84487 h 216788"/>
                  <a:gd name="connsiteX32" fmla="*/ 187547 w 218122"/>
                  <a:gd name="connsiteY32" fmla="*/ 64675 h 216788"/>
                  <a:gd name="connsiteX33" fmla="*/ 109442 w 218122"/>
                  <a:gd name="connsiteY33" fmla="*/ 146875 h 216788"/>
                  <a:gd name="connsiteX34" fmla="*/ 71342 w 218122"/>
                  <a:gd name="connsiteY34" fmla="*/ 108775 h 216788"/>
                  <a:gd name="connsiteX35" fmla="*/ 109442 w 218122"/>
                  <a:gd name="connsiteY35" fmla="*/ 70675 h 216788"/>
                  <a:gd name="connsiteX36" fmla="*/ 147542 w 218122"/>
                  <a:gd name="connsiteY36" fmla="*/ 108775 h 216788"/>
                  <a:gd name="connsiteX37" fmla="*/ 109442 w 218122"/>
                  <a:gd name="connsiteY37" fmla="*/ 146875 h 216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18122" h="216788">
                    <a:moveTo>
                      <a:pt x="187547" y="64675"/>
                    </a:moveTo>
                    <a:lnTo>
                      <a:pt x="195644" y="40672"/>
                    </a:lnTo>
                    <a:lnTo>
                      <a:pt x="177355" y="22384"/>
                    </a:lnTo>
                    <a:lnTo>
                      <a:pt x="153353" y="30480"/>
                    </a:lnTo>
                    <a:cubicBezTo>
                      <a:pt x="147113" y="26964"/>
                      <a:pt x="140457" y="24244"/>
                      <a:pt x="133541" y="22384"/>
                    </a:cubicBezTo>
                    <a:lnTo>
                      <a:pt x="122301" y="0"/>
                    </a:lnTo>
                    <a:lnTo>
                      <a:pt x="96774" y="0"/>
                    </a:lnTo>
                    <a:lnTo>
                      <a:pt x="85439" y="22479"/>
                    </a:lnTo>
                    <a:cubicBezTo>
                      <a:pt x="78498" y="24356"/>
                      <a:pt x="71813" y="27075"/>
                      <a:pt x="65532" y="30575"/>
                    </a:cubicBezTo>
                    <a:lnTo>
                      <a:pt x="41529" y="22479"/>
                    </a:lnTo>
                    <a:lnTo>
                      <a:pt x="23241" y="40767"/>
                    </a:lnTo>
                    <a:lnTo>
                      <a:pt x="30861" y="64770"/>
                    </a:lnTo>
                    <a:cubicBezTo>
                      <a:pt x="27206" y="70976"/>
                      <a:pt x="24388" y="77637"/>
                      <a:pt x="22479" y="84582"/>
                    </a:cubicBezTo>
                    <a:lnTo>
                      <a:pt x="0" y="95821"/>
                    </a:lnTo>
                    <a:lnTo>
                      <a:pt x="0" y="120968"/>
                    </a:lnTo>
                    <a:lnTo>
                      <a:pt x="22479" y="132302"/>
                    </a:lnTo>
                    <a:cubicBezTo>
                      <a:pt x="24332" y="139221"/>
                      <a:pt x="27052" y="145878"/>
                      <a:pt x="30575" y="152114"/>
                    </a:cubicBezTo>
                    <a:lnTo>
                      <a:pt x="22479" y="176117"/>
                    </a:lnTo>
                    <a:lnTo>
                      <a:pt x="41529" y="194405"/>
                    </a:lnTo>
                    <a:lnTo>
                      <a:pt x="65532" y="186214"/>
                    </a:lnTo>
                    <a:cubicBezTo>
                      <a:pt x="71767" y="189763"/>
                      <a:pt x="78423" y="192515"/>
                      <a:pt x="85344" y="194405"/>
                    </a:cubicBezTo>
                    <a:lnTo>
                      <a:pt x="96583" y="216789"/>
                    </a:lnTo>
                    <a:lnTo>
                      <a:pt x="122111" y="216789"/>
                    </a:lnTo>
                    <a:lnTo>
                      <a:pt x="133445" y="194786"/>
                    </a:lnTo>
                    <a:cubicBezTo>
                      <a:pt x="140245" y="192937"/>
                      <a:pt x="146800" y="190283"/>
                      <a:pt x="152972" y="186880"/>
                    </a:cubicBezTo>
                    <a:lnTo>
                      <a:pt x="176879" y="195072"/>
                    </a:lnTo>
                    <a:lnTo>
                      <a:pt x="195167" y="176689"/>
                    </a:lnTo>
                    <a:lnTo>
                      <a:pt x="187071" y="152781"/>
                    </a:lnTo>
                    <a:cubicBezTo>
                      <a:pt x="190710" y="146497"/>
                      <a:pt x="193618" y="139818"/>
                      <a:pt x="195739" y="132874"/>
                    </a:cubicBezTo>
                    <a:lnTo>
                      <a:pt x="218123" y="121634"/>
                    </a:lnTo>
                    <a:lnTo>
                      <a:pt x="218123" y="95821"/>
                    </a:lnTo>
                    <a:lnTo>
                      <a:pt x="195644" y="84487"/>
                    </a:lnTo>
                    <a:cubicBezTo>
                      <a:pt x="193825" y="77556"/>
                      <a:pt x="191103" y="70896"/>
                      <a:pt x="187547" y="64675"/>
                    </a:cubicBezTo>
                    <a:close/>
                    <a:moveTo>
                      <a:pt x="109442" y="146875"/>
                    </a:moveTo>
                    <a:cubicBezTo>
                      <a:pt x="88401" y="146875"/>
                      <a:pt x="71342" y="129817"/>
                      <a:pt x="71342" y="108775"/>
                    </a:cubicBezTo>
                    <a:cubicBezTo>
                      <a:pt x="71342" y="87734"/>
                      <a:pt x="88401" y="70675"/>
                      <a:pt x="109442" y="70675"/>
                    </a:cubicBezTo>
                    <a:cubicBezTo>
                      <a:pt x="130356" y="70982"/>
                      <a:pt x="147236" y="87861"/>
                      <a:pt x="147542" y="108775"/>
                    </a:cubicBezTo>
                    <a:cubicBezTo>
                      <a:pt x="147542" y="129817"/>
                      <a:pt x="130484" y="146875"/>
                      <a:pt x="109442" y="146875"/>
                    </a:cubicBezTo>
                    <a:close/>
                  </a:path>
                </a:pathLst>
              </a:custGeom>
              <a:solidFill>
                <a:schemeClr val="bg1"/>
              </a:solidFill>
              <a:ln w="9525" cap="flat">
                <a:noFill/>
                <a:prstDash val="solid"/>
                <a:miter/>
              </a:ln>
            </p:spPr>
            <p:txBody>
              <a:bodyPr rtlCol="0" anchor="ctr"/>
              <a:lstStyle/>
              <a:p>
                <a:endParaRPr lang="es-UY">
                  <a:latin typeface="Segoe UI "/>
                </a:endParaRPr>
              </a:p>
            </p:txBody>
          </p:sp>
          <p:sp>
            <p:nvSpPr>
              <p:cNvPr id="55" name="Freeform: Shape 146">
                <a:extLst>
                  <a:ext uri="{FF2B5EF4-FFF2-40B4-BE49-F238E27FC236}">
                    <a16:creationId xmlns:a16="http://schemas.microsoft.com/office/drawing/2014/main" id="{A91E5BF0-1B6B-8C6D-AB79-9A4C5B19547C}"/>
                  </a:ext>
                </a:extLst>
              </p:cNvPr>
              <p:cNvSpPr/>
              <p:nvPr/>
            </p:nvSpPr>
            <p:spPr>
              <a:xfrm>
                <a:off x="4623337" y="4116690"/>
                <a:ext cx="215744" cy="54959"/>
              </a:xfrm>
              <a:custGeom>
                <a:avLst/>
                <a:gdLst>
                  <a:gd name="connsiteX0" fmla="*/ 189835 w 215744"/>
                  <a:gd name="connsiteY0" fmla="*/ 0 h 54959"/>
                  <a:gd name="connsiteX1" fmla="*/ 25910 w 215744"/>
                  <a:gd name="connsiteY1" fmla="*/ 0 h 54959"/>
                  <a:gd name="connsiteX2" fmla="*/ 48 w 215744"/>
                  <a:gd name="connsiteY2" fmla="*/ 29098 h 54959"/>
                  <a:gd name="connsiteX3" fmla="*/ 25910 w 215744"/>
                  <a:gd name="connsiteY3" fmla="*/ 54959 h 54959"/>
                  <a:gd name="connsiteX4" fmla="*/ 189835 w 215744"/>
                  <a:gd name="connsiteY4" fmla="*/ 54959 h 54959"/>
                  <a:gd name="connsiteX5" fmla="*/ 215696 w 215744"/>
                  <a:gd name="connsiteY5" fmla="*/ 25861 h 54959"/>
                  <a:gd name="connsiteX6" fmla="*/ 189835 w 215744"/>
                  <a:gd name="connsiteY6" fmla="*/ 0 h 5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744" h="54959">
                    <a:moveTo>
                      <a:pt x="189835" y="0"/>
                    </a:moveTo>
                    <a:lnTo>
                      <a:pt x="25910" y="0"/>
                    </a:lnTo>
                    <a:cubicBezTo>
                      <a:pt x="10734" y="894"/>
                      <a:pt x="-845" y="13922"/>
                      <a:pt x="48" y="29098"/>
                    </a:cubicBezTo>
                    <a:cubicBezTo>
                      <a:pt x="869" y="43027"/>
                      <a:pt x="11981" y="54139"/>
                      <a:pt x="25910" y="54959"/>
                    </a:cubicBezTo>
                    <a:lnTo>
                      <a:pt x="189835" y="54959"/>
                    </a:lnTo>
                    <a:cubicBezTo>
                      <a:pt x="205011" y="54065"/>
                      <a:pt x="216590" y="41037"/>
                      <a:pt x="215696" y="25861"/>
                    </a:cubicBezTo>
                    <a:cubicBezTo>
                      <a:pt x="214875" y="11932"/>
                      <a:pt x="203763" y="820"/>
                      <a:pt x="189835" y="0"/>
                    </a:cubicBezTo>
                    <a:close/>
                  </a:path>
                </a:pathLst>
              </a:custGeom>
              <a:solidFill>
                <a:schemeClr val="bg1"/>
              </a:solidFill>
              <a:ln w="9525" cap="flat">
                <a:noFill/>
                <a:prstDash val="solid"/>
                <a:miter/>
              </a:ln>
            </p:spPr>
            <p:txBody>
              <a:bodyPr rtlCol="0" anchor="ctr"/>
              <a:lstStyle/>
              <a:p>
                <a:endParaRPr lang="es-UY">
                  <a:latin typeface="Segoe UI "/>
                </a:endParaRPr>
              </a:p>
            </p:txBody>
          </p:sp>
          <p:sp>
            <p:nvSpPr>
              <p:cNvPr id="56" name="Freeform: Shape 147">
                <a:extLst>
                  <a:ext uri="{FF2B5EF4-FFF2-40B4-BE49-F238E27FC236}">
                    <a16:creationId xmlns:a16="http://schemas.microsoft.com/office/drawing/2014/main" id="{7419CB6C-879D-7F52-16B0-161028BDC023}"/>
                  </a:ext>
                </a:extLst>
              </p:cNvPr>
              <p:cNvSpPr/>
              <p:nvPr/>
            </p:nvSpPr>
            <p:spPr>
              <a:xfrm>
                <a:off x="4671726" y="4209749"/>
                <a:ext cx="118967" cy="54959"/>
              </a:xfrm>
              <a:custGeom>
                <a:avLst/>
                <a:gdLst>
                  <a:gd name="connsiteX0" fmla="*/ 59531 w 118967"/>
                  <a:gd name="connsiteY0" fmla="*/ 54959 h 54959"/>
                  <a:gd name="connsiteX1" fmla="*/ 118967 w 118967"/>
                  <a:gd name="connsiteY1" fmla="*/ 0 h 54959"/>
                  <a:gd name="connsiteX2" fmla="*/ 0 w 118967"/>
                  <a:gd name="connsiteY2" fmla="*/ 0 h 54959"/>
                  <a:gd name="connsiteX3" fmla="*/ 59531 w 118967"/>
                  <a:gd name="connsiteY3" fmla="*/ 54959 h 54959"/>
                </a:gdLst>
                <a:ahLst/>
                <a:cxnLst>
                  <a:cxn ang="0">
                    <a:pos x="connsiteX0" y="connsiteY0"/>
                  </a:cxn>
                  <a:cxn ang="0">
                    <a:pos x="connsiteX1" y="connsiteY1"/>
                  </a:cxn>
                  <a:cxn ang="0">
                    <a:pos x="connsiteX2" y="connsiteY2"/>
                  </a:cxn>
                  <a:cxn ang="0">
                    <a:pos x="connsiteX3" y="connsiteY3"/>
                  </a:cxn>
                </a:cxnLst>
                <a:rect l="l" t="t" r="r" b="b"/>
                <a:pathLst>
                  <a:path w="118967" h="54959">
                    <a:moveTo>
                      <a:pt x="59531" y="54959"/>
                    </a:moveTo>
                    <a:cubicBezTo>
                      <a:pt x="90631" y="54910"/>
                      <a:pt x="116487" y="31001"/>
                      <a:pt x="118967" y="0"/>
                    </a:cubicBezTo>
                    <a:lnTo>
                      <a:pt x="0" y="0"/>
                    </a:lnTo>
                    <a:cubicBezTo>
                      <a:pt x="2527" y="31016"/>
                      <a:pt x="28413" y="54914"/>
                      <a:pt x="59531" y="54959"/>
                    </a:cubicBezTo>
                    <a:close/>
                  </a:path>
                </a:pathLst>
              </a:custGeom>
              <a:solidFill>
                <a:schemeClr val="bg1"/>
              </a:solidFill>
              <a:ln w="9525" cap="flat">
                <a:noFill/>
                <a:prstDash val="solid"/>
                <a:miter/>
              </a:ln>
            </p:spPr>
            <p:txBody>
              <a:bodyPr rtlCol="0" anchor="ctr"/>
              <a:lstStyle/>
              <a:p>
                <a:endParaRPr lang="es-UY">
                  <a:latin typeface="Segoe UI "/>
                </a:endParaRPr>
              </a:p>
            </p:txBody>
          </p:sp>
          <p:sp>
            <p:nvSpPr>
              <p:cNvPr id="57" name="Freeform: Shape 148">
                <a:extLst>
                  <a:ext uri="{FF2B5EF4-FFF2-40B4-BE49-F238E27FC236}">
                    <a16:creationId xmlns:a16="http://schemas.microsoft.com/office/drawing/2014/main" id="{6FF9073D-962B-BB65-947F-C290FE2DACC1}"/>
                  </a:ext>
                </a:extLst>
              </p:cNvPr>
              <p:cNvSpPr/>
              <p:nvPr/>
            </p:nvSpPr>
            <p:spPr>
              <a:xfrm>
                <a:off x="4492847" y="3584529"/>
                <a:ext cx="476249" cy="494061"/>
              </a:xfrm>
              <a:custGeom>
                <a:avLst/>
                <a:gdLst>
                  <a:gd name="connsiteX0" fmla="*/ 476250 w 476249"/>
                  <a:gd name="connsiteY0" fmla="*/ 243364 h 494061"/>
                  <a:gd name="connsiteX1" fmla="*/ 476250 w 476249"/>
                  <a:gd name="connsiteY1" fmla="*/ 235172 h 494061"/>
                  <a:gd name="connsiteX2" fmla="*/ 238125 w 476249"/>
                  <a:gd name="connsiteY2" fmla="*/ 0 h 494061"/>
                  <a:gd name="connsiteX3" fmla="*/ 238125 w 476249"/>
                  <a:gd name="connsiteY3" fmla="*/ 0 h 494061"/>
                  <a:gd name="connsiteX4" fmla="*/ 0 w 476249"/>
                  <a:gd name="connsiteY4" fmla="*/ 235172 h 494061"/>
                  <a:gd name="connsiteX5" fmla="*/ 0 w 476249"/>
                  <a:gd name="connsiteY5" fmla="*/ 243364 h 494061"/>
                  <a:gd name="connsiteX6" fmla="*/ 16573 w 476249"/>
                  <a:gd name="connsiteY6" fmla="*/ 325755 h 494061"/>
                  <a:gd name="connsiteX7" fmla="*/ 57912 w 476249"/>
                  <a:gd name="connsiteY7" fmla="*/ 393478 h 494061"/>
                  <a:gd name="connsiteX8" fmla="*/ 113633 w 476249"/>
                  <a:gd name="connsiteY8" fmla="*/ 483965 h 494061"/>
                  <a:gd name="connsiteX9" fmla="*/ 130016 w 476249"/>
                  <a:gd name="connsiteY9" fmla="*/ 494062 h 494061"/>
                  <a:gd name="connsiteX10" fmla="*/ 346234 w 476249"/>
                  <a:gd name="connsiteY10" fmla="*/ 494062 h 494061"/>
                  <a:gd name="connsiteX11" fmla="*/ 362617 w 476249"/>
                  <a:gd name="connsiteY11" fmla="*/ 483965 h 494061"/>
                  <a:gd name="connsiteX12" fmla="*/ 418338 w 476249"/>
                  <a:gd name="connsiteY12" fmla="*/ 393478 h 494061"/>
                  <a:gd name="connsiteX13" fmla="*/ 459676 w 476249"/>
                  <a:gd name="connsiteY13" fmla="*/ 325755 h 494061"/>
                  <a:gd name="connsiteX14" fmla="*/ 476250 w 476249"/>
                  <a:gd name="connsiteY14" fmla="*/ 243364 h 494061"/>
                  <a:gd name="connsiteX15" fmla="*/ 421386 w 476249"/>
                  <a:gd name="connsiteY15" fmla="*/ 242507 h 494061"/>
                  <a:gd name="connsiteX16" fmla="*/ 408718 w 476249"/>
                  <a:gd name="connsiteY16" fmla="*/ 306515 h 494061"/>
                  <a:gd name="connsiteX17" fmla="*/ 377857 w 476249"/>
                  <a:gd name="connsiteY17" fmla="*/ 356807 h 494061"/>
                  <a:gd name="connsiteX18" fmla="*/ 323850 w 476249"/>
                  <a:gd name="connsiteY18" fmla="*/ 438912 h 494061"/>
                  <a:gd name="connsiteX19" fmla="*/ 152400 w 476249"/>
                  <a:gd name="connsiteY19" fmla="*/ 438912 h 494061"/>
                  <a:gd name="connsiteX20" fmla="*/ 98870 w 476249"/>
                  <a:gd name="connsiteY20" fmla="*/ 356521 h 494061"/>
                  <a:gd name="connsiteX21" fmla="*/ 68008 w 476249"/>
                  <a:gd name="connsiteY21" fmla="*/ 306229 h 494061"/>
                  <a:gd name="connsiteX22" fmla="*/ 54864 w 476249"/>
                  <a:gd name="connsiteY22" fmla="*/ 242221 h 494061"/>
                  <a:gd name="connsiteX23" fmla="*/ 54864 w 476249"/>
                  <a:gd name="connsiteY23" fmla="*/ 235363 h 494061"/>
                  <a:gd name="connsiteX24" fmla="*/ 237839 w 476249"/>
                  <a:gd name="connsiteY24" fmla="*/ 54388 h 494061"/>
                  <a:gd name="connsiteX25" fmla="*/ 237839 w 476249"/>
                  <a:gd name="connsiteY25" fmla="*/ 54388 h 494061"/>
                  <a:gd name="connsiteX26" fmla="*/ 420814 w 476249"/>
                  <a:gd name="connsiteY26" fmla="*/ 235363 h 49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6249" h="494061">
                    <a:moveTo>
                      <a:pt x="476250" y="243364"/>
                    </a:moveTo>
                    <a:lnTo>
                      <a:pt x="476250" y="235172"/>
                    </a:lnTo>
                    <a:cubicBezTo>
                      <a:pt x="473823" y="105160"/>
                      <a:pt x="368157" y="804"/>
                      <a:pt x="238125" y="0"/>
                    </a:cubicBezTo>
                    <a:lnTo>
                      <a:pt x="238125" y="0"/>
                    </a:lnTo>
                    <a:cubicBezTo>
                      <a:pt x="108093" y="804"/>
                      <a:pt x="2427" y="105160"/>
                      <a:pt x="0" y="235172"/>
                    </a:cubicBezTo>
                    <a:lnTo>
                      <a:pt x="0" y="243364"/>
                    </a:lnTo>
                    <a:cubicBezTo>
                      <a:pt x="871" y="271562"/>
                      <a:pt x="6473" y="299414"/>
                      <a:pt x="16573" y="325755"/>
                    </a:cubicBezTo>
                    <a:cubicBezTo>
                      <a:pt x="26214" y="350609"/>
                      <a:pt x="40213" y="373543"/>
                      <a:pt x="57912" y="393478"/>
                    </a:cubicBezTo>
                    <a:cubicBezTo>
                      <a:pt x="79724" y="417195"/>
                      <a:pt x="103537" y="463391"/>
                      <a:pt x="113633" y="483965"/>
                    </a:cubicBezTo>
                    <a:cubicBezTo>
                      <a:pt x="116721" y="490180"/>
                      <a:pt x="123076" y="494096"/>
                      <a:pt x="130016" y="494062"/>
                    </a:cubicBezTo>
                    <a:lnTo>
                      <a:pt x="346234" y="494062"/>
                    </a:lnTo>
                    <a:cubicBezTo>
                      <a:pt x="353174" y="494096"/>
                      <a:pt x="359529" y="490180"/>
                      <a:pt x="362617" y="483965"/>
                    </a:cubicBezTo>
                    <a:cubicBezTo>
                      <a:pt x="372713" y="463391"/>
                      <a:pt x="396526" y="417290"/>
                      <a:pt x="418338" y="393478"/>
                    </a:cubicBezTo>
                    <a:cubicBezTo>
                      <a:pt x="436037" y="373543"/>
                      <a:pt x="450036" y="350609"/>
                      <a:pt x="459676" y="325755"/>
                    </a:cubicBezTo>
                    <a:cubicBezTo>
                      <a:pt x="469777" y="299414"/>
                      <a:pt x="475379" y="271562"/>
                      <a:pt x="476250" y="243364"/>
                    </a:cubicBezTo>
                    <a:close/>
                    <a:moveTo>
                      <a:pt x="421386" y="242507"/>
                    </a:moveTo>
                    <a:cubicBezTo>
                      <a:pt x="420709" y="264394"/>
                      <a:pt x="416429" y="286020"/>
                      <a:pt x="408718" y="306515"/>
                    </a:cubicBezTo>
                    <a:cubicBezTo>
                      <a:pt x="401485" y="324971"/>
                      <a:pt x="391037" y="341999"/>
                      <a:pt x="377857" y="356807"/>
                    </a:cubicBezTo>
                    <a:cubicBezTo>
                      <a:pt x="356714" y="381975"/>
                      <a:pt x="338588" y="409531"/>
                      <a:pt x="323850" y="438912"/>
                    </a:cubicBezTo>
                    <a:lnTo>
                      <a:pt x="152400" y="438912"/>
                    </a:lnTo>
                    <a:cubicBezTo>
                      <a:pt x="137831" y="409455"/>
                      <a:pt x="119864" y="381803"/>
                      <a:pt x="98870" y="356521"/>
                    </a:cubicBezTo>
                    <a:cubicBezTo>
                      <a:pt x="85690" y="341713"/>
                      <a:pt x="75241" y="324685"/>
                      <a:pt x="68008" y="306229"/>
                    </a:cubicBezTo>
                    <a:cubicBezTo>
                      <a:pt x="60135" y="285761"/>
                      <a:pt x="55694" y="264135"/>
                      <a:pt x="54864" y="242221"/>
                    </a:cubicBezTo>
                    <a:lnTo>
                      <a:pt x="54864" y="235363"/>
                    </a:lnTo>
                    <a:cubicBezTo>
                      <a:pt x="56570" y="135350"/>
                      <a:pt x="137813" y="54995"/>
                      <a:pt x="237839" y="54388"/>
                    </a:cubicBezTo>
                    <a:lnTo>
                      <a:pt x="237839" y="54388"/>
                    </a:lnTo>
                    <a:cubicBezTo>
                      <a:pt x="337865" y="54995"/>
                      <a:pt x="419109" y="135350"/>
                      <a:pt x="420814" y="235363"/>
                    </a:cubicBezTo>
                    <a:close/>
                  </a:path>
                </a:pathLst>
              </a:custGeom>
              <a:solidFill>
                <a:schemeClr val="bg1"/>
              </a:solidFill>
              <a:ln w="9525" cap="flat">
                <a:noFill/>
                <a:prstDash val="solid"/>
                <a:miter/>
              </a:ln>
            </p:spPr>
            <p:txBody>
              <a:bodyPr rtlCol="0" anchor="ctr"/>
              <a:lstStyle/>
              <a:p>
                <a:endParaRPr lang="es-UY">
                  <a:latin typeface="Segoe UI "/>
                </a:endParaRPr>
              </a:p>
            </p:txBody>
          </p:sp>
          <p:sp>
            <p:nvSpPr>
              <p:cNvPr id="61" name="Freeform: Shape 149">
                <a:extLst>
                  <a:ext uri="{FF2B5EF4-FFF2-40B4-BE49-F238E27FC236}">
                    <a16:creationId xmlns:a16="http://schemas.microsoft.com/office/drawing/2014/main" id="{68537441-0A09-A907-6DB1-8C713B0CE05E}"/>
                  </a:ext>
                </a:extLst>
              </p:cNvPr>
              <p:cNvSpPr/>
              <p:nvPr/>
            </p:nvSpPr>
            <p:spPr>
              <a:xfrm>
                <a:off x="4714017" y="3442416"/>
                <a:ext cx="38100" cy="104775"/>
              </a:xfrm>
              <a:custGeom>
                <a:avLst/>
                <a:gdLst>
                  <a:gd name="connsiteX0" fmla="*/ 19050 w 38100"/>
                  <a:gd name="connsiteY0" fmla="*/ 104775 h 104775"/>
                  <a:gd name="connsiteX1" fmla="*/ 38100 w 38100"/>
                  <a:gd name="connsiteY1" fmla="*/ 85725 h 104775"/>
                  <a:gd name="connsiteX2" fmla="*/ 38100 w 38100"/>
                  <a:gd name="connsiteY2" fmla="*/ 19050 h 104775"/>
                  <a:gd name="connsiteX3" fmla="*/ 19050 w 38100"/>
                  <a:gd name="connsiteY3" fmla="*/ 0 h 104775"/>
                  <a:gd name="connsiteX4" fmla="*/ 0 w 38100"/>
                  <a:gd name="connsiteY4" fmla="*/ 19050 h 104775"/>
                  <a:gd name="connsiteX5" fmla="*/ 0 w 38100"/>
                  <a:gd name="connsiteY5" fmla="*/ 85725 h 104775"/>
                  <a:gd name="connsiteX6" fmla="*/ 19050 w 38100"/>
                  <a:gd name="connsiteY6" fmla="*/ 10477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104775">
                    <a:moveTo>
                      <a:pt x="19050" y="104775"/>
                    </a:moveTo>
                    <a:cubicBezTo>
                      <a:pt x="29571" y="104775"/>
                      <a:pt x="38100" y="96246"/>
                      <a:pt x="38100" y="85725"/>
                    </a:cubicBezTo>
                    <a:lnTo>
                      <a:pt x="38100" y="19050"/>
                    </a:lnTo>
                    <a:cubicBezTo>
                      <a:pt x="38100" y="8529"/>
                      <a:pt x="29571" y="0"/>
                      <a:pt x="19050" y="0"/>
                    </a:cubicBezTo>
                    <a:cubicBezTo>
                      <a:pt x="8529" y="0"/>
                      <a:pt x="0" y="8529"/>
                      <a:pt x="0" y="19050"/>
                    </a:cubicBezTo>
                    <a:lnTo>
                      <a:pt x="0" y="85725"/>
                    </a:lnTo>
                    <a:cubicBezTo>
                      <a:pt x="0" y="96246"/>
                      <a:pt x="8529" y="104775"/>
                      <a:pt x="19050" y="104775"/>
                    </a:cubicBezTo>
                    <a:close/>
                  </a:path>
                </a:pathLst>
              </a:custGeom>
              <a:solidFill>
                <a:schemeClr val="bg1"/>
              </a:solidFill>
              <a:ln w="9525" cap="flat">
                <a:noFill/>
                <a:prstDash val="solid"/>
                <a:miter/>
              </a:ln>
            </p:spPr>
            <p:txBody>
              <a:bodyPr rtlCol="0" anchor="ctr"/>
              <a:lstStyle/>
              <a:p>
                <a:endParaRPr lang="es-UY">
                  <a:latin typeface="Segoe UI "/>
                </a:endParaRPr>
              </a:p>
            </p:txBody>
          </p:sp>
          <p:sp>
            <p:nvSpPr>
              <p:cNvPr id="62" name="Freeform: Shape 150">
                <a:extLst>
                  <a:ext uri="{FF2B5EF4-FFF2-40B4-BE49-F238E27FC236}">
                    <a16:creationId xmlns:a16="http://schemas.microsoft.com/office/drawing/2014/main" id="{613BFF4A-758E-AA99-F667-B339D9A334CF}"/>
                  </a:ext>
                </a:extLst>
              </p:cNvPr>
              <p:cNvSpPr/>
              <p:nvPr/>
            </p:nvSpPr>
            <p:spPr>
              <a:xfrm>
                <a:off x="4454934" y="3551805"/>
                <a:ext cx="84504" cy="84649"/>
              </a:xfrm>
              <a:custGeom>
                <a:avLst/>
                <a:gdLst>
                  <a:gd name="connsiteX0" fmla="*/ 52105 w 84504"/>
                  <a:gd name="connsiteY0" fmla="*/ 79111 h 84649"/>
                  <a:gd name="connsiteX1" fmla="*/ 78965 w 84504"/>
                  <a:gd name="connsiteY1" fmla="*/ 79111 h 84649"/>
                  <a:gd name="connsiteX2" fmla="*/ 78965 w 84504"/>
                  <a:gd name="connsiteY2" fmla="*/ 52250 h 84649"/>
                  <a:gd name="connsiteX3" fmla="*/ 31817 w 84504"/>
                  <a:gd name="connsiteY3" fmla="*/ 4911 h 84649"/>
                  <a:gd name="connsiteX4" fmla="*/ 4910 w 84504"/>
                  <a:gd name="connsiteY4" fmla="*/ 6283 h 84649"/>
                  <a:gd name="connsiteX5" fmla="*/ 4956 w 84504"/>
                  <a:gd name="connsiteY5" fmla="*/ 31866 h 84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504" h="84649">
                    <a:moveTo>
                      <a:pt x="52105" y="79111"/>
                    </a:moveTo>
                    <a:cubicBezTo>
                      <a:pt x="59535" y="86496"/>
                      <a:pt x="71535" y="86496"/>
                      <a:pt x="78965" y="79111"/>
                    </a:cubicBezTo>
                    <a:cubicBezTo>
                      <a:pt x="86351" y="71680"/>
                      <a:pt x="86351" y="59680"/>
                      <a:pt x="78965" y="52250"/>
                    </a:cubicBezTo>
                    <a:lnTo>
                      <a:pt x="31817" y="4911"/>
                    </a:lnTo>
                    <a:cubicBezTo>
                      <a:pt x="24008" y="-2140"/>
                      <a:pt x="11962" y="-1525"/>
                      <a:pt x="4910" y="6283"/>
                    </a:cubicBezTo>
                    <a:cubicBezTo>
                      <a:pt x="-1654" y="13555"/>
                      <a:pt x="-1634" y="24619"/>
                      <a:pt x="4956" y="31866"/>
                    </a:cubicBezTo>
                    <a:close/>
                  </a:path>
                </a:pathLst>
              </a:custGeom>
              <a:solidFill>
                <a:schemeClr val="bg1"/>
              </a:solidFill>
              <a:ln w="9525" cap="flat">
                <a:noFill/>
                <a:prstDash val="solid"/>
                <a:miter/>
              </a:ln>
            </p:spPr>
            <p:txBody>
              <a:bodyPr rtlCol="0" anchor="ctr"/>
              <a:lstStyle/>
              <a:p>
                <a:endParaRPr lang="es-UY">
                  <a:latin typeface="Segoe UI "/>
                </a:endParaRPr>
              </a:p>
            </p:txBody>
          </p:sp>
          <p:sp>
            <p:nvSpPr>
              <p:cNvPr id="63" name="Freeform: Shape 151">
                <a:extLst>
                  <a:ext uri="{FF2B5EF4-FFF2-40B4-BE49-F238E27FC236}">
                    <a16:creationId xmlns:a16="http://schemas.microsoft.com/office/drawing/2014/main" id="{FE1825D8-1101-26CF-6D08-D0A9EE0ED039}"/>
                  </a:ext>
                </a:extLst>
              </p:cNvPr>
              <p:cNvSpPr/>
              <p:nvPr/>
            </p:nvSpPr>
            <p:spPr>
              <a:xfrm>
                <a:off x="4926505" y="3556747"/>
                <a:ext cx="83603" cy="83426"/>
              </a:xfrm>
              <a:custGeom>
                <a:avLst/>
                <a:gdLst>
                  <a:gd name="connsiteX0" fmla="*/ 19446 w 83603"/>
                  <a:gd name="connsiteY0" fmla="*/ 83407 h 83426"/>
                  <a:gd name="connsiteX1" fmla="*/ 32971 w 83603"/>
                  <a:gd name="connsiteY1" fmla="*/ 77787 h 83426"/>
                  <a:gd name="connsiteX2" fmla="*/ 80025 w 83603"/>
                  <a:gd name="connsiteY2" fmla="*/ 30162 h 83426"/>
                  <a:gd name="connsiteX3" fmla="*/ 75664 w 83603"/>
                  <a:gd name="connsiteY3" fmla="*/ 3577 h 83426"/>
                  <a:gd name="connsiteX4" fmla="*/ 53164 w 83603"/>
                  <a:gd name="connsiteY4" fmla="*/ 3778 h 83426"/>
                  <a:gd name="connsiteX5" fmla="*/ 5539 w 83603"/>
                  <a:gd name="connsiteY5" fmla="*/ 51403 h 83426"/>
                  <a:gd name="connsiteX6" fmla="*/ 5539 w 83603"/>
                  <a:gd name="connsiteY6" fmla="*/ 78264 h 83426"/>
                  <a:gd name="connsiteX7" fmla="*/ 19446 w 83603"/>
                  <a:gd name="connsiteY7" fmla="*/ 83407 h 8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603" h="83426">
                    <a:moveTo>
                      <a:pt x="19446" y="83407"/>
                    </a:moveTo>
                    <a:cubicBezTo>
                      <a:pt x="24523" y="83411"/>
                      <a:pt x="29392" y="81388"/>
                      <a:pt x="32971" y="77787"/>
                    </a:cubicBezTo>
                    <a:lnTo>
                      <a:pt x="80025" y="30162"/>
                    </a:lnTo>
                    <a:cubicBezTo>
                      <a:pt x="86162" y="21617"/>
                      <a:pt x="84210" y="9714"/>
                      <a:pt x="75664" y="3577"/>
                    </a:cubicBezTo>
                    <a:cubicBezTo>
                      <a:pt x="68922" y="-1265"/>
                      <a:pt x="59819" y="-1184"/>
                      <a:pt x="53164" y="3778"/>
                    </a:cubicBezTo>
                    <a:lnTo>
                      <a:pt x="5539" y="51403"/>
                    </a:lnTo>
                    <a:cubicBezTo>
                      <a:pt x="-1846" y="58834"/>
                      <a:pt x="-1846" y="70833"/>
                      <a:pt x="5539" y="78264"/>
                    </a:cubicBezTo>
                    <a:cubicBezTo>
                      <a:pt x="9290" y="81786"/>
                      <a:pt x="14306" y="83641"/>
                      <a:pt x="19446" y="83407"/>
                    </a:cubicBezTo>
                    <a:close/>
                  </a:path>
                </a:pathLst>
              </a:custGeom>
              <a:solidFill>
                <a:schemeClr val="bg1"/>
              </a:solidFill>
              <a:ln w="9525" cap="flat">
                <a:noFill/>
                <a:prstDash val="solid"/>
                <a:miter/>
              </a:ln>
            </p:spPr>
            <p:txBody>
              <a:bodyPr rtlCol="0" anchor="ctr"/>
              <a:lstStyle/>
              <a:p>
                <a:endParaRPr lang="es-UY">
                  <a:latin typeface="Segoe UI "/>
                </a:endParaRPr>
              </a:p>
            </p:txBody>
          </p:sp>
          <p:sp>
            <p:nvSpPr>
              <p:cNvPr id="64" name="Freeform: Shape 152">
                <a:extLst>
                  <a:ext uri="{FF2B5EF4-FFF2-40B4-BE49-F238E27FC236}">
                    <a16:creationId xmlns:a16="http://schemas.microsoft.com/office/drawing/2014/main" id="{5C628088-1E8F-33DC-12B8-DEA56A98012D}"/>
                  </a:ext>
                </a:extLst>
              </p:cNvPr>
              <p:cNvSpPr/>
              <p:nvPr/>
            </p:nvSpPr>
            <p:spPr>
              <a:xfrm>
                <a:off x="4351496" y="3799603"/>
                <a:ext cx="104775" cy="38100"/>
              </a:xfrm>
              <a:custGeom>
                <a:avLst/>
                <a:gdLst>
                  <a:gd name="connsiteX0" fmla="*/ 85725 w 104775"/>
                  <a:gd name="connsiteY0" fmla="*/ 0 h 38100"/>
                  <a:gd name="connsiteX1" fmla="*/ 19050 w 104775"/>
                  <a:gd name="connsiteY1" fmla="*/ 0 h 38100"/>
                  <a:gd name="connsiteX2" fmla="*/ 0 w 104775"/>
                  <a:gd name="connsiteY2" fmla="*/ 19050 h 38100"/>
                  <a:gd name="connsiteX3" fmla="*/ 19050 w 104775"/>
                  <a:gd name="connsiteY3" fmla="*/ 38100 h 38100"/>
                  <a:gd name="connsiteX4" fmla="*/ 85725 w 104775"/>
                  <a:gd name="connsiteY4" fmla="*/ 38100 h 38100"/>
                  <a:gd name="connsiteX5" fmla="*/ 104775 w 104775"/>
                  <a:gd name="connsiteY5" fmla="*/ 19050 h 38100"/>
                  <a:gd name="connsiteX6" fmla="*/ 85725 w 104775"/>
                  <a:gd name="connsiteY6"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38100">
                    <a:moveTo>
                      <a:pt x="85725" y="0"/>
                    </a:moveTo>
                    <a:lnTo>
                      <a:pt x="19050" y="0"/>
                    </a:lnTo>
                    <a:cubicBezTo>
                      <a:pt x="8529" y="0"/>
                      <a:pt x="0" y="8529"/>
                      <a:pt x="0" y="19050"/>
                    </a:cubicBezTo>
                    <a:cubicBezTo>
                      <a:pt x="0" y="29571"/>
                      <a:pt x="8529" y="38100"/>
                      <a:pt x="19050" y="38100"/>
                    </a:cubicBezTo>
                    <a:lnTo>
                      <a:pt x="85725" y="38100"/>
                    </a:lnTo>
                    <a:cubicBezTo>
                      <a:pt x="96246" y="38100"/>
                      <a:pt x="104775" y="29571"/>
                      <a:pt x="104775" y="19050"/>
                    </a:cubicBezTo>
                    <a:cubicBezTo>
                      <a:pt x="104775" y="8529"/>
                      <a:pt x="96246" y="0"/>
                      <a:pt x="85725" y="0"/>
                    </a:cubicBezTo>
                    <a:close/>
                  </a:path>
                </a:pathLst>
              </a:custGeom>
              <a:solidFill>
                <a:schemeClr val="bg1"/>
              </a:solidFill>
              <a:ln w="9525" cap="flat">
                <a:noFill/>
                <a:prstDash val="solid"/>
                <a:miter/>
              </a:ln>
            </p:spPr>
            <p:txBody>
              <a:bodyPr rtlCol="0" anchor="ctr"/>
              <a:lstStyle/>
              <a:p>
                <a:endParaRPr lang="es-UY">
                  <a:latin typeface="Segoe UI "/>
                </a:endParaRPr>
              </a:p>
            </p:txBody>
          </p:sp>
          <p:sp>
            <p:nvSpPr>
              <p:cNvPr id="66" name="Freeform: Shape 153">
                <a:extLst>
                  <a:ext uri="{FF2B5EF4-FFF2-40B4-BE49-F238E27FC236}">
                    <a16:creationId xmlns:a16="http://schemas.microsoft.com/office/drawing/2014/main" id="{3F543CA6-4A90-6277-81B8-C3CCFC7ACCA9}"/>
                  </a:ext>
                </a:extLst>
              </p:cNvPr>
              <p:cNvSpPr/>
              <p:nvPr/>
            </p:nvSpPr>
            <p:spPr>
              <a:xfrm>
                <a:off x="4453231" y="4001143"/>
                <a:ext cx="85249" cy="85725"/>
              </a:xfrm>
              <a:custGeom>
                <a:avLst/>
                <a:gdLst>
                  <a:gd name="connsiteX0" fmla="*/ 53808 w 85249"/>
                  <a:gd name="connsiteY0" fmla="*/ 4581 h 85725"/>
                  <a:gd name="connsiteX1" fmla="*/ 6659 w 85249"/>
                  <a:gd name="connsiteY1" fmla="*/ 52206 h 85725"/>
                  <a:gd name="connsiteX2" fmla="*/ 4581 w 85249"/>
                  <a:gd name="connsiteY2" fmla="*/ 79066 h 85725"/>
                  <a:gd name="connsiteX3" fmla="*/ 31442 w 85249"/>
                  <a:gd name="connsiteY3" fmla="*/ 81144 h 85725"/>
                  <a:gd name="connsiteX4" fmla="*/ 33520 w 85249"/>
                  <a:gd name="connsiteY4" fmla="*/ 79066 h 85725"/>
                  <a:gd name="connsiteX5" fmla="*/ 80669 w 85249"/>
                  <a:gd name="connsiteY5" fmla="*/ 31441 h 85725"/>
                  <a:gd name="connsiteX6" fmla="*/ 78590 w 85249"/>
                  <a:gd name="connsiteY6" fmla="*/ 4581 h 85725"/>
                  <a:gd name="connsiteX7" fmla="*/ 53808 w 85249"/>
                  <a:gd name="connsiteY7" fmla="*/ 4581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249" h="85725">
                    <a:moveTo>
                      <a:pt x="53808" y="4581"/>
                    </a:moveTo>
                    <a:lnTo>
                      <a:pt x="6659" y="52206"/>
                    </a:lnTo>
                    <a:cubicBezTo>
                      <a:pt x="-1332" y="59049"/>
                      <a:pt x="-2263" y="71075"/>
                      <a:pt x="4581" y="79066"/>
                    </a:cubicBezTo>
                    <a:cubicBezTo>
                      <a:pt x="11425" y="87058"/>
                      <a:pt x="23451" y="87987"/>
                      <a:pt x="31442" y="81144"/>
                    </a:cubicBezTo>
                    <a:cubicBezTo>
                      <a:pt x="32187" y="80506"/>
                      <a:pt x="32882" y="79811"/>
                      <a:pt x="33520" y="79066"/>
                    </a:cubicBezTo>
                    <a:lnTo>
                      <a:pt x="80669" y="31441"/>
                    </a:lnTo>
                    <a:cubicBezTo>
                      <a:pt x="87512" y="23450"/>
                      <a:pt x="86582" y="11424"/>
                      <a:pt x="78590" y="4581"/>
                    </a:cubicBezTo>
                    <a:cubicBezTo>
                      <a:pt x="71459" y="-1527"/>
                      <a:pt x="60941" y="-1527"/>
                      <a:pt x="53808" y="4581"/>
                    </a:cubicBezTo>
                    <a:close/>
                  </a:path>
                </a:pathLst>
              </a:custGeom>
              <a:solidFill>
                <a:schemeClr val="bg1"/>
              </a:solidFill>
              <a:ln w="9525" cap="flat">
                <a:noFill/>
                <a:prstDash val="solid"/>
                <a:miter/>
              </a:ln>
            </p:spPr>
            <p:txBody>
              <a:bodyPr rtlCol="0" anchor="ctr"/>
              <a:lstStyle/>
              <a:p>
                <a:endParaRPr lang="es-UY">
                  <a:latin typeface="Segoe UI "/>
                </a:endParaRPr>
              </a:p>
            </p:txBody>
          </p:sp>
          <p:sp>
            <p:nvSpPr>
              <p:cNvPr id="67" name="Freeform: Shape 154">
                <a:extLst>
                  <a:ext uri="{FF2B5EF4-FFF2-40B4-BE49-F238E27FC236}">
                    <a16:creationId xmlns:a16="http://schemas.microsoft.com/office/drawing/2014/main" id="{C14A2F74-94D3-93A7-293D-0CF4DB8315B2}"/>
                  </a:ext>
                </a:extLst>
              </p:cNvPr>
              <p:cNvSpPr/>
              <p:nvPr/>
            </p:nvSpPr>
            <p:spPr>
              <a:xfrm>
                <a:off x="4926287" y="3995821"/>
                <a:ext cx="87546" cy="87626"/>
              </a:xfrm>
              <a:custGeom>
                <a:avLst/>
                <a:gdLst>
                  <a:gd name="connsiteX0" fmla="*/ 33190 w 87546"/>
                  <a:gd name="connsiteY0" fmla="*/ 6283 h 87626"/>
                  <a:gd name="connsiteX1" fmla="*/ 6283 w 87546"/>
                  <a:gd name="connsiteY1" fmla="*/ 4911 h 87626"/>
                  <a:gd name="connsiteX2" fmla="*/ 4911 w 87546"/>
                  <a:gd name="connsiteY2" fmla="*/ 31817 h 87626"/>
                  <a:gd name="connsiteX3" fmla="*/ 6234 w 87546"/>
                  <a:gd name="connsiteY3" fmla="*/ 33144 h 87626"/>
                  <a:gd name="connsiteX4" fmla="*/ 53859 w 87546"/>
                  <a:gd name="connsiteY4" fmla="*/ 80769 h 87626"/>
                  <a:gd name="connsiteX5" fmla="*/ 80689 w 87546"/>
                  <a:gd name="connsiteY5" fmla="*/ 83213 h 87626"/>
                  <a:gd name="connsiteX6" fmla="*/ 83133 w 87546"/>
                  <a:gd name="connsiteY6" fmla="*/ 56384 h 87626"/>
                  <a:gd name="connsiteX7" fmla="*/ 80052 w 87546"/>
                  <a:gd name="connsiteY7" fmla="*/ 53432 h 8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546" h="87626">
                    <a:moveTo>
                      <a:pt x="33190" y="6283"/>
                    </a:moveTo>
                    <a:cubicBezTo>
                      <a:pt x="26139" y="-1525"/>
                      <a:pt x="14093" y="-2140"/>
                      <a:pt x="6283" y="4911"/>
                    </a:cubicBezTo>
                    <a:cubicBezTo>
                      <a:pt x="-1525" y="11961"/>
                      <a:pt x="-2140" y="24007"/>
                      <a:pt x="4911" y="31817"/>
                    </a:cubicBezTo>
                    <a:cubicBezTo>
                      <a:pt x="5330" y="32280"/>
                      <a:pt x="5772" y="32724"/>
                      <a:pt x="6234" y="33144"/>
                    </a:cubicBezTo>
                    <a:lnTo>
                      <a:pt x="53859" y="80769"/>
                    </a:lnTo>
                    <a:cubicBezTo>
                      <a:pt x="60593" y="88853"/>
                      <a:pt x="72605" y="89947"/>
                      <a:pt x="80689" y="83213"/>
                    </a:cubicBezTo>
                    <a:cubicBezTo>
                      <a:pt x="88773" y="76480"/>
                      <a:pt x="89866" y="64468"/>
                      <a:pt x="83133" y="56384"/>
                    </a:cubicBezTo>
                    <a:cubicBezTo>
                      <a:pt x="82219" y="55288"/>
                      <a:pt x="81187" y="54298"/>
                      <a:pt x="80052" y="53432"/>
                    </a:cubicBezTo>
                    <a:close/>
                  </a:path>
                </a:pathLst>
              </a:custGeom>
              <a:solidFill>
                <a:schemeClr val="bg1"/>
              </a:solidFill>
              <a:ln w="9525" cap="flat">
                <a:noFill/>
                <a:prstDash val="solid"/>
                <a:miter/>
              </a:ln>
            </p:spPr>
            <p:txBody>
              <a:bodyPr rtlCol="0" anchor="ctr"/>
              <a:lstStyle/>
              <a:p>
                <a:endParaRPr lang="es-UY">
                  <a:latin typeface="Segoe UI "/>
                </a:endParaRPr>
              </a:p>
            </p:txBody>
          </p:sp>
          <p:sp>
            <p:nvSpPr>
              <p:cNvPr id="68" name="Freeform: Shape 155">
                <a:extLst>
                  <a:ext uri="{FF2B5EF4-FFF2-40B4-BE49-F238E27FC236}">
                    <a16:creationId xmlns:a16="http://schemas.microsoft.com/office/drawing/2014/main" id="{F3F22111-3F84-70AE-0B27-7F56A412F73E}"/>
                  </a:ext>
                </a:extLst>
              </p:cNvPr>
              <p:cNvSpPr/>
              <p:nvPr/>
            </p:nvSpPr>
            <p:spPr>
              <a:xfrm>
                <a:off x="5006340" y="3798936"/>
                <a:ext cx="104775" cy="38100"/>
              </a:xfrm>
              <a:custGeom>
                <a:avLst/>
                <a:gdLst>
                  <a:gd name="connsiteX0" fmla="*/ 85725 w 104775"/>
                  <a:gd name="connsiteY0" fmla="*/ 0 h 38100"/>
                  <a:gd name="connsiteX1" fmla="*/ 19050 w 104775"/>
                  <a:gd name="connsiteY1" fmla="*/ 0 h 38100"/>
                  <a:gd name="connsiteX2" fmla="*/ 0 w 104775"/>
                  <a:gd name="connsiteY2" fmla="*/ 19050 h 38100"/>
                  <a:gd name="connsiteX3" fmla="*/ 19050 w 104775"/>
                  <a:gd name="connsiteY3" fmla="*/ 38100 h 38100"/>
                  <a:gd name="connsiteX4" fmla="*/ 85725 w 104775"/>
                  <a:gd name="connsiteY4" fmla="*/ 38100 h 38100"/>
                  <a:gd name="connsiteX5" fmla="*/ 104775 w 104775"/>
                  <a:gd name="connsiteY5" fmla="*/ 19050 h 38100"/>
                  <a:gd name="connsiteX6" fmla="*/ 85725 w 104775"/>
                  <a:gd name="connsiteY6"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38100">
                    <a:moveTo>
                      <a:pt x="85725" y="0"/>
                    </a:moveTo>
                    <a:lnTo>
                      <a:pt x="19050" y="0"/>
                    </a:lnTo>
                    <a:cubicBezTo>
                      <a:pt x="8529" y="0"/>
                      <a:pt x="0" y="8529"/>
                      <a:pt x="0" y="19050"/>
                    </a:cubicBezTo>
                    <a:cubicBezTo>
                      <a:pt x="0" y="29571"/>
                      <a:pt x="8529" y="38100"/>
                      <a:pt x="19050" y="38100"/>
                    </a:cubicBezTo>
                    <a:lnTo>
                      <a:pt x="85725" y="38100"/>
                    </a:lnTo>
                    <a:cubicBezTo>
                      <a:pt x="96246" y="38100"/>
                      <a:pt x="104775" y="29571"/>
                      <a:pt x="104775" y="19050"/>
                    </a:cubicBezTo>
                    <a:cubicBezTo>
                      <a:pt x="104775" y="8529"/>
                      <a:pt x="96246" y="0"/>
                      <a:pt x="85725" y="0"/>
                    </a:cubicBezTo>
                    <a:close/>
                  </a:path>
                </a:pathLst>
              </a:custGeom>
              <a:solidFill>
                <a:schemeClr val="bg1"/>
              </a:solidFill>
              <a:ln w="9525" cap="flat">
                <a:noFill/>
                <a:prstDash val="solid"/>
                <a:miter/>
              </a:ln>
            </p:spPr>
            <p:txBody>
              <a:bodyPr rtlCol="0" anchor="ctr"/>
              <a:lstStyle/>
              <a:p>
                <a:endParaRPr lang="es-UY">
                  <a:latin typeface="Segoe UI "/>
                </a:endParaRPr>
              </a:p>
            </p:txBody>
          </p:sp>
        </p:grpSp>
      </p:grpSp>
      <p:grpSp>
        <p:nvGrpSpPr>
          <p:cNvPr id="123" name="Group 122">
            <a:extLst>
              <a:ext uri="{FF2B5EF4-FFF2-40B4-BE49-F238E27FC236}">
                <a16:creationId xmlns:a16="http://schemas.microsoft.com/office/drawing/2014/main" id="{99281391-68F1-8441-20E9-4F8C9E11A8FD}"/>
              </a:ext>
            </a:extLst>
          </p:cNvPr>
          <p:cNvGrpSpPr/>
          <p:nvPr/>
        </p:nvGrpSpPr>
        <p:grpSpPr>
          <a:xfrm>
            <a:off x="5024576" y="1531701"/>
            <a:ext cx="2295013" cy="5181333"/>
            <a:chOff x="5024576" y="1531701"/>
            <a:chExt cx="2295013" cy="5181333"/>
          </a:xfrm>
        </p:grpSpPr>
        <p:sp>
          <p:nvSpPr>
            <p:cNvPr id="4" name="Round Same-side Corner of Rectangle 3">
              <a:extLst>
                <a:ext uri="{FF2B5EF4-FFF2-40B4-BE49-F238E27FC236}">
                  <a16:creationId xmlns:a16="http://schemas.microsoft.com/office/drawing/2014/main" id="{0363A858-C4E0-4A35-A3E2-035C5B7EB81C}"/>
                </a:ext>
              </a:extLst>
            </p:cNvPr>
            <p:cNvSpPr/>
            <p:nvPr/>
          </p:nvSpPr>
          <p:spPr>
            <a:xfrm>
              <a:off x="5024577" y="1531701"/>
              <a:ext cx="2295012" cy="5181333"/>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dirty="0"/>
            </a:p>
          </p:txBody>
        </p:sp>
        <p:sp>
          <p:nvSpPr>
            <p:cNvPr id="83" name="Rectangle 82">
              <a:extLst>
                <a:ext uri="{FF2B5EF4-FFF2-40B4-BE49-F238E27FC236}">
                  <a16:creationId xmlns:a16="http://schemas.microsoft.com/office/drawing/2014/main" id="{85A38447-9D9F-440E-9A29-50D42404EEAE}"/>
                </a:ext>
              </a:extLst>
            </p:cNvPr>
            <p:cNvSpPr/>
            <p:nvPr/>
          </p:nvSpPr>
          <p:spPr>
            <a:xfrm>
              <a:off x="5202933" y="3171945"/>
              <a:ext cx="1938301" cy="2096708"/>
            </a:xfrm>
            <a:prstGeom prst="rect">
              <a:avLst/>
            </a:prstGeom>
          </p:spPr>
          <p:txBody>
            <a:bodyPr wrap="square" lIns="0" tIns="0" rIns="0" bIns="0" anchor="t">
              <a:noAutofit/>
            </a:bodyPr>
            <a:lstStyle/>
            <a:p>
              <a:pPr algn="ctr"/>
              <a:r>
                <a:rPr lang="en-IN" sz="1600" b="1" dirty="0">
                  <a:solidFill>
                    <a:schemeClr val="bg1"/>
                  </a:solidFill>
                  <a:ea typeface="Open Sans" panose="020B0606030504020204" pitchFamily="34" charset="0"/>
                  <a:cs typeface="Open Sans" panose="020B0606030504020204" pitchFamily="34" charset="0"/>
                </a:rPr>
                <a:t>Helping You Achieve More</a:t>
              </a:r>
            </a:p>
            <a:p>
              <a:pPr algn="ctr"/>
              <a:endParaRPr lang="en-IN" sz="1200" dirty="0">
                <a:solidFill>
                  <a:schemeClr val="bg1"/>
                </a:solidFill>
                <a:ea typeface="Open Sans" panose="020B0606030504020204" pitchFamily="34" charset="0"/>
                <a:cs typeface="Open Sans" panose="020B0606030504020204" pitchFamily="34" charset="0"/>
              </a:endParaRPr>
            </a:p>
            <a:p>
              <a:pPr algn="ctr"/>
              <a:r>
                <a:rPr lang="en-IN" sz="1200" dirty="0">
                  <a:solidFill>
                    <a:schemeClr val="bg1"/>
                  </a:solidFill>
                  <a:ea typeface="Open Sans" panose="020B0606030504020204" pitchFamily="34" charset="0"/>
                  <a:cs typeface="Open Sans" panose="020B0606030504020204" pitchFamily="34" charset="0"/>
                </a:rPr>
                <a:t>We focus on delivering user-centric software solutions that streamline your workflow and amplify your success with responsive support and empowering tools.</a:t>
              </a:r>
            </a:p>
          </p:txBody>
        </p:sp>
        <p:sp>
          <p:nvSpPr>
            <p:cNvPr id="74" name="TextBox 73">
              <a:extLst>
                <a:ext uri="{FF2B5EF4-FFF2-40B4-BE49-F238E27FC236}">
                  <a16:creationId xmlns:a16="http://schemas.microsoft.com/office/drawing/2014/main" id="{3C3CF40D-EF09-4B00-BABF-8C8E0F2D8507}"/>
                </a:ext>
              </a:extLst>
            </p:cNvPr>
            <p:cNvSpPr txBox="1"/>
            <p:nvPr/>
          </p:nvSpPr>
          <p:spPr>
            <a:xfrm>
              <a:off x="5024576" y="2265770"/>
              <a:ext cx="2295011" cy="633188"/>
            </a:xfrm>
            <a:prstGeom prst="rect">
              <a:avLst/>
            </a:prstGeom>
            <a:solidFill>
              <a:schemeClr val="bg1"/>
            </a:solidFill>
            <a:ln>
              <a:noFill/>
            </a:ln>
          </p:spPr>
          <p:txBody>
            <a:bodyPr wrap="square" lIns="0" tIns="0" rIns="0" bIns="0" rtlCol="0" anchor="ctr">
              <a:noAutofit/>
            </a:bodyPr>
            <a:lstStyle/>
            <a:p>
              <a:pPr algn="ctr"/>
              <a:r>
                <a:rPr lang="en-IN" b="1" dirty="0">
                  <a:solidFill>
                    <a:schemeClr val="accent3"/>
                  </a:solidFill>
                </a:rPr>
                <a:t>SUPPORTIVE</a:t>
              </a:r>
              <a:endParaRPr lang="en-IN" sz="1800" b="1" dirty="0">
                <a:solidFill>
                  <a:schemeClr val="accent3"/>
                </a:solidFill>
              </a:endParaRPr>
            </a:p>
          </p:txBody>
        </p:sp>
        <p:sp>
          <p:nvSpPr>
            <p:cNvPr id="9" name="Oval 8">
              <a:extLst>
                <a:ext uri="{FF2B5EF4-FFF2-40B4-BE49-F238E27FC236}">
                  <a16:creationId xmlns:a16="http://schemas.microsoft.com/office/drawing/2014/main" id="{A15AB082-2E24-C6CE-BD9D-4739E378E85D}"/>
                </a:ext>
              </a:extLst>
            </p:cNvPr>
            <p:cNvSpPr>
              <a:spLocks noChangeAspect="1"/>
            </p:cNvSpPr>
            <p:nvPr/>
          </p:nvSpPr>
          <p:spPr>
            <a:xfrm>
              <a:off x="5599226" y="5332349"/>
              <a:ext cx="1138512" cy="1139660"/>
            </a:xfrm>
            <a:prstGeom prst="ellipse">
              <a:avLst/>
            </a:prstGeom>
            <a:solidFill>
              <a:schemeClr val="bg1">
                <a:alpha val="24000"/>
              </a:schemeClr>
            </a:solidFill>
            <a:ln w="114300">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70" name="Group 69">
              <a:extLst>
                <a:ext uri="{FF2B5EF4-FFF2-40B4-BE49-F238E27FC236}">
                  <a16:creationId xmlns:a16="http://schemas.microsoft.com/office/drawing/2014/main" id="{19EEBD69-9B4D-98D8-638D-716BF53B278A}"/>
                </a:ext>
              </a:extLst>
            </p:cNvPr>
            <p:cNvGrpSpPr>
              <a:grpSpLocks noChangeAspect="1"/>
            </p:cNvGrpSpPr>
            <p:nvPr/>
          </p:nvGrpSpPr>
          <p:grpSpPr>
            <a:xfrm>
              <a:off x="5842060" y="5592571"/>
              <a:ext cx="652843" cy="600803"/>
              <a:chOff x="-2347913" y="603251"/>
              <a:chExt cx="3743325" cy="3762375"/>
            </a:xfrm>
            <a:solidFill>
              <a:schemeClr val="bg1"/>
            </a:solidFill>
          </p:grpSpPr>
          <p:sp>
            <p:nvSpPr>
              <p:cNvPr id="73" name="Freeform 33">
                <a:extLst>
                  <a:ext uri="{FF2B5EF4-FFF2-40B4-BE49-F238E27FC236}">
                    <a16:creationId xmlns:a16="http://schemas.microsoft.com/office/drawing/2014/main" id="{37462CEC-13A0-CCC9-DECD-8F56011986C7}"/>
                  </a:ext>
                </a:extLst>
              </p:cNvPr>
              <p:cNvSpPr>
                <a:spLocks/>
              </p:cNvSpPr>
              <p:nvPr/>
            </p:nvSpPr>
            <p:spPr bwMode="auto">
              <a:xfrm>
                <a:off x="-1706563" y="2809876"/>
                <a:ext cx="3101975" cy="1133475"/>
              </a:xfrm>
              <a:custGeom>
                <a:avLst/>
                <a:gdLst>
                  <a:gd name="T0" fmla="*/ 1314 w 1440"/>
                  <a:gd name="T1" fmla="*/ 60 h 528"/>
                  <a:gd name="T2" fmla="*/ 1049 w 1440"/>
                  <a:gd name="T3" fmla="*/ 203 h 528"/>
                  <a:gd name="T4" fmla="*/ 1024 w 1440"/>
                  <a:gd name="T5" fmla="*/ 216 h 528"/>
                  <a:gd name="T6" fmla="*/ 1025 w 1440"/>
                  <a:gd name="T7" fmla="*/ 227 h 528"/>
                  <a:gd name="T8" fmla="*/ 1001 w 1440"/>
                  <a:gd name="T9" fmla="*/ 251 h 528"/>
                  <a:gd name="T10" fmla="*/ 999 w 1440"/>
                  <a:gd name="T11" fmla="*/ 251 h 528"/>
                  <a:gd name="T12" fmla="*/ 817 w 1440"/>
                  <a:gd name="T13" fmla="*/ 243 h 528"/>
                  <a:gd name="T14" fmla="*/ 657 w 1440"/>
                  <a:gd name="T15" fmla="*/ 251 h 528"/>
                  <a:gd name="T16" fmla="*/ 629 w 1440"/>
                  <a:gd name="T17" fmla="*/ 230 h 528"/>
                  <a:gd name="T18" fmla="*/ 650 w 1440"/>
                  <a:gd name="T19" fmla="*/ 203 h 528"/>
                  <a:gd name="T20" fmla="*/ 650 w 1440"/>
                  <a:gd name="T21" fmla="*/ 203 h 528"/>
                  <a:gd name="T22" fmla="*/ 819 w 1440"/>
                  <a:gd name="T23" fmla="*/ 195 h 528"/>
                  <a:gd name="T24" fmla="*/ 974 w 1440"/>
                  <a:gd name="T25" fmla="*/ 202 h 528"/>
                  <a:gd name="T26" fmla="*/ 841 w 1440"/>
                  <a:gd name="T27" fmla="*/ 92 h 528"/>
                  <a:gd name="T28" fmla="*/ 627 w 1440"/>
                  <a:gd name="T29" fmla="*/ 92 h 528"/>
                  <a:gd name="T30" fmla="*/ 506 w 1440"/>
                  <a:gd name="T31" fmla="*/ 65 h 528"/>
                  <a:gd name="T32" fmla="*/ 484 w 1440"/>
                  <a:gd name="T33" fmla="*/ 54 h 528"/>
                  <a:gd name="T34" fmla="*/ 140 w 1440"/>
                  <a:gd name="T35" fmla="*/ 87 h 528"/>
                  <a:gd name="T36" fmla="*/ 88 w 1440"/>
                  <a:gd name="T37" fmla="*/ 134 h 528"/>
                  <a:gd name="T38" fmla="*/ 0 w 1440"/>
                  <a:gd name="T39" fmla="*/ 183 h 528"/>
                  <a:gd name="T40" fmla="*/ 105 w 1440"/>
                  <a:gd name="T41" fmla="*/ 528 h 528"/>
                  <a:gd name="T42" fmla="*/ 253 w 1440"/>
                  <a:gd name="T43" fmla="*/ 434 h 528"/>
                  <a:gd name="T44" fmla="*/ 254 w 1440"/>
                  <a:gd name="T45" fmla="*/ 434 h 528"/>
                  <a:gd name="T46" fmla="*/ 358 w 1440"/>
                  <a:gd name="T47" fmla="*/ 420 h 528"/>
                  <a:gd name="T48" fmla="*/ 679 w 1440"/>
                  <a:gd name="T49" fmla="*/ 479 h 528"/>
                  <a:gd name="T50" fmla="*/ 905 w 1440"/>
                  <a:gd name="T51" fmla="*/ 447 h 528"/>
                  <a:gd name="T52" fmla="*/ 1440 w 1440"/>
                  <a:gd name="T53" fmla="*/ 80 h 528"/>
                  <a:gd name="T54" fmla="*/ 1314 w 1440"/>
                  <a:gd name="T55" fmla="*/ 6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0" h="528">
                    <a:moveTo>
                      <a:pt x="1314" y="60"/>
                    </a:moveTo>
                    <a:cubicBezTo>
                      <a:pt x="1049" y="203"/>
                      <a:pt x="1049" y="203"/>
                      <a:pt x="1049" y="203"/>
                    </a:cubicBezTo>
                    <a:cubicBezTo>
                      <a:pt x="1024" y="216"/>
                      <a:pt x="1024" y="216"/>
                      <a:pt x="1024" y="216"/>
                    </a:cubicBezTo>
                    <a:cubicBezTo>
                      <a:pt x="1024" y="220"/>
                      <a:pt x="1025" y="224"/>
                      <a:pt x="1025" y="227"/>
                    </a:cubicBezTo>
                    <a:cubicBezTo>
                      <a:pt x="1025" y="241"/>
                      <a:pt x="1014" y="251"/>
                      <a:pt x="1001" y="251"/>
                    </a:cubicBezTo>
                    <a:cubicBezTo>
                      <a:pt x="1000" y="251"/>
                      <a:pt x="1000" y="251"/>
                      <a:pt x="999" y="251"/>
                    </a:cubicBezTo>
                    <a:cubicBezTo>
                      <a:pt x="817" y="243"/>
                      <a:pt x="817" y="243"/>
                      <a:pt x="817" y="243"/>
                    </a:cubicBezTo>
                    <a:cubicBezTo>
                      <a:pt x="763" y="241"/>
                      <a:pt x="710" y="243"/>
                      <a:pt x="657" y="251"/>
                    </a:cubicBezTo>
                    <a:cubicBezTo>
                      <a:pt x="644" y="253"/>
                      <a:pt x="631" y="244"/>
                      <a:pt x="629" y="230"/>
                    </a:cubicBezTo>
                    <a:cubicBezTo>
                      <a:pt x="627" y="217"/>
                      <a:pt x="637" y="205"/>
                      <a:pt x="650" y="203"/>
                    </a:cubicBezTo>
                    <a:cubicBezTo>
                      <a:pt x="650" y="203"/>
                      <a:pt x="650" y="203"/>
                      <a:pt x="650" y="203"/>
                    </a:cubicBezTo>
                    <a:cubicBezTo>
                      <a:pt x="706" y="195"/>
                      <a:pt x="763" y="193"/>
                      <a:pt x="819" y="195"/>
                    </a:cubicBezTo>
                    <a:cubicBezTo>
                      <a:pt x="974" y="202"/>
                      <a:pt x="974" y="202"/>
                      <a:pt x="974" y="202"/>
                    </a:cubicBezTo>
                    <a:cubicBezTo>
                      <a:pt x="962" y="139"/>
                      <a:pt x="906" y="92"/>
                      <a:pt x="841" y="92"/>
                    </a:cubicBezTo>
                    <a:cubicBezTo>
                      <a:pt x="627" y="92"/>
                      <a:pt x="627" y="92"/>
                      <a:pt x="627" y="92"/>
                    </a:cubicBezTo>
                    <a:cubicBezTo>
                      <a:pt x="585" y="92"/>
                      <a:pt x="544" y="83"/>
                      <a:pt x="506" y="65"/>
                    </a:cubicBezTo>
                    <a:cubicBezTo>
                      <a:pt x="484" y="54"/>
                      <a:pt x="484" y="54"/>
                      <a:pt x="484" y="54"/>
                    </a:cubicBezTo>
                    <a:cubicBezTo>
                      <a:pt x="372" y="0"/>
                      <a:pt x="240" y="12"/>
                      <a:pt x="140" y="87"/>
                    </a:cubicBezTo>
                    <a:cubicBezTo>
                      <a:pt x="88" y="134"/>
                      <a:pt x="88" y="134"/>
                      <a:pt x="88" y="134"/>
                    </a:cubicBezTo>
                    <a:cubicBezTo>
                      <a:pt x="62" y="156"/>
                      <a:pt x="32" y="173"/>
                      <a:pt x="0" y="183"/>
                    </a:cubicBezTo>
                    <a:cubicBezTo>
                      <a:pt x="105" y="528"/>
                      <a:pt x="105" y="528"/>
                      <a:pt x="105" y="528"/>
                    </a:cubicBezTo>
                    <a:cubicBezTo>
                      <a:pt x="253" y="434"/>
                      <a:pt x="253" y="434"/>
                      <a:pt x="253" y="434"/>
                    </a:cubicBezTo>
                    <a:cubicBezTo>
                      <a:pt x="253" y="434"/>
                      <a:pt x="254" y="434"/>
                      <a:pt x="254" y="434"/>
                    </a:cubicBezTo>
                    <a:cubicBezTo>
                      <a:pt x="286" y="416"/>
                      <a:pt x="323" y="411"/>
                      <a:pt x="358" y="420"/>
                    </a:cubicBezTo>
                    <a:cubicBezTo>
                      <a:pt x="679" y="479"/>
                      <a:pt x="679" y="479"/>
                      <a:pt x="679" y="479"/>
                    </a:cubicBezTo>
                    <a:cubicBezTo>
                      <a:pt x="756" y="492"/>
                      <a:pt x="835" y="481"/>
                      <a:pt x="905" y="447"/>
                    </a:cubicBezTo>
                    <a:cubicBezTo>
                      <a:pt x="1440" y="80"/>
                      <a:pt x="1440" y="80"/>
                      <a:pt x="1440" y="80"/>
                    </a:cubicBezTo>
                    <a:cubicBezTo>
                      <a:pt x="1407" y="46"/>
                      <a:pt x="1356" y="37"/>
                      <a:pt x="1314" y="6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76" name="Freeform 34">
                <a:extLst>
                  <a:ext uri="{FF2B5EF4-FFF2-40B4-BE49-F238E27FC236}">
                    <a16:creationId xmlns:a16="http://schemas.microsoft.com/office/drawing/2014/main" id="{855343EB-486F-242B-4EE0-50560E8EAE7B}"/>
                  </a:ext>
                </a:extLst>
              </p:cNvPr>
              <p:cNvSpPr>
                <a:spLocks/>
              </p:cNvSpPr>
              <p:nvPr/>
            </p:nvSpPr>
            <p:spPr bwMode="auto">
              <a:xfrm>
                <a:off x="415925" y="2835276"/>
                <a:ext cx="544513" cy="333375"/>
              </a:xfrm>
              <a:custGeom>
                <a:avLst/>
                <a:gdLst>
                  <a:gd name="T0" fmla="*/ 42 w 253"/>
                  <a:gd name="T1" fmla="*/ 148 h 155"/>
                  <a:gd name="T2" fmla="*/ 253 w 253"/>
                  <a:gd name="T3" fmla="*/ 35 h 155"/>
                  <a:gd name="T4" fmla="*/ 163 w 253"/>
                  <a:gd name="T5" fmla="*/ 15 h 155"/>
                  <a:gd name="T6" fmla="*/ 0 w 253"/>
                  <a:gd name="T7" fmla="*/ 102 h 155"/>
                  <a:gd name="T8" fmla="*/ 29 w 253"/>
                  <a:gd name="T9" fmla="*/ 155 h 155"/>
                  <a:gd name="T10" fmla="*/ 42 w 253"/>
                  <a:gd name="T11" fmla="*/ 148 h 155"/>
                </a:gdLst>
                <a:ahLst/>
                <a:cxnLst>
                  <a:cxn ang="0">
                    <a:pos x="T0" y="T1"/>
                  </a:cxn>
                  <a:cxn ang="0">
                    <a:pos x="T2" y="T3"/>
                  </a:cxn>
                  <a:cxn ang="0">
                    <a:pos x="T4" y="T5"/>
                  </a:cxn>
                  <a:cxn ang="0">
                    <a:pos x="T6" y="T7"/>
                  </a:cxn>
                  <a:cxn ang="0">
                    <a:pos x="T8" y="T9"/>
                  </a:cxn>
                  <a:cxn ang="0">
                    <a:pos x="T10" y="T11"/>
                  </a:cxn>
                </a:cxnLst>
                <a:rect l="0" t="0" r="r" b="b"/>
                <a:pathLst>
                  <a:path w="253" h="155">
                    <a:moveTo>
                      <a:pt x="42" y="148"/>
                    </a:moveTo>
                    <a:cubicBezTo>
                      <a:pt x="253" y="35"/>
                      <a:pt x="253" y="35"/>
                      <a:pt x="253" y="35"/>
                    </a:cubicBezTo>
                    <a:cubicBezTo>
                      <a:pt x="229" y="12"/>
                      <a:pt x="192" y="0"/>
                      <a:pt x="163" y="15"/>
                    </a:cubicBezTo>
                    <a:cubicBezTo>
                      <a:pt x="0" y="102"/>
                      <a:pt x="0" y="102"/>
                      <a:pt x="0" y="102"/>
                    </a:cubicBezTo>
                    <a:cubicBezTo>
                      <a:pt x="13" y="118"/>
                      <a:pt x="23" y="136"/>
                      <a:pt x="29" y="155"/>
                    </a:cubicBezTo>
                    <a:lnTo>
                      <a:pt x="42" y="14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79" name="Oval 35">
                <a:extLst>
                  <a:ext uri="{FF2B5EF4-FFF2-40B4-BE49-F238E27FC236}">
                    <a16:creationId xmlns:a16="http://schemas.microsoft.com/office/drawing/2014/main" id="{F67CC989-BB1C-D4DB-05AB-2414D28F63F9}"/>
                  </a:ext>
                </a:extLst>
              </p:cNvPr>
              <p:cNvSpPr>
                <a:spLocks noChangeArrowheads="1"/>
              </p:cNvSpPr>
              <p:nvPr/>
            </p:nvSpPr>
            <p:spPr bwMode="auto">
              <a:xfrm>
                <a:off x="-1908175" y="4094163"/>
                <a:ext cx="120650" cy="1174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86" name="Freeform 36">
                <a:extLst>
                  <a:ext uri="{FF2B5EF4-FFF2-40B4-BE49-F238E27FC236}">
                    <a16:creationId xmlns:a16="http://schemas.microsoft.com/office/drawing/2014/main" id="{E5F867DF-C7A7-07B1-F9D6-82F9FB5D0CD5}"/>
                  </a:ext>
                </a:extLst>
              </p:cNvPr>
              <p:cNvSpPr>
                <a:spLocks/>
              </p:cNvSpPr>
              <p:nvPr/>
            </p:nvSpPr>
            <p:spPr bwMode="auto">
              <a:xfrm>
                <a:off x="188912" y="2805113"/>
                <a:ext cx="379413" cy="173038"/>
              </a:xfrm>
              <a:custGeom>
                <a:avLst/>
                <a:gdLst>
                  <a:gd name="T0" fmla="*/ 52 w 176"/>
                  <a:gd name="T1" fmla="*/ 22 h 81"/>
                  <a:gd name="T2" fmla="*/ 52 w 176"/>
                  <a:gd name="T3" fmla="*/ 23 h 81"/>
                  <a:gd name="T4" fmla="*/ 0 w 176"/>
                  <a:gd name="T5" fmla="*/ 51 h 81"/>
                  <a:gd name="T6" fmla="*/ 69 w 176"/>
                  <a:gd name="T7" fmla="*/ 81 h 81"/>
                  <a:gd name="T8" fmla="*/ 176 w 176"/>
                  <a:gd name="T9" fmla="*/ 24 h 81"/>
                  <a:gd name="T10" fmla="*/ 52 w 176"/>
                  <a:gd name="T11" fmla="*/ 22 h 81"/>
                </a:gdLst>
                <a:ahLst/>
                <a:cxnLst>
                  <a:cxn ang="0">
                    <a:pos x="T0" y="T1"/>
                  </a:cxn>
                  <a:cxn ang="0">
                    <a:pos x="T2" y="T3"/>
                  </a:cxn>
                  <a:cxn ang="0">
                    <a:pos x="T4" y="T5"/>
                  </a:cxn>
                  <a:cxn ang="0">
                    <a:pos x="T6" y="T7"/>
                  </a:cxn>
                  <a:cxn ang="0">
                    <a:pos x="T8" y="T9"/>
                  </a:cxn>
                  <a:cxn ang="0">
                    <a:pos x="T10" y="T11"/>
                  </a:cxn>
                </a:cxnLst>
                <a:rect l="0" t="0" r="r" b="b"/>
                <a:pathLst>
                  <a:path w="176" h="81">
                    <a:moveTo>
                      <a:pt x="52" y="22"/>
                    </a:moveTo>
                    <a:cubicBezTo>
                      <a:pt x="52" y="23"/>
                      <a:pt x="52" y="23"/>
                      <a:pt x="52" y="23"/>
                    </a:cubicBezTo>
                    <a:cubicBezTo>
                      <a:pt x="0" y="51"/>
                      <a:pt x="0" y="51"/>
                      <a:pt x="0" y="51"/>
                    </a:cubicBezTo>
                    <a:cubicBezTo>
                      <a:pt x="25" y="56"/>
                      <a:pt x="49" y="66"/>
                      <a:pt x="69" y="81"/>
                    </a:cubicBezTo>
                    <a:cubicBezTo>
                      <a:pt x="176" y="24"/>
                      <a:pt x="176" y="24"/>
                      <a:pt x="176" y="24"/>
                    </a:cubicBezTo>
                    <a:cubicBezTo>
                      <a:pt x="138" y="1"/>
                      <a:pt x="91" y="0"/>
                      <a:pt x="5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89" name="Freeform 37">
                <a:extLst>
                  <a:ext uri="{FF2B5EF4-FFF2-40B4-BE49-F238E27FC236}">
                    <a16:creationId xmlns:a16="http://schemas.microsoft.com/office/drawing/2014/main" id="{80A8E882-B1C7-85DA-D6FE-162C10549E93}"/>
                  </a:ext>
                </a:extLst>
              </p:cNvPr>
              <p:cNvSpPr>
                <a:spLocks noEditPoints="1"/>
              </p:cNvSpPr>
              <p:nvPr/>
            </p:nvSpPr>
            <p:spPr bwMode="auto">
              <a:xfrm>
                <a:off x="-2347913" y="2955926"/>
                <a:ext cx="889000" cy="1409700"/>
              </a:xfrm>
              <a:custGeom>
                <a:avLst/>
                <a:gdLst>
                  <a:gd name="T0" fmla="*/ 0 w 413"/>
                  <a:gd name="T1" fmla="*/ 0 h 657"/>
                  <a:gd name="T2" fmla="*/ 80 w 413"/>
                  <a:gd name="T3" fmla="*/ 657 h 657"/>
                  <a:gd name="T4" fmla="*/ 413 w 413"/>
                  <a:gd name="T5" fmla="*/ 657 h 657"/>
                  <a:gd name="T6" fmla="*/ 213 w 413"/>
                  <a:gd name="T7" fmla="*/ 0 h 657"/>
                  <a:gd name="T8" fmla="*/ 0 w 413"/>
                  <a:gd name="T9" fmla="*/ 0 h 657"/>
                  <a:gd name="T10" fmla="*/ 308 w 413"/>
                  <a:gd name="T11" fmla="*/ 558 h 657"/>
                  <a:gd name="T12" fmla="*/ 232 w 413"/>
                  <a:gd name="T13" fmla="*/ 633 h 657"/>
                  <a:gd name="T14" fmla="*/ 156 w 413"/>
                  <a:gd name="T15" fmla="*/ 558 h 657"/>
                  <a:gd name="T16" fmla="*/ 232 w 413"/>
                  <a:gd name="T17" fmla="*/ 482 h 657"/>
                  <a:gd name="T18" fmla="*/ 232 w 413"/>
                  <a:gd name="T19" fmla="*/ 482 h 657"/>
                  <a:gd name="T20" fmla="*/ 308 w 413"/>
                  <a:gd name="T21" fmla="*/ 558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3" h="657">
                    <a:moveTo>
                      <a:pt x="0" y="0"/>
                    </a:moveTo>
                    <a:cubicBezTo>
                      <a:pt x="80" y="657"/>
                      <a:pt x="80" y="657"/>
                      <a:pt x="80" y="657"/>
                    </a:cubicBezTo>
                    <a:cubicBezTo>
                      <a:pt x="413" y="657"/>
                      <a:pt x="413" y="657"/>
                      <a:pt x="413" y="657"/>
                    </a:cubicBezTo>
                    <a:cubicBezTo>
                      <a:pt x="213" y="0"/>
                      <a:pt x="213" y="0"/>
                      <a:pt x="213" y="0"/>
                    </a:cubicBezTo>
                    <a:lnTo>
                      <a:pt x="0" y="0"/>
                    </a:lnTo>
                    <a:close/>
                    <a:moveTo>
                      <a:pt x="308" y="558"/>
                    </a:moveTo>
                    <a:cubicBezTo>
                      <a:pt x="308" y="599"/>
                      <a:pt x="274" y="633"/>
                      <a:pt x="232" y="633"/>
                    </a:cubicBezTo>
                    <a:cubicBezTo>
                      <a:pt x="190" y="633"/>
                      <a:pt x="156" y="599"/>
                      <a:pt x="156" y="558"/>
                    </a:cubicBezTo>
                    <a:cubicBezTo>
                      <a:pt x="156" y="516"/>
                      <a:pt x="190" y="482"/>
                      <a:pt x="232" y="482"/>
                    </a:cubicBezTo>
                    <a:cubicBezTo>
                      <a:pt x="232" y="482"/>
                      <a:pt x="232" y="482"/>
                      <a:pt x="232" y="482"/>
                    </a:cubicBezTo>
                    <a:cubicBezTo>
                      <a:pt x="274" y="482"/>
                      <a:pt x="308" y="516"/>
                      <a:pt x="308" y="5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90" name="Freeform 38">
                <a:extLst>
                  <a:ext uri="{FF2B5EF4-FFF2-40B4-BE49-F238E27FC236}">
                    <a16:creationId xmlns:a16="http://schemas.microsoft.com/office/drawing/2014/main" id="{0813E5FB-07A2-7401-8EFB-F392EEE0DFA8}"/>
                  </a:ext>
                </a:extLst>
              </p:cNvPr>
              <p:cNvSpPr>
                <a:spLocks/>
              </p:cNvSpPr>
              <p:nvPr/>
            </p:nvSpPr>
            <p:spPr bwMode="auto">
              <a:xfrm>
                <a:off x="-755650" y="603251"/>
                <a:ext cx="576263" cy="746125"/>
              </a:xfrm>
              <a:custGeom>
                <a:avLst/>
                <a:gdLst>
                  <a:gd name="T0" fmla="*/ 134 w 268"/>
                  <a:gd name="T1" fmla="*/ 347 h 347"/>
                  <a:gd name="T2" fmla="*/ 268 w 268"/>
                  <a:gd name="T3" fmla="*/ 213 h 347"/>
                  <a:gd name="T4" fmla="*/ 268 w 268"/>
                  <a:gd name="T5" fmla="*/ 134 h 347"/>
                  <a:gd name="T6" fmla="*/ 134 w 268"/>
                  <a:gd name="T7" fmla="*/ 0 h 347"/>
                  <a:gd name="T8" fmla="*/ 0 w 268"/>
                  <a:gd name="T9" fmla="*/ 134 h 347"/>
                  <a:gd name="T10" fmla="*/ 0 w 268"/>
                  <a:gd name="T11" fmla="*/ 213 h 347"/>
                  <a:gd name="T12" fmla="*/ 134 w 268"/>
                  <a:gd name="T13" fmla="*/ 347 h 347"/>
                </a:gdLst>
                <a:ahLst/>
                <a:cxnLst>
                  <a:cxn ang="0">
                    <a:pos x="T0" y="T1"/>
                  </a:cxn>
                  <a:cxn ang="0">
                    <a:pos x="T2" y="T3"/>
                  </a:cxn>
                  <a:cxn ang="0">
                    <a:pos x="T4" y="T5"/>
                  </a:cxn>
                  <a:cxn ang="0">
                    <a:pos x="T6" y="T7"/>
                  </a:cxn>
                  <a:cxn ang="0">
                    <a:pos x="T8" y="T9"/>
                  </a:cxn>
                  <a:cxn ang="0">
                    <a:pos x="T10" y="T11"/>
                  </a:cxn>
                  <a:cxn ang="0">
                    <a:pos x="T12" y="T13"/>
                  </a:cxn>
                </a:cxnLst>
                <a:rect l="0" t="0" r="r" b="b"/>
                <a:pathLst>
                  <a:path w="268" h="347">
                    <a:moveTo>
                      <a:pt x="134" y="347"/>
                    </a:moveTo>
                    <a:cubicBezTo>
                      <a:pt x="208" y="347"/>
                      <a:pt x="268" y="287"/>
                      <a:pt x="268" y="213"/>
                    </a:cubicBezTo>
                    <a:cubicBezTo>
                      <a:pt x="268" y="134"/>
                      <a:pt x="268" y="134"/>
                      <a:pt x="268" y="134"/>
                    </a:cubicBezTo>
                    <a:cubicBezTo>
                      <a:pt x="268" y="60"/>
                      <a:pt x="208" y="0"/>
                      <a:pt x="134" y="0"/>
                    </a:cubicBezTo>
                    <a:cubicBezTo>
                      <a:pt x="60" y="0"/>
                      <a:pt x="0" y="60"/>
                      <a:pt x="0" y="134"/>
                    </a:cubicBezTo>
                    <a:cubicBezTo>
                      <a:pt x="0" y="213"/>
                      <a:pt x="0" y="213"/>
                      <a:pt x="0" y="213"/>
                    </a:cubicBezTo>
                    <a:cubicBezTo>
                      <a:pt x="0" y="287"/>
                      <a:pt x="60" y="347"/>
                      <a:pt x="134" y="34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91" name="Freeform 39">
                <a:extLst>
                  <a:ext uri="{FF2B5EF4-FFF2-40B4-BE49-F238E27FC236}">
                    <a16:creationId xmlns:a16="http://schemas.microsoft.com/office/drawing/2014/main" id="{658A2C1D-541B-7158-3A12-E49B951F7041}"/>
                  </a:ext>
                </a:extLst>
              </p:cNvPr>
              <p:cNvSpPr>
                <a:spLocks/>
              </p:cNvSpPr>
              <p:nvPr/>
            </p:nvSpPr>
            <p:spPr bwMode="auto">
              <a:xfrm>
                <a:off x="282575" y="820738"/>
                <a:ext cx="493713" cy="639763"/>
              </a:xfrm>
              <a:custGeom>
                <a:avLst/>
                <a:gdLst>
                  <a:gd name="T0" fmla="*/ 115 w 229"/>
                  <a:gd name="T1" fmla="*/ 298 h 298"/>
                  <a:gd name="T2" fmla="*/ 229 w 229"/>
                  <a:gd name="T3" fmla="*/ 184 h 298"/>
                  <a:gd name="T4" fmla="*/ 229 w 229"/>
                  <a:gd name="T5" fmla="*/ 114 h 298"/>
                  <a:gd name="T6" fmla="*/ 115 w 229"/>
                  <a:gd name="T7" fmla="*/ 0 h 298"/>
                  <a:gd name="T8" fmla="*/ 0 w 229"/>
                  <a:gd name="T9" fmla="*/ 114 h 298"/>
                  <a:gd name="T10" fmla="*/ 0 w 229"/>
                  <a:gd name="T11" fmla="*/ 114 h 298"/>
                  <a:gd name="T12" fmla="*/ 0 w 229"/>
                  <a:gd name="T13" fmla="*/ 184 h 298"/>
                  <a:gd name="T14" fmla="*/ 115 w 229"/>
                  <a:gd name="T15" fmla="*/ 29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298">
                    <a:moveTo>
                      <a:pt x="115" y="298"/>
                    </a:moveTo>
                    <a:cubicBezTo>
                      <a:pt x="178" y="298"/>
                      <a:pt x="229" y="247"/>
                      <a:pt x="229" y="184"/>
                    </a:cubicBezTo>
                    <a:cubicBezTo>
                      <a:pt x="229" y="114"/>
                      <a:pt x="229" y="114"/>
                      <a:pt x="229" y="114"/>
                    </a:cubicBezTo>
                    <a:cubicBezTo>
                      <a:pt x="229" y="51"/>
                      <a:pt x="178" y="0"/>
                      <a:pt x="115" y="0"/>
                    </a:cubicBezTo>
                    <a:cubicBezTo>
                      <a:pt x="51" y="0"/>
                      <a:pt x="0" y="51"/>
                      <a:pt x="0" y="114"/>
                    </a:cubicBezTo>
                    <a:cubicBezTo>
                      <a:pt x="0" y="114"/>
                      <a:pt x="0" y="114"/>
                      <a:pt x="0" y="114"/>
                    </a:cubicBezTo>
                    <a:cubicBezTo>
                      <a:pt x="0" y="184"/>
                      <a:pt x="0" y="184"/>
                      <a:pt x="0" y="184"/>
                    </a:cubicBezTo>
                    <a:cubicBezTo>
                      <a:pt x="0" y="247"/>
                      <a:pt x="51" y="298"/>
                      <a:pt x="115" y="29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92" name="Freeform 40">
                <a:extLst>
                  <a:ext uri="{FF2B5EF4-FFF2-40B4-BE49-F238E27FC236}">
                    <a16:creationId xmlns:a16="http://schemas.microsoft.com/office/drawing/2014/main" id="{49A4EB37-A90B-0EC7-7E32-4B1A907D1AE3}"/>
                  </a:ext>
                </a:extLst>
              </p:cNvPr>
              <p:cNvSpPr>
                <a:spLocks/>
              </p:cNvSpPr>
              <p:nvPr/>
            </p:nvSpPr>
            <p:spPr bwMode="auto">
              <a:xfrm>
                <a:off x="-1712913" y="820738"/>
                <a:ext cx="493713" cy="639763"/>
              </a:xfrm>
              <a:custGeom>
                <a:avLst/>
                <a:gdLst>
                  <a:gd name="T0" fmla="*/ 115 w 229"/>
                  <a:gd name="T1" fmla="*/ 298 h 298"/>
                  <a:gd name="T2" fmla="*/ 229 w 229"/>
                  <a:gd name="T3" fmla="*/ 184 h 298"/>
                  <a:gd name="T4" fmla="*/ 229 w 229"/>
                  <a:gd name="T5" fmla="*/ 114 h 298"/>
                  <a:gd name="T6" fmla="*/ 114 w 229"/>
                  <a:gd name="T7" fmla="*/ 1 h 298"/>
                  <a:gd name="T8" fmla="*/ 0 w 229"/>
                  <a:gd name="T9" fmla="*/ 114 h 298"/>
                  <a:gd name="T10" fmla="*/ 0 w 229"/>
                  <a:gd name="T11" fmla="*/ 184 h 298"/>
                  <a:gd name="T12" fmla="*/ 115 w 229"/>
                  <a:gd name="T13" fmla="*/ 298 h 298"/>
                </a:gdLst>
                <a:ahLst/>
                <a:cxnLst>
                  <a:cxn ang="0">
                    <a:pos x="T0" y="T1"/>
                  </a:cxn>
                  <a:cxn ang="0">
                    <a:pos x="T2" y="T3"/>
                  </a:cxn>
                  <a:cxn ang="0">
                    <a:pos x="T4" y="T5"/>
                  </a:cxn>
                  <a:cxn ang="0">
                    <a:pos x="T6" y="T7"/>
                  </a:cxn>
                  <a:cxn ang="0">
                    <a:pos x="T8" y="T9"/>
                  </a:cxn>
                  <a:cxn ang="0">
                    <a:pos x="T10" y="T11"/>
                  </a:cxn>
                  <a:cxn ang="0">
                    <a:pos x="T12" y="T13"/>
                  </a:cxn>
                </a:cxnLst>
                <a:rect l="0" t="0" r="r" b="b"/>
                <a:pathLst>
                  <a:path w="229" h="298">
                    <a:moveTo>
                      <a:pt x="115" y="298"/>
                    </a:moveTo>
                    <a:cubicBezTo>
                      <a:pt x="178" y="298"/>
                      <a:pt x="229" y="247"/>
                      <a:pt x="229" y="184"/>
                    </a:cubicBezTo>
                    <a:cubicBezTo>
                      <a:pt x="229" y="114"/>
                      <a:pt x="229" y="114"/>
                      <a:pt x="229" y="114"/>
                    </a:cubicBezTo>
                    <a:cubicBezTo>
                      <a:pt x="229" y="51"/>
                      <a:pt x="177" y="0"/>
                      <a:pt x="114" y="1"/>
                    </a:cubicBezTo>
                    <a:cubicBezTo>
                      <a:pt x="51" y="1"/>
                      <a:pt x="1" y="52"/>
                      <a:pt x="0" y="114"/>
                    </a:cubicBezTo>
                    <a:cubicBezTo>
                      <a:pt x="0" y="184"/>
                      <a:pt x="0" y="184"/>
                      <a:pt x="0" y="184"/>
                    </a:cubicBezTo>
                    <a:cubicBezTo>
                      <a:pt x="0" y="247"/>
                      <a:pt x="51" y="298"/>
                      <a:pt x="115" y="29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93" name="Freeform 41">
                <a:extLst>
                  <a:ext uri="{FF2B5EF4-FFF2-40B4-BE49-F238E27FC236}">
                    <a16:creationId xmlns:a16="http://schemas.microsoft.com/office/drawing/2014/main" id="{FFFC3139-A5D8-D965-4341-9BE0053279F7}"/>
                  </a:ext>
                </a:extLst>
              </p:cNvPr>
              <p:cNvSpPr>
                <a:spLocks/>
              </p:cNvSpPr>
              <p:nvPr/>
            </p:nvSpPr>
            <p:spPr bwMode="auto">
              <a:xfrm>
                <a:off x="168275" y="1677988"/>
                <a:ext cx="863600" cy="563563"/>
              </a:xfrm>
              <a:custGeom>
                <a:avLst/>
                <a:gdLst>
                  <a:gd name="T0" fmla="*/ 401 w 401"/>
                  <a:gd name="T1" fmla="*/ 131 h 263"/>
                  <a:gd name="T2" fmla="*/ 288 w 401"/>
                  <a:gd name="T3" fmla="*/ 0 h 263"/>
                  <a:gd name="T4" fmla="*/ 65 w 401"/>
                  <a:gd name="T5" fmla="*/ 13 h 263"/>
                  <a:gd name="T6" fmla="*/ 51 w 401"/>
                  <a:gd name="T7" fmla="*/ 0 h 263"/>
                  <a:gd name="T8" fmla="*/ 0 w 401"/>
                  <a:gd name="T9" fmla="*/ 17 h 263"/>
                  <a:gd name="T10" fmla="*/ 22 w 401"/>
                  <a:gd name="T11" fmla="*/ 109 h 263"/>
                  <a:gd name="T12" fmla="*/ 22 w 401"/>
                  <a:gd name="T13" fmla="*/ 263 h 263"/>
                  <a:gd name="T14" fmla="*/ 401 w 401"/>
                  <a:gd name="T15" fmla="*/ 263 h 263"/>
                  <a:gd name="T16" fmla="*/ 401 w 401"/>
                  <a:gd name="T17" fmla="*/ 13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263">
                    <a:moveTo>
                      <a:pt x="401" y="131"/>
                    </a:moveTo>
                    <a:cubicBezTo>
                      <a:pt x="400" y="66"/>
                      <a:pt x="353" y="10"/>
                      <a:pt x="288" y="0"/>
                    </a:cubicBezTo>
                    <a:cubicBezTo>
                      <a:pt x="230" y="66"/>
                      <a:pt x="130" y="72"/>
                      <a:pt x="65" y="13"/>
                    </a:cubicBezTo>
                    <a:cubicBezTo>
                      <a:pt x="60" y="9"/>
                      <a:pt x="56" y="5"/>
                      <a:pt x="51" y="0"/>
                    </a:cubicBezTo>
                    <a:cubicBezTo>
                      <a:pt x="33" y="2"/>
                      <a:pt x="16" y="8"/>
                      <a:pt x="0" y="17"/>
                    </a:cubicBezTo>
                    <a:cubicBezTo>
                      <a:pt x="15" y="45"/>
                      <a:pt x="23" y="77"/>
                      <a:pt x="22" y="109"/>
                    </a:cubicBezTo>
                    <a:cubicBezTo>
                      <a:pt x="22" y="263"/>
                      <a:pt x="22" y="263"/>
                      <a:pt x="22" y="263"/>
                    </a:cubicBezTo>
                    <a:cubicBezTo>
                      <a:pt x="401" y="263"/>
                      <a:pt x="401" y="263"/>
                      <a:pt x="401" y="263"/>
                    </a:cubicBezTo>
                    <a:lnTo>
                      <a:pt x="401" y="1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94" name="Freeform 42">
                <a:extLst>
                  <a:ext uri="{FF2B5EF4-FFF2-40B4-BE49-F238E27FC236}">
                    <a16:creationId xmlns:a16="http://schemas.microsoft.com/office/drawing/2014/main" id="{F5E237D4-C0D3-9EE0-D698-CE24EFE62BB9}"/>
                  </a:ext>
                </a:extLst>
              </p:cNvPr>
              <p:cNvSpPr>
                <a:spLocks/>
              </p:cNvSpPr>
              <p:nvPr/>
            </p:nvSpPr>
            <p:spPr bwMode="auto">
              <a:xfrm>
                <a:off x="-1049338" y="1581151"/>
                <a:ext cx="1163638" cy="830263"/>
              </a:xfrm>
              <a:custGeom>
                <a:avLst/>
                <a:gdLst>
                  <a:gd name="T0" fmla="*/ 0 w 540"/>
                  <a:gd name="T1" fmla="*/ 154 h 387"/>
                  <a:gd name="T2" fmla="*/ 0 w 540"/>
                  <a:gd name="T3" fmla="*/ 387 h 387"/>
                  <a:gd name="T4" fmla="*/ 540 w 540"/>
                  <a:gd name="T5" fmla="*/ 387 h 387"/>
                  <a:gd name="T6" fmla="*/ 540 w 540"/>
                  <a:gd name="T7" fmla="*/ 154 h 387"/>
                  <a:gd name="T8" fmla="*/ 406 w 540"/>
                  <a:gd name="T9" fmla="*/ 1 h 387"/>
                  <a:gd name="T10" fmla="*/ 156 w 540"/>
                  <a:gd name="T11" fmla="*/ 18 h 387"/>
                  <a:gd name="T12" fmla="*/ 139 w 540"/>
                  <a:gd name="T13" fmla="*/ 0 h 387"/>
                  <a:gd name="T14" fmla="*/ 0 w 540"/>
                  <a:gd name="T15" fmla="*/ 154 h 3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0" h="387">
                    <a:moveTo>
                      <a:pt x="0" y="154"/>
                    </a:moveTo>
                    <a:cubicBezTo>
                      <a:pt x="0" y="387"/>
                      <a:pt x="0" y="387"/>
                      <a:pt x="0" y="387"/>
                    </a:cubicBezTo>
                    <a:cubicBezTo>
                      <a:pt x="540" y="387"/>
                      <a:pt x="540" y="387"/>
                      <a:pt x="540" y="387"/>
                    </a:cubicBezTo>
                    <a:cubicBezTo>
                      <a:pt x="540" y="154"/>
                      <a:pt x="540" y="154"/>
                      <a:pt x="540" y="154"/>
                    </a:cubicBezTo>
                    <a:cubicBezTo>
                      <a:pt x="539" y="77"/>
                      <a:pt x="483" y="12"/>
                      <a:pt x="406" y="1"/>
                    </a:cubicBezTo>
                    <a:cubicBezTo>
                      <a:pt x="342" y="75"/>
                      <a:pt x="230" y="83"/>
                      <a:pt x="156" y="18"/>
                    </a:cubicBezTo>
                    <a:cubicBezTo>
                      <a:pt x="150" y="13"/>
                      <a:pt x="144" y="7"/>
                      <a:pt x="139" y="0"/>
                    </a:cubicBezTo>
                    <a:cubicBezTo>
                      <a:pt x="60" y="9"/>
                      <a:pt x="1" y="75"/>
                      <a:pt x="0" y="15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10" name="Freeform 43">
                <a:extLst>
                  <a:ext uri="{FF2B5EF4-FFF2-40B4-BE49-F238E27FC236}">
                    <a16:creationId xmlns:a16="http://schemas.microsoft.com/office/drawing/2014/main" id="{FF4DA627-2748-96F3-D7F1-ABD0CE622BDE}"/>
                  </a:ext>
                </a:extLst>
              </p:cNvPr>
              <p:cNvSpPr>
                <a:spLocks/>
              </p:cNvSpPr>
              <p:nvPr/>
            </p:nvSpPr>
            <p:spPr bwMode="auto">
              <a:xfrm>
                <a:off x="-1966913" y="1677988"/>
                <a:ext cx="862013" cy="563563"/>
              </a:xfrm>
              <a:custGeom>
                <a:avLst/>
                <a:gdLst>
                  <a:gd name="T0" fmla="*/ 0 w 400"/>
                  <a:gd name="T1" fmla="*/ 131 h 263"/>
                  <a:gd name="T2" fmla="*/ 0 w 400"/>
                  <a:gd name="T3" fmla="*/ 263 h 263"/>
                  <a:gd name="T4" fmla="*/ 378 w 400"/>
                  <a:gd name="T5" fmla="*/ 263 h 263"/>
                  <a:gd name="T6" fmla="*/ 378 w 400"/>
                  <a:gd name="T7" fmla="*/ 109 h 263"/>
                  <a:gd name="T8" fmla="*/ 400 w 400"/>
                  <a:gd name="T9" fmla="*/ 17 h 263"/>
                  <a:gd name="T10" fmla="*/ 353 w 400"/>
                  <a:gd name="T11" fmla="*/ 0 h 263"/>
                  <a:gd name="T12" fmla="*/ 130 w 400"/>
                  <a:gd name="T13" fmla="*/ 13 h 263"/>
                  <a:gd name="T14" fmla="*/ 117 w 400"/>
                  <a:gd name="T15" fmla="*/ 0 h 263"/>
                  <a:gd name="T16" fmla="*/ 0 w 400"/>
                  <a:gd name="T17" fmla="*/ 13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0" h="263">
                    <a:moveTo>
                      <a:pt x="0" y="131"/>
                    </a:moveTo>
                    <a:cubicBezTo>
                      <a:pt x="0" y="263"/>
                      <a:pt x="0" y="263"/>
                      <a:pt x="0" y="263"/>
                    </a:cubicBezTo>
                    <a:cubicBezTo>
                      <a:pt x="378" y="263"/>
                      <a:pt x="378" y="263"/>
                      <a:pt x="378" y="263"/>
                    </a:cubicBezTo>
                    <a:cubicBezTo>
                      <a:pt x="378" y="109"/>
                      <a:pt x="378" y="109"/>
                      <a:pt x="378" y="109"/>
                    </a:cubicBezTo>
                    <a:cubicBezTo>
                      <a:pt x="378" y="77"/>
                      <a:pt x="386" y="45"/>
                      <a:pt x="400" y="17"/>
                    </a:cubicBezTo>
                    <a:cubicBezTo>
                      <a:pt x="386" y="9"/>
                      <a:pt x="370" y="3"/>
                      <a:pt x="353" y="0"/>
                    </a:cubicBezTo>
                    <a:cubicBezTo>
                      <a:pt x="295" y="66"/>
                      <a:pt x="195" y="72"/>
                      <a:pt x="130" y="13"/>
                    </a:cubicBezTo>
                    <a:cubicBezTo>
                      <a:pt x="125" y="9"/>
                      <a:pt x="121" y="5"/>
                      <a:pt x="117" y="0"/>
                    </a:cubicBezTo>
                    <a:cubicBezTo>
                      <a:pt x="50" y="8"/>
                      <a:pt x="0" y="64"/>
                      <a:pt x="0" y="1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grpSp>
      </p:grpSp>
      <p:grpSp>
        <p:nvGrpSpPr>
          <p:cNvPr id="124" name="Group 123">
            <a:extLst>
              <a:ext uri="{FF2B5EF4-FFF2-40B4-BE49-F238E27FC236}">
                <a16:creationId xmlns:a16="http://schemas.microsoft.com/office/drawing/2014/main" id="{88878AEF-CD24-83CA-B675-42493660F5D2}"/>
              </a:ext>
            </a:extLst>
          </p:cNvPr>
          <p:cNvGrpSpPr/>
          <p:nvPr/>
        </p:nvGrpSpPr>
        <p:grpSpPr>
          <a:xfrm>
            <a:off x="7346362" y="1531701"/>
            <a:ext cx="2295014" cy="5181333"/>
            <a:chOff x="7346362" y="1531701"/>
            <a:chExt cx="2295014" cy="5181333"/>
          </a:xfrm>
        </p:grpSpPr>
        <p:sp>
          <p:nvSpPr>
            <p:cNvPr id="5" name="Round Same-side Corner of Rectangle 4">
              <a:extLst>
                <a:ext uri="{FF2B5EF4-FFF2-40B4-BE49-F238E27FC236}">
                  <a16:creationId xmlns:a16="http://schemas.microsoft.com/office/drawing/2014/main" id="{1E25DF98-71A9-46A9-9C1C-401A1CC2C496}"/>
                </a:ext>
              </a:extLst>
            </p:cNvPr>
            <p:cNvSpPr/>
            <p:nvPr/>
          </p:nvSpPr>
          <p:spPr>
            <a:xfrm>
              <a:off x="7346364" y="1531701"/>
              <a:ext cx="2295012" cy="5181333"/>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dirty="0"/>
            </a:p>
          </p:txBody>
        </p:sp>
        <p:sp>
          <p:nvSpPr>
            <p:cNvPr id="84" name="Rectangle 83">
              <a:extLst>
                <a:ext uri="{FF2B5EF4-FFF2-40B4-BE49-F238E27FC236}">
                  <a16:creationId xmlns:a16="http://schemas.microsoft.com/office/drawing/2014/main" id="{119689F7-CC05-4A9B-A7AE-2193BF69ADA6}"/>
                </a:ext>
              </a:extLst>
            </p:cNvPr>
            <p:cNvSpPr/>
            <p:nvPr/>
          </p:nvSpPr>
          <p:spPr>
            <a:xfrm>
              <a:off x="7524720" y="3171945"/>
              <a:ext cx="1938301" cy="2096708"/>
            </a:xfrm>
            <a:prstGeom prst="rect">
              <a:avLst/>
            </a:prstGeom>
          </p:spPr>
          <p:txBody>
            <a:bodyPr wrap="square" lIns="0" tIns="0" rIns="0" bIns="0" anchor="t">
              <a:noAutofit/>
            </a:bodyPr>
            <a:lstStyle/>
            <a:p>
              <a:pPr algn="ctr"/>
              <a:r>
                <a:rPr lang="en-IN" sz="1600" b="1" dirty="0">
                  <a:solidFill>
                    <a:schemeClr val="bg1"/>
                  </a:solidFill>
                  <a:ea typeface="Open Sans" panose="020B0606030504020204" pitchFamily="34" charset="0"/>
                  <a:cs typeface="Open Sans" panose="020B0606030504020204" pitchFamily="34" charset="0"/>
                </a:rPr>
                <a:t>Passionate About Possibilities</a:t>
              </a:r>
            </a:p>
            <a:p>
              <a:pPr algn="ctr"/>
              <a:endParaRPr lang="en-IN" sz="1200" dirty="0">
                <a:solidFill>
                  <a:schemeClr val="bg1"/>
                </a:solidFill>
                <a:ea typeface="Open Sans" panose="020B0606030504020204" pitchFamily="34" charset="0"/>
                <a:cs typeface="Open Sans" panose="020B0606030504020204" pitchFamily="34" charset="0"/>
              </a:endParaRPr>
            </a:p>
            <a:p>
              <a:pPr algn="ctr"/>
              <a:r>
                <a:rPr lang="en-IN" sz="1200" dirty="0">
                  <a:solidFill>
                    <a:schemeClr val="bg1"/>
                  </a:solidFill>
                  <a:ea typeface="Open Sans" panose="020B0606030504020204" pitchFamily="34" charset="0"/>
                  <a:cs typeface="Open Sans" panose="020B0606030504020204" pitchFamily="34" charset="0"/>
                </a:rPr>
                <a:t>Our enthusiasm is the heartbeat of innovation, driving us to passionately explore and create possibilities that empower and inspire our users.</a:t>
              </a:r>
            </a:p>
          </p:txBody>
        </p:sp>
        <p:sp>
          <p:nvSpPr>
            <p:cNvPr id="77" name="TextBox 76">
              <a:extLst>
                <a:ext uri="{FF2B5EF4-FFF2-40B4-BE49-F238E27FC236}">
                  <a16:creationId xmlns:a16="http://schemas.microsoft.com/office/drawing/2014/main" id="{A70169BA-887E-4BFA-9198-6A93CAB45C24}"/>
                </a:ext>
              </a:extLst>
            </p:cNvPr>
            <p:cNvSpPr txBox="1"/>
            <p:nvPr/>
          </p:nvSpPr>
          <p:spPr>
            <a:xfrm>
              <a:off x="7346362" y="2265770"/>
              <a:ext cx="2295012" cy="633188"/>
            </a:xfrm>
            <a:prstGeom prst="rect">
              <a:avLst/>
            </a:prstGeom>
            <a:solidFill>
              <a:schemeClr val="bg1"/>
            </a:solidFill>
          </p:spPr>
          <p:txBody>
            <a:bodyPr wrap="square" lIns="0" tIns="0" rIns="0" bIns="0" rtlCol="0" anchor="ctr">
              <a:noAutofit/>
            </a:bodyPr>
            <a:lstStyle/>
            <a:p>
              <a:pPr algn="ctr"/>
              <a:r>
                <a:rPr lang="en-IN" sz="1800" b="1" dirty="0">
                  <a:solidFill>
                    <a:schemeClr val="accent4"/>
                  </a:solidFill>
                </a:rPr>
                <a:t>ENTHUSIASTIC</a:t>
              </a:r>
            </a:p>
          </p:txBody>
        </p:sp>
        <p:sp>
          <p:nvSpPr>
            <p:cNvPr id="10" name="Oval 9">
              <a:extLst>
                <a:ext uri="{FF2B5EF4-FFF2-40B4-BE49-F238E27FC236}">
                  <a16:creationId xmlns:a16="http://schemas.microsoft.com/office/drawing/2014/main" id="{7A2A30AE-737E-3283-DA3F-2B7969ABE57C}"/>
                </a:ext>
              </a:extLst>
            </p:cNvPr>
            <p:cNvSpPr>
              <a:spLocks noChangeAspect="1"/>
            </p:cNvSpPr>
            <p:nvPr/>
          </p:nvSpPr>
          <p:spPr>
            <a:xfrm>
              <a:off x="7894238" y="5332349"/>
              <a:ext cx="1138512" cy="1139660"/>
            </a:xfrm>
            <a:prstGeom prst="ellipse">
              <a:avLst/>
            </a:prstGeom>
            <a:solidFill>
              <a:schemeClr val="bg1">
                <a:alpha val="24000"/>
              </a:schemeClr>
            </a:solidFill>
            <a:ln w="114300">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117" name="Group 4">
              <a:extLst>
                <a:ext uri="{FF2B5EF4-FFF2-40B4-BE49-F238E27FC236}">
                  <a16:creationId xmlns:a16="http://schemas.microsoft.com/office/drawing/2014/main" id="{E2890833-ABDE-5964-4188-88D43F7A1468}"/>
                </a:ext>
              </a:extLst>
            </p:cNvPr>
            <p:cNvGrpSpPr>
              <a:grpSpLocks noChangeAspect="1"/>
            </p:cNvGrpSpPr>
            <p:nvPr/>
          </p:nvGrpSpPr>
          <p:grpSpPr bwMode="auto">
            <a:xfrm>
              <a:off x="8261968" y="5541943"/>
              <a:ext cx="491442" cy="702059"/>
              <a:chOff x="3764" y="2094"/>
              <a:chExt cx="1393" cy="1990"/>
            </a:xfrm>
            <a:solidFill>
              <a:schemeClr val="bg1"/>
            </a:solidFill>
          </p:grpSpPr>
          <p:sp>
            <p:nvSpPr>
              <p:cNvPr id="118" name="Freeform 6">
                <a:extLst>
                  <a:ext uri="{FF2B5EF4-FFF2-40B4-BE49-F238E27FC236}">
                    <a16:creationId xmlns:a16="http://schemas.microsoft.com/office/drawing/2014/main" id="{3B8247A3-965B-874B-B235-56F3F85FA5C6}"/>
                  </a:ext>
                </a:extLst>
              </p:cNvPr>
              <p:cNvSpPr>
                <a:spLocks/>
              </p:cNvSpPr>
              <p:nvPr/>
            </p:nvSpPr>
            <p:spPr bwMode="auto">
              <a:xfrm>
                <a:off x="3766" y="2483"/>
                <a:ext cx="1039" cy="1499"/>
              </a:xfrm>
              <a:custGeom>
                <a:avLst/>
                <a:gdLst>
                  <a:gd name="T0" fmla="*/ 906 w 2079"/>
                  <a:gd name="T1" fmla="*/ 3 h 2998"/>
                  <a:gd name="T2" fmla="*/ 968 w 2079"/>
                  <a:gd name="T3" fmla="*/ 28 h 2998"/>
                  <a:gd name="T4" fmla="*/ 1017 w 2079"/>
                  <a:gd name="T5" fmla="*/ 74 h 2998"/>
                  <a:gd name="T6" fmla="*/ 1045 w 2079"/>
                  <a:gd name="T7" fmla="*/ 136 h 2998"/>
                  <a:gd name="T8" fmla="*/ 1080 w 2079"/>
                  <a:gd name="T9" fmla="*/ 186 h 2998"/>
                  <a:gd name="T10" fmla="*/ 1477 w 2079"/>
                  <a:gd name="T11" fmla="*/ 672 h 2998"/>
                  <a:gd name="T12" fmla="*/ 1976 w 2079"/>
                  <a:gd name="T13" fmla="*/ 732 h 2998"/>
                  <a:gd name="T14" fmla="*/ 2027 w 2079"/>
                  <a:gd name="T15" fmla="*/ 761 h 2998"/>
                  <a:gd name="T16" fmla="*/ 2063 w 2079"/>
                  <a:gd name="T17" fmla="*/ 806 h 2998"/>
                  <a:gd name="T18" fmla="*/ 2079 w 2079"/>
                  <a:gd name="T19" fmla="*/ 862 h 2998"/>
                  <a:gd name="T20" fmla="*/ 2071 w 2079"/>
                  <a:gd name="T21" fmla="*/ 924 h 2998"/>
                  <a:gd name="T22" fmla="*/ 2041 w 2079"/>
                  <a:gd name="T23" fmla="*/ 977 h 2998"/>
                  <a:gd name="T24" fmla="*/ 1991 w 2079"/>
                  <a:gd name="T25" fmla="*/ 1013 h 2998"/>
                  <a:gd name="T26" fmla="*/ 1930 w 2079"/>
                  <a:gd name="T27" fmla="*/ 1026 h 2998"/>
                  <a:gd name="T28" fmla="*/ 1913 w 2079"/>
                  <a:gd name="T29" fmla="*/ 1026 h 2998"/>
                  <a:gd name="T30" fmla="*/ 1356 w 2079"/>
                  <a:gd name="T31" fmla="*/ 959 h 2998"/>
                  <a:gd name="T32" fmla="*/ 1306 w 2079"/>
                  <a:gd name="T33" fmla="*/ 933 h 2998"/>
                  <a:gd name="T34" fmla="*/ 1111 w 2079"/>
                  <a:gd name="T35" fmla="*/ 704 h 2998"/>
                  <a:gd name="T36" fmla="*/ 1609 w 2079"/>
                  <a:gd name="T37" fmla="*/ 1471 h 2998"/>
                  <a:gd name="T38" fmla="*/ 1659 w 2079"/>
                  <a:gd name="T39" fmla="*/ 1507 h 2998"/>
                  <a:gd name="T40" fmla="*/ 1694 w 2079"/>
                  <a:gd name="T41" fmla="*/ 1555 h 2998"/>
                  <a:gd name="T42" fmla="*/ 1711 w 2079"/>
                  <a:gd name="T43" fmla="*/ 1614 h 2998"/>
                  <a:gd name="T44" fmla="*/ 1674 w 2079"/>
                  <a:gd name="T45" fmla="*/ 2243 h 2998"/>
                  <a:gd name="T46" fmla="*/ 1657 w 2079"/>
                  <a:gd name="T47" fmla="*/ 2310 h 2998"/>
                  <a:gd name="T48" fmla="*/ 1618 w 2079"/>
                  <a:gd name="T49" fmla="*/ 2363 h 2998"/>
                  <a:gd name="T50" fmla="*/ 1562 w 2079"/>
                  <a:gd name="T51" fmla="*/ 2399 h 2998"/>
                  <a:gd name="T52" fmla="*/ 1494 w 2079"/>
                  <a:gd name="T53" fmla="*/ 2413 h 2998"/>
                  <a:gd name="T54" fmla="*/ 1484 w 2079"/>
                  <a:gd name="T55" fmla="*/ 2412 h 2998"/>
                  <a:gd name="T56" fmla="*/ 1414 w 2079"/>
                  <a:gd name="T57" fmla="*/ 2394 h 2998"/>
                  <a:gd name="T58" fmla="*/ 1359 w 2079"/>
                  <a:gd name="T59" fmla="*/ 2352 h 2998"/>
                  <a:gd name="T60" fmla="*/ 1325 w 2079"/>
                  <a:gd name="T61" fmla="*/ 2292 h 2998"/>
                  <a:gd name="T62" fmla="*/ 1315 w 2079"/>
                  <a:gd name="T63" fmla="*/ 2220 h 2998"/>
                  <a:gd name="T64" fmla="*/ 994 w 2079"/>
                  <a:gd name="T65" fmla="*/ 1577 h 2998"/>
                  <a:gd name="T66" fmla="*/ 674 w 2079"/>
                  <a:gd name="T67" fmla="*/ 2893 h 2998"/>
                  <a:gd name="T68" fmla="*/ 633 w 2079"/>
                  <a:gd name="T69" fmla="*/ 2948 h 2998"/>
                  <a:gd name="T70" fmla="*/ 577 w 2079"/>
                  <a:gd name="T71" fmla="*/ 2985 h 2998"/>
                  <a:gd name="T72" fmla="*/ 511 w 2079"/>
                  <a:gd name="T73" fmla="*/ 2998 h 2998"/>
                  <a:gd name="T74" fmla="*/ 469 w 2079"/>
                  <a:gd name="T75" fmla="*/ 2993 h 2998"/>
                  <a:gd name="T76" fmla="*/ 410 w 2079"/>
                  <a:gd name="T77" fmla="*/ 2967 h 2998"/>
                  <a:gd name="T78" fmla="*/ 366 w 2079"/>
                  <a:gd name="T79" fmla="*/ 2924 h 2998"/>
                  <a:gd name="T80" fmla="*/ 338 w 2079"/>
                  <a:gd name="T81" fmla="*/ 2869 h 2998"/>
                  <a:gd name="T82" fmla="*/ 330 w 2079"/>
                  <a:gd name="T83" fmla="*/ 2807 h 2998"/>
                  <a:gd name="T84" fmla="*/ 659 w 2079"/>
                  <a:gd name="T85" fmla="*/ 1429 h 2998"/>
                  <a:gd name="T86" fmla="*/ 633 w 2079"/>
                  <a:gd name="T87" fmla="*/ 1357 h 2998"/>
                  <a:gd name="T88" fmla="*/ 631 w 2079"/>
                  <a:gd name="T89" fmla="*/ 517 h 2998"/>
                  <a:gd name="T90" fmla="*/ 300 w 2079"/>
                  <a:gd name="T91" fmla="*/ 1278 h 2998"/>
                  <a:gd name="T92" fmla="*/ 281 w 2079"/>
                  <a:gd name="T93" fmla="*/ 1340 h 2998"/>
                  <a:gd name="T94" fmla="*/ 240 w 2079"/>
                  <a:gd name="T95" fmla="*/ 1387 h 2998"/>
                  <a:gd name="T96" fmla="*/ 182 w 2079"/>
                  <a:gd name="T97" fmla="*/ 1413 h 2998"/>
                  <a:gd name="T98" fmla="*/ 144 w 2079"/>
                  <a:gd name="T99" fmla="*/ 1417 h 2998"/>
                  <a:gd name="T100" fmla="*/ 109 w 2079"/>
                  <a:gd name="T101" fmla="*/ 1411 h 2998"/>
                  <a:gd name="T102" fmla="*/ 58 w 2079"/>
                  <a:gd name="T103" fmla="*/ 1384 h 2998"/>
                  <a:gd name="T104" fmla="*/ 19 w 2079"/>
                  <a:gd name="T105" fmla="*/ 1340 h 2998"/>
                  <a:gd name="T106" fmla="*/ 2 w 2079"/>
                  <a:gd name="T107" fmla="*/ 1284 h 2998"/>
                  <a:gd name="T108" fmla="*/ 49 w 2079"/>
                  <a:gd name="T109" fmla="*/ 632 h 2998"/>
                  <a:gd name="T110" fmla="*/ 61 w 2079"/>
                  <a:gd name="T111" fmla="*/ 582 h 2998"/>
                  <a:gd name="T112" fmla="*/ 91 w 2079"/>
                  <a:gd name="T113" fmla="*/ 539 h 2998"/>
                  <a:gd name="T114" fmla="*/ 721 w 2079"/>
                  <a:gd name="T115" fmla="*/ 81 h 2998"/>
                  <a:gd name="T116" fmla="*/ 770 w 2079"/>
                  <a:gd name="T117" fmla="*/ 31 h 2998"/>
                  <a:gd name="T118" fmla="*/ 835 w 2079"/>
                  <a:gd name="T119" fmla="*/ 3 h 2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79" h="2998">
                    <a:moveTo>
                      <a:pt x="870" y="0"/>
                    </a:moveTo>
                    <a:lnTo>
                      <a:pt x="906" y="3"/>
                    </a:lnTo>
                    <a:lnTo>
                      <a:pt x="938" y="13"/>
                    </a:lnTo>
                    <a:lnTo>
                      <a:pt x="968" y="28"/>
                    </a:lnTo>
                    <a:lnTo>
                      <a:pt x="994" y="49"/>
                    </a:lnTo>
                    <a:lnTo>
                      <a:pt x="1017" y="74"/>
                    </a:lnTo>
                    <a:lnTo>
                      <a:pt x="1033" y="104"/>
                    </a:lnTo>
                    <a:lnTo>
                      <a:pt x="1045" y="136"/>
                    </a:lnTo>
                    <a:lnTo>
                      <a:pt x="1064" y="159"/>
                    </a:lnTo>
                    <a:lnTo>
                      <a:pt x="1080" y="186"/>
                    </a:lnTo>
                    <a:lnTo>
                      <a:pt x="1094" y="214"/>
                    </a:lnTo>
                    <a:lnTo>
                      <a:pt x="1477" y="672"/>
                    </a:lnTo>
                    <a:lnTo>
                      <a:pt x="1947" y="725"/>
                    </a:lnTo>
                    <a:lnTo>
                      <a:pt x="1976" y="732"/>
                    </a:lnTo>
                    <a:lnTo>
                      <a:pt x="2004" y="745"/>
                    </a:lnTo>
                    <a:lnTo>
                      <a:pt x="2027" y="761"/>
                    </a:lnTo>
                    <a:lnTo>
                      <a:pt x="2047" y="782"/>
                    </a:lnTo>
                    <a:lnTo>
                      <a:pt x="2063" y="806"/>
                    </a:lnTo>
                    <a:lnTo>
                      <a:pt x="2074" y="833"/>
                    </a:lnTo>
                    <a:lnTo>
                      <a:pt x="2079" y="862"/>
                    </a:lnTo>
                    <a:lnTo>
                      <a:pt x="2079" y="892"/>
                    </a:lnTo>
                    <a:lnTo>
                      <a:pt x="2071" y="924"/>
                    </a:lnTo>
                    <a:lnTo>
                      <a:pt x="2059" y="953"/>
                    </a:lnTo>
                    <a:lnTo>
                      <a:pt x="2041" y="977"/>
                    </a:lnTo>
                    <a:lnTo>
                      <a:pt x="2018" y="998"/>
                    </a:lnTo>
                    <a:lnTo>
                      <a:pt x="1991" y="1013"/>
                    </a:lnTo>
                    <a:lnTo>
                      <a:pt x="1962" y="1022"/>
                    </a:lnTo>
                    <a:lnTo>
                      <a:pt x="1930" y="1026"/>
                    </a:lnTo>
                    <a:lnTo>
                      <a:pt x="1921" y="1026"/>
                    </a:lnTo>
                    <a:lnTo>
                      <a:pt x="1913" y="1026"/>
                    </a:lnTo>
                    <a:lnTo>
                      <a:pt x="1384" y="965"/>
                    </a:lnTo>
                    <a:lnTo>
                      <a:pt x="1356" y="959"/>
                    </a:lnTo>
                    <a:lnTo>
                      <a:pt x="1329" y="948"/>
                    </a:lnTo>
                    <a:lnTo>
                      <a:pt x="1306" y="933"/>
                    </a:lnTo>
                    <a:lnTo>
                      <a:pt x="1286" y="912"/>
                    </a:lnTo>
                    <a:lnTo>
                      <a:pt x="1111" y="704"/>
                    </a:lnTo>
                    <a:lnTo>
                      <a:pt x="1111" y="1233"/>
                    </a:lnTo>
                    <a:lnTo>
                      <a:pt x="1609" y="1471"/>
                    </a:lnTo>
                    <a:lnTo>
                      <a:pt x="1636" y="1486"/>
                    </a:lnTo>
                    <a:lnTo>
                      <a:pt x="1659" y="1507"/>
                    </a:lnTo>
                    <a:lnTo>
                      <a:pt x="1679" y="1530"/>
                    </a:lnTo>
                    <a:lnTo>
                      <a:pt x="1694" y="1555"/>
                    </a:lnTo>
                    <a:lnTo>
                      <a:pt x="1705" y="1583"/>
                    </a:lnTo>
                    <a:lnTo>
                      <a:pt x="1711" y="1614"/>
                    </a:lnTo>
                    <a:lnTo>
                      <a:pt x="1711" y="1645"/>
                    </a:lnTo>
                    <a:lnTo>
                      <a:pt x="1674" y="2243"/>
                    </a:lnTo>
                    <a:lnTo>
                      <a:pt x="1669" y="2278"/>
                    </a:lnTo>
                    <a:lnTo>
                      <a:pt x="1657" y="2310"/>
                    </a:lnTo>
                    <a:lnTo>
                      <a:pt x="1640" y="2339"/>
                    </a:lnTo>
                    <a:lnTo>
                      <a:pt x="1618" y="2363"/>
                    </a:lnTo>
                    <a:lnTo>
                      <a:pt x="1591" y="2384"/>
                    </a:lnTo>
                    <a:lnTo>
                      <a:pt x="1562" y="2399"/>
                    </a:lnTo>
                    <a:lnTo>
                      <a:pt x="1529" y="2410"/>
                    </a:lnTo>
                    <a:lnTo>
                      <a:pt x="1494" y="2413"/>
                    </a:lnTo>
                    <a:lnTo>
                      <a:pt x="1489" y="2412"/>
                    </a:lnTo>
                    <a:lnTo>
                      <a:pt x="1484" y="2412"/>
                    </a:lnTo>
                    <a:lnTo>
                      <a:pt x="1447" y="2407"/>
                    </a:lnTo>
                    <a:lnTo>
                      <a:pt x="1414" y="2394"/>
                    </a:lnTo>
                    <a:lnTo>
                      <a:pt x="1385" y="2375"/>
                    </a:lnTo>
                    <a:lnTo>
                      <a:pt x="1359" y="2352"/>
                    </a:lnTo>
                    <a:lnTo>
                      <a:pt x="1339" y="2324"/>
                    </a:lnTo>
                    <a:lnTo>
                      <a:pt x="1325" y="2292"/>
                    </a:lnTo>
                    <a:lnTo>
                      <a:pt x="1316" y="2257"/>
                    </a:lnTo>
                    <a:lnTo>
                      <a:pt x="1315" y="2220"/>
                    </a:lnTo>
                    <a:lnTo>
                      <a:pt x="1344" y="1745"/>
                    </a:lnTo>
                    <a:lnTo>
                      <a:pt x="994" y="1577"/>
                    </a:lnTo>
                    <a:lnTo>
                      <a:pt x="686" y="2860"/>
                    </a:lnTo>
                    <a:lnTo>
                      <a:pt x="674" y="2893"/>
                    </a:lnTo>
                    <a:lnTo>
                      <a:pt x="656" y="2922"/>
                    </a:lnTo>
                    <a:lnTo>
                      <a:pt x="633" y="2948"/>
                    </a:lnTo>
                    <a:lnTo>
                      <a:pt x="608" y="2970"/>
                    </a:lnTo>
                    <a:lnTo>
                      <a:pt x="577" y="2985"/>
                    </a:lnTo>
                    <a:lnTo>
                      <a:pt x="545" y="2994"/>
                    </a:lnTo>
                    <a:lnTo>
                      <a:pt x="511" y="2998"/>
                    </a:lnTo>
                    <a:lnTo>
                      <a:pt x="489" y="2996"/>
                    </a:lnTo>
                    <a:lnTo>
                      <a:pt x="469" y="2993"/>
                    </a:lnTo>
                    <a:lnTo>
                      <a:pt x="437" y="2982"/>
                    </a:lnTo>
                    <a:lnTo>
                      <a:pt x="410" y="2967"/>
                    </a:lnTo>
                    <a:lnTo>
                      <a:pt x="386" y="2947"/>
                    </a:lnTo>
                    <a:lnTo>
                      <a:pt x="366" y="2924"/>
                    </a:lnTo>
                    <a:lnTo>
                      <a:pt x="349" y="2898"/>
                    </a:lnTo>
                    <a:lnTo>
                      <a:pt x="338" y="2869"/>
                    </a:lnTo>
                    <a:lnTo>
                      <a:pt x="331" y="2838"/>
                    </a:lnTo>
                    <a:lnTo>
                      <a:pt x="330" y="2807"/>
                    </a:lnTo>
                    <a:lnTo>
                      <a:pt x="335" y="2774"/>
                    </a:lnTo>
                    <a:lnTo>
                      <a:pt x="659" y="1429"/>
                    </a:lnTo>
                    <a:lnTo>
                      <a:pt x="644" y="1394"/>
                    </a:lnTo>
                    <a:lnTo>
                      <a:pt x="633" y="1357"/>
                    </a:lnTo>
                    <a:lnTo>
                      <a:pt x="631" y="1317"/>
                    </a:lnTo>
                    <a:lnTo>
                      <a:pt x="631" y="517"/>
                    </a:lnTo>
                    <a:lnTo>
                      <a:pt x="343" y="725"/>
                    </a:lnTo>
                    <a:lnTo>
                      <a:pt x="300" y="1278"/>
                    </a:lnTo>
                    <a:lnTo>
                      <a:pt x="293" y="1310"/>
                    </a:lnTo>
                    <a:lnTo>
                      <a:pt x="281" y="1340"/>
                    </a:lnTo>
                    <a:lnTo>
                      <a:pt x="263" y="1366"/>
                    </a:lnTo>
                    <a:lnTo>
                      <a:pt x="240" y="1387"/>
                    </a:lnTo>
                    <a:lnTo>
                      <a:pt x="213" y="1403"/>
                    </a:lnTo>
                    <a:lnTo>
                      <a:pt x="182" y="1413"/>
                    </a:lnTo>
                    <a:lnTo>
                      <a:pt x="151" y="1417"/>
                    </a:lnTo>
                    <a:lnTo>
                      <a:pt x="144" y="1417"/>
                    </a:lnTo>
                    <a:lnTo>
                      <a:pt x="138" y="1416"/>
                    </a:lnTo>
                    <a:lnTo>
                      <a:pt x="109" y="1411"/>
                    </a:lnTo>
                    <a:lnTo>
                      <a:pt x="82" y="1399"/>
                    </a:lnTo>
                    <a:lnTo>
                      <a:pt x="58" y="1384"/>
                    </a:lnTo>
                    <a:lnTo>
                      <a:pt x="36" y="1363"/>
                    </a:lnTo>
                    <a:lnTo>
                      <a:pt x="19" y="1340"/>
                    </a:lnTo>
                    <a:lnTo>
                      <a:pt x="8" y="1314"/>
                    </a:lnTo>
                    <a:lnTo>
                      <a:pt x="2" y="1284"/>
                    </a:lnTo>
                    <a:lnTo>
                      <a:pt x="0" y="1255"/>
                    </a:lnTo>
                    <a:lnTo>
                      <a:pt x="49" y="632"/>
                    </a:lnTo>
                    <a:lnTo>
                      <a:pt x="52" y="606"/>
                    </a:lnTo>
                    <a:lnTo>
                      <a:pt x="61" y="582"/>
                    </a:lnTo>
                    <a:lnTo>
                      <a:pt x="74" y="559"/>
                    </a:lnTo>
                    <a:lnTo>
                      <a:pt x="91" y="539"/>
                    </a:lnTo>
                    <a:lnTo>
                      <a:pt x="111" y="522"/>
                    </a:lnTo>
                    <a:lnTo>
                      <a:pt x="721" y="81"/>
                    </a:lnTo>
                    <a:lnTo>
                      <a:pt x="743" y="53"/>
                    </a:lnTo>
                    <a:lnTo>
                      <a:pt x="770" y="31"/>
                    </a:lnTo>
                    <a:lnTo>
                      <a:pt x="800" y="14"/>
                    </a:lnTo>
                    <a:lnTo>
                      <a:pt x="835" y="3"/>
                    </a:lnTo>
                    <a:lnTo>
                      <a:pt x="8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7">
                <a:extLst>
                  <a:ext uri="{FF2B5EF4-FFF2-40B4-BE49-F238E27FC236}">
                    <a16:creationId xmlns:a16="http://schemas.microsoft.com/office/drawing/2014/main" id="{6642BD29-6145-7FF9-E208-38A450A61A6D}"/>
                  </a:ext>
                </a:extLst>
              </p:cNvPr>
              <p:cNvSpPr>
                <a:spLocks/>
              </p:cNvSpPr>
              <p:nvPr/>
            </p:nvSpPr>
            <p:spPr bwMode="auto">
              <a:xfrm>
                <a:off x="4093" y="2094"/>
                <a:ext cx="373" cy="374"/>
              </a:xfrm>
              <a:custGeom>
                <a:avLst/>
                <a:gdLst>
                  <a:gd name="T0" fmla="*/ 372 w 745"/>
                  <a:gd name="T1" fmla="*/ 0 h 748"/>
                  <a:gd name="T2" fmla="*/ 372 w 745"/>
                  <a:gd name="T3" fmla="*/ 0 h 748"/>
                  <a:gd name="T4" fmla="*/ 423 w 745"/>
                  <a:gd name="T5" fmla="*/ 4 h 748"/>
                  <a:gd name="T6" fmla="*/ 471 w 745"/>
                  <a:gd name="T7" fmla="*/ 13 h 748"/>
                  <a:gd name="T8" fmla="*/ 517 w 745"/>
                  <a:gd name="T9" fmla="*/ 29 h 748"/>
                  <a:gd name="T10" fmla="*/ 560 w 745"/>
                  <a:gd name="T11" fmla="*/ 51 h 748"/>
                  <a:gd name="T12" fmla="*/ 600 w 745"/>
                  <a:gd name="T13" fmla="*/ 78 h 748"/>
                  <a:gd name="T14" fmla="*/ 636 w 745"/>
                  <a:gd name="T15" fmla="*/ 110 h 748"/>
                  <a:gd name="T16" fmla="*/ 667 w 745"/>
                  <a:gd name="T17" fmla="*/ 146 h 748"/>
                  <a:gd name="T18" fmla="*/ 694 w 745"/>
                  <a:gd name="T19" fmla="*/ 185 h 748"/>
                  <a:gd name="T20" fmla="*/ 716 w 745"/>
                  <a:gd name="T21" fmla="*/ 229 h 748"/>
                  <a:gd name="T22" fmla="*/ 732 w 745"/>
                  <a:gd name="T23" fmla="*/ 275 h 748"/>
                  <a:gd name="T24" fmla="*/ 741 w 745"/>
                  <a:gd name="T25" fmla="*/ 323 h 748"/>
                  <a:gd name="T26" fmla="*/ 745 w 745"/>
                  <a:gd name="T27" fmla="*/ 374 h 748"/>
                  <a:gd name="T28" fmla="*/ 741 w 745"/>
                  <a:gd name="T29" fmla="*/ 424 h 748"/>
                  <a:gd name="T30" fmla="*/ 732 w 745"/>
                  <a:gd name="T31" fmla="*/ 473 h 748"/>
                  <a:gd name="T32" fmla="*/ 716 w 745"/>
                  <a:gd name="T33" fmla="*/ 519 h 748"/>
                  <a:gd name="T34" fmla="*/ 694 w 745"/>
                  <a:gd name="T35" fmla="*/ 562 h 748"/>
                  <a:gd name="T36" fmla="*/ 667 w 745"/>
                  <a:gd name="T37" fmla="*/ 602 h 748"/>
                  <a:gd name="T38" fmla="*/ 636 w 745"/>
                  <a:gd name="T39" fmla="*/ 638 h 748"/>
                  <a:gd name="T40" fmla="*/ 600 w 745"/>
                  <a:gd name="T41" fmla="*/ 670 h 748"/>
                  <a:gd name="T42" fmla="*/ 560 w 745"/>
                  <a:gd name="T43" fmla="*/ 697 h 748"/>
                  <a:gd name="T44" fmla="*/ 517 w 745"/>
                  <a:gd name="T45" fmla="*/ 718 h 748"/>
                  <a:gd name="T46" fmla="*/ 471 w 745"/>
                  <a:gd name="T47" fmla="*/ 735 h 748"/>
                  <a:gd name="T48" fmla="*/ 423 w 745"/>
                  <a:gd name="T49" fmla="*/ 744 h 748"/>
                  <a:gd name="T50" fmla="*/ 372 w 745"/>
                  <a:gd name="T51" fmla="*/ 748 h 748"/>
                  <a:gd name="T52" fmla="*/ 322 w 745"/>
                  <a:gd name="T53" fmla="*/ 744 h 748"/>
                  <a:gd name="T54" fmla="*/ 274 w 745"/>
                  <a:gd name="T55" fmla="*/ 735 h 748"/>
                  <a:gd name="T56" fmla="*/ 227 w 745"/>
                  <a:gd name="T57" fmla="*/ 718 h 748"/>
                  <a:gd name="T58" fmla="*/ 185 w 745"/>
                  <a:gd name="T59" fmla="*/ 697 h 748"/>
                  <a:gd name="T60" fmla="*/ 145 w 745"/>
                  <a:gd name="T61" fmla="*/ 670 h 748"/>
                  <a:gd name="T62" fmla="*/ 110 w 745"/>
                  <a:gd name="T63" fmla="*/ 638 h 748"/>
                  <a:gd name="T64" fmla="*/ 78 w 745"/>
                  <a:gd name="T65" fmla="*/ 602 h 748"/>
                  <a:gd name="T66" fmla="*/ 51 w 745"/>
                  <a:gd name="T67" fmla="*/ 562 h 748"/>
                  <a:gd name="T68" fmla="*/ 29 w 745"/>
                  <a:gd name="T69" fmla="*/ 519 h 748"/>
                  <a:gd name="T70" fmla="*/ 13 w 745"/>
                  <a:gd name="T71" fmla="*/ 473 h 748"/>
                  <a:gd name="T72" fmla="*/ 4 w 745"/>
                  <a:gd name="T73" fmla="*/ 424 h 748"/>
                  <a:gd name="T74" fmla="*/ 0 w 745"/>
                  <a:gd name="T75" fmla="*/ 374 h 748"/>
                  <a:gd name="T76" fmla="*/ 4 w 745"/>
                  <a:gd name="T77" fmla="*/ 323 h 748"/>
                  <a:gd name="T78" fmla="*/ 13 w 745"/>
                  <a:gd name="T79" fmla="*/ 275 h 748"/>
                  <a:gd name="T80" fmla="*/ 29 w 745"/>
                  <a:gd name="T81" fmla="*/ 229 h 748"/>
                  <a:gd name="T82" fmla="*/ 51 w 745"/>
                  <a:gd name="T83" fmla="*/ 185 h 748"/>
                  <a:gd name="T84" fmla="*/ 78 w 745"/>
                  <a:gd name="T85" fmla="*/ 146 h 748"/>
                  <a:gd name="T86" fmla="*/ 110 w 745"/>
                  <a:gd name="T87" fmla="*/ 110 h 748"/>
                  <a:gd name="T88" fmla="*/ 145 w 745"/>
                  <a:gd name="T89" fmla="*/ 78 h 748"/>
                  <a:gd name="T90" fmla="*/ 185 w 745"/>
                  <a:gd name="T91" fmla="*/ 51 h 748"/>
                  <a:gd name="T92" fmla="*/ 227 w 745"/>
                  <a:gd name="T93" fmla="*/ 29 h 748"/>
                  <a:gd name="T94" fmla="*/ 274 w 745"/>
                  <a:gd name="T95" fmla="*/ 13 h 748"/>
                  <a:gd name="T96" fmla="*/ 322 w 745"/>
                  <a:gd name="T97" fmla="*/ 4 h 748"/>
                  <a:gd name="T98" fmla="*/ 372 w 745"/>
                  <a:gd name="T99" fmla="*/ 0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5" h="748">
                    <a:moveTo>
                      <a:pt x="372" y="0"/>
                    </a:moveTo>
                    <a:lnTo>
                      <a:pt x="372" y="0"/>
                    </a:lnTo>
                    <a:lnTo>
                      <a:pt x="423" y="4"/>
                    </a:lnTo>
                    <a:lnTo>
                      <a:pt x="471" y="13"/>
                    </a:lnTo>
                    <a:lnTo>
                      <a:pt x="517" y="29"/>
                    </a:lnTo>
                    <a:lnTo>
                      <a:pt x="560" y="51"/>
                    </a:lnTo>
                    <a:lnTo>
                      <a:pt x="600" y="78"/>
                    </a:lnTo>
                    <a:lnTo>
                      <a:pt x="636" y="110"/>
                    </a:lnTo>
                    <a:lnTo>
                      <a:pt x="667" y="146"/>
                    </a:lnTo>
                    <a:lnTo>
                      <a:pt x="694" y="185"/>
                    </a:lnTo>
                    <a:lnTo>
                      <a:pt x="716" y="229"/>
                    </a:lnTo>
                    <a:lnTo>
                      <a:pt x="732" y="275"/>
                    </a:lnTo>
                    <a:lnTo>
                      <a:pt x="741" y="323"/>
                    </a:lnTo>
                    <a:lnTo>
                      <a:pt x="745" y="374"/>
                    </a:lnTo>
                    <a:lnTo>
                      <a:pt x="741" y="424"/>
                    </a:lnTo>
                    <a:lnTo>
                      <a:pt x="732" y="473"/>
                    </a:lnTo>
                    <a:lnTo>
                      <a:pt x="716" y="519"/>
                    </a:lnTo>
                    <a:lnTo>
                      <a:pt x="694" y="562"/>
                    </a:lnTo>
                    <a:lnTo>
                      <a:pt x="667" y="602"/>
                    </a:lnTo>
                    <a:lnTo>
                      <a:pt x="636" y="638"/>
                    </a:lnTo>
                    <a:lnTo>
                      <a:pt x="600" y="670"/>
                    </a:lnTo>
                    <a:lnTo>
                      <a:pt x="560" y="697"/>
                    </a:lnTo>
                    <a:lnTo>
                      <a:pt x="517" y="718"/>
                    </a:lnTo>
                    <a:lnTo>
                      <a:pt x="471" y="735"/>
                    </a:lnTo>
                    <a:lnTo>
                      <a:pt x="423" y="744"/>
                    </a:lnTo>
                    <a:lnTo>
                      <a:pt x="372" y="748"/>
                    </a:lnTo>
                    <a:lnTo>
                      <a:pt x="322" y="744"/>
                    </a:lnTo>
                    <a:lnTo>
                      <a:pt x="274" y="735"/>
                    </a:lnTo>
                    <a:lnTo>
                      <a:pt x="227" y="718"/>
                    </a:lnTo>
                    <a:lnTo>
                      <a:pt x="185" y="697"/>
                    </a:lnTo>
                    <a:lnTo>
                      <a:pt x="145" y="670"/>
                    </a:lnTo>
                    <a:lnTo>
                      <a:pt x="110" y="638"/>
                    </a:lnTo>
                    <a:lnTo>
                      <a:pt x="78" y="602"/>
                    </a:lnTo>
                    <a:lnTo>
                      <a:pt x="51" y="562"/>
                    </a:lnTo>
                    <a:lnTo>
                      <a:pt x="29" y="519"/>
                    </a:lnTo>
                    <a:lnTo>
                      <a:pt x="13" y="473"/>
                    </a:lnTo>
                    <a:lnTo>
                      <a:pt x="4" y="424"/>
                    </a:lnTo>
                    <a:lnTo>
                      <a:pt x="0" y="374"/>
                    </a:lnTo>
                    <a:lnTo>
                      <a:pt x="4" y="323"/>
                    </a:lnTo>
                    <a:lnTo>
                      <a:pt x="13" y="275"/>
                    </a:lnTo>
                    <a:lnTo>
                      <a:pt x="29" y="229"/>
                    </a:lnTo>
                    <a:lnTo>
                      <a:pt x="51" y="185"/>
                    </a:lnTo>
                    <a:lnTo>
                      <a:pt x="78" y="146"/>
                    </a:lnTo>
                    <a:lnTo>
                      <a:pt x="110" y="110"/>
                    </a:lnTo>
                    <a:lnTo>
                      <a:pt x="145" y="78"/>
                    </a:lnTo>
                    <a:lnTo>
                      <a:pt x="185" y="51"/>
                    </a:lnTo>
                    <a:lnTo>
                      <a:pt x="227" y="29"/>
                    </a:lnTo>
                    <a:lnTo>
                      <a:pt x="274" y="13"/>
                    </a:lnTo>
                    <a:lnTo>
                      <a:pt x="322" y="4"/>
                    </a:lnTo>
                    <a:lnTo>
                      <a:pt x="3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8">
                <a:extLst>
                  <a:ext uri="{FF2B5EF4-FFF2-40B4-BE49-F238E27FC236}">
                    <a16:creationId xmlns:a16="http://schemas.microsoft.com/office/drawing/2014/main" id="{C78A8B9A-7122-8140-1A5A-3EC3170E675A}"/>
                  </a:ext>
                </a:extLst>
              </p:cNvPr>
              <p:cNvSpPr>
                <a:spLocks/>
              </p:cNvSpPr>
              <p:nvPr/>
            </p:nvSpPr>
            <p:spPr bwMode="auto">
              <a:xfrm>
                <a:off x="3764" y="3112"/>
                <a:ext cx="1393" cy="972"/>
              </a:xfrm>
              <a:custGeom>
                <a:avLst/>
                <a:gdLst>
                  <a:gd name="T0" fmla="*/ 2785 w 2785"/>
                  <a:gd name="T1" fmla="*/ 0 h 1942"/>
                  <a:gd name="T2" fmla="*/ 2648 w 2785"/>
                  <a:gd name="T3" fmla="*/ 443 h 1942"/>
                  <a:gd name="T4" fmla="*/ 2531 w 2785"/>
                  <a:gd name="T5" fmla="*/ 326 h 1942"/>
                  <a:gd name="T6" fmla="*/ 2059 w 2785"/>
                  <a:gd name="T7" fmla="*/ 706 h 1942"/>
                  <a:gd name="T8" fmla="*/ 2059 w 2785"/>
                  <a:gd name="T9" fmla="*/ 1280 h 1942"/>
                  <a:gd name="T10" fmla="*/ 2056 w 2785"/>
                  <a:gd name="T11" fmla="*/ 1298 h 1942"/>
                  <a:gd name="T12" fmla="*/ 2048 w 2785"/>
                  <a:gd name="T13" fmla="*/ 1314 h 1942"/>
                  <a:gd name="T14" fmla="*/ 2034 w 2785"/>
                  <a:gd name="T15" fmla="*/ 1328 h 1942"/>
                  <a:gd name="T16" fmla="*/ 2017 w 2785"/>
                  <a:gd name="T17" fmla="*/ 1336 h 1942"/>
                  <a:gd name="T18" fmla="*/ 1998 w 2785"/>
                  <a:gd name="T19" fmla="*/ 1340 h 1942"/>
                  <a:gd name="T20" fmla="*/ 1090 w 2785"/>
                  <a:gd name="T21" fmla="*/ 1340 h 1942"/>
                  <a:gd name="T22" fmla="*/ 1090 w 2785"/>
                  <a:gd name="T23" fmla="*/ 1882 h 1942"/>
                  <a:gd name="T24" fmla="*/ 1086 w 2785"/>
                  <a:gd name="T25" fmla="*/ 1901 h 1942"/>
                  <a:gd name="T26" fmla="*/ 1079 w 2785"/>
                  <a:gd name="T27" fmla="*/ 1918 h 1942"/>
                  <a:gd name="T28" fmla="*/ 1065 w 2785"/>
                  <a:gd name="T29" fmla="*/ 1931 h 1942"/>
                  <a:gd name="T30" fmla="*/ 1048 w 2785"/>
                  <a:gd name="T31" fmla="*/ 1940 h 1942"/>
                  <a:gd name="T32" fmla="*/ 1029 w 2785"/>
                  <a:gd name="T33" fmla="*/ 1942 h 1942"/>
                  <a:gd name="T34" fmla="*/ 60 w 2785"/>
                  <a:gd name="T35" fmla="*/ 1942 h 1942"/>
                  <a:gd name="T36" fmla="*/ 42 w 2785"/>
                  <a:gd name="T37" fmla="*/ 1940 h 1942"/>
                  <a:gd name="T38" fmla="*/ 25 w 2785"/>
                  <a:gd name="T39" fmla="*/ 1931 h 1942"/>
                  <a:gd name="T40" fmla="*/ 11 w 2785"/>
                  <a:gd name="T41" fmla="*/ 1918 h 1942"/>
                  <a:gd name="T42" fmla="*/ 4 w 2785"/>
                  <a:gd name="T43" fmla="*/ 1901 h 1942"/>
                  <a:gd name="T44" fmla="*/ 0 w 2785"/>
                  <a:gd name="T45" fmla="*/ 1882 h 1942"/>
                  <a:gd name="T46" fmla="*/ 4 w 2785"/>
                  <a:gd name="T47" fmla="*/ 1863 h 1942"/>
                  <a:gd name="T48" fmla="*/ 11 w 2785"/>
                  <a:gd name="T49" fmla="*/ 1846 h 1942"/>
                  <a:gd name="T50" fmla="*/ 25 w 2785"/>
                  <a:gd name="T51" fmla="*/ 1833 h 1942"/>
                  <a:gd name="T52" fmla="*/ 42 w 2785"/>
                  <a:gd name="T53" fmla="*/ 1824 h 1942"/>
                  <a:gd name="T54" fmla="*/ 60 w 2785"/>
                  <a:gd name="T55" fmla="*/ 1822 h 1942"/>
                  <a:gd name="T56" fmla="*/ 969 w 2785"/>
                  <a:gd name="T57" fmla="*/ 1822 h 1942"/>
                  <a:gd name="T58" fmla="*/ 969 w 2785"/>
                  <a:gd name="T59" fmla="*/ 1280 h 1942"/>
                  <a:gd name="T60" fmla="*/ 973 w 2785"/>
                  <a:gd name="T61" fmla="*/ 1261 h 1942"/>
                  <a:gd name="T62" fmla="*/ 981 w 2785"/>
                  <a:gd name="T63" fmla="*/ 1244 h 1942"/>
                  <a:gd name="T64" fmla="*/ 995 w 2785"/>
                  <a:gd name="T65" fmla="*/ 1230 h 1942"/>
                  <a:gd name="T66" fmla="*/ 1011 w 2785"/>
                  <a:gd name="T67" fmla="*/ 1222 h 1942"/>
                  <a:gd name="T68" fmla="*/ 1029 w 2785"/>
                  <a:gd name="T69" fmla="*/ 1218 h 1942"/>
                  <a:gd name="T70" fmla="*/ 1938 w 2785"/>
                  <a:gd name="T71" fmla="*/ 1218 h 1942"/>
                  <a:gd name="T72" fmla="*/ 1938 w 2785"/>
                  <a:gd name="T73" fmla="*/ 676 h 1942"/>
                  <a:gd name="T74" fmla="*/ 1941 w 2785"/>
                  <a:gd name="T75" fmla="*/ 658 h 1942"/>
                  <a:gd name="T76" fmla="*/ 1949 w 2785"/>
                  <a:gd name="T77" fmla="*/ 643 h 1942"/>
                  <a:gd name="T78" fmla="*/ 1961 w 2785"/>
                  <a:gd name="T79" fmla="*/ 629 h 1942"/>
                  <a:gd name="T80" fmla="*/ 2445 w 2785"/>
                  <a:gd name="T81" fmla="*/ 240 h 1942"/>
                  <a:gd name="T82" fmla="*/ 2343 w 2785"/>
                  <a:gd name="T83" fmla="*/ 138 h 1942"/>
                  <a:gd name="T84" fmla="*/ 2785 w 2785"/>
                  <a:gd name="T85" fmla="*/ 0 h 1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85" h="1942">
                    <a:moveTo>
                      <a:pt x="2785" y="0"/>
                    </a:moveTo>
                    <a:lnTo>
                      <a:pt x="2648" y="443"/>
                    </a:lnTo>
                    <a:lnTo>
                      <a:pt x="2531" y="326"/>
                    </a:lnTo>
                    <a:lnTo>
                      <a:pt x="2059" y="706"/>
                    </a:lnTo>
                    <a:lnTo>
                      <a:pt x="2059" y="1280"/>
                    </a:lnTo>
                    <a:lnTo>
                      <a:pt x="2056" y="1298"/>
                    </a:lnTo>
                    <a:lnTo>
                      <a:pt x="2048" y="1314"/>
                    </a:lnTo>
                    <a:lnTo>
                      <a:pt x="2034" y="1328"/>
                    </a:lnTo>
                    <a:lnTo>
                      <a:pt x="2017" y="1336"/>
                    </a:lnTo>
                    <a:lnTo>
                      <a:pt x="1998" y="1340"/>
                    </a:lnTo>
                    <a:lnTo>
                      <a:pt x="1090" y="1340"/>
                    </a:lnTo>
                    <a:lnTo>
                      <a:pt x="1090" y="1882"/>
                    </a:lnTo>
                    <a:lnTo>
                      <a:pt x="1086" y="1901"/>
                    </a:lnTo>
                    <a:lnTo>
                      <a:pt x="1079" y="1918"/>
                    </a:lnTo>
                    <a:lnTo>
                      <a:pt x="1065" y="1931"/>
                    </a:lnTo>
                    <a:lnTo>
                      <a:pt x="1048" y="1940"/>
                    </a:lnTo>
                    <a:lnTo>
                      <a:pt x="1029" y="1942"/>
                    </a:lnTo>
                    <a:lnTo>
                      <a:pt x="60" y="1942"/>
                    </a:lnTo>
                    <a:lnTo>
                      <a:pt x="42" y="1940"/>
                    </a:lnTo>
                    <a:lnTo>
                      <a:pt x="25" y="1931"/>
                    </a:lnTo>
                    <a:lnTo>
                      <a:pt x="11" y="1918"/>
                    </a:lnTo>
                    <a:lnTo>
                      <a:pt x="4" y="1901"/>
                    </a:lnTo>
                    <a:lnTo>
                      <a:pt x="0" y="1882"/>
                    </a:lnTo>
                    <a:lnTo>
                      <a:pt x="4" y="1863"/>
                    </a:lnTo>
                    <a:lnTo>
                      <a:pt x="11" y="1846"/>
                    </a:lnTo>
                    <a:lnTo>
                      <a:pt x="25" y="1833"/>
                    </a:lnTo>
                    <a:lnTo>
                      <a:pt x="42" y="1824"/>
                    </a:lnTo>
                    <a:lnTo>
                      <a:pt x="60" y="1822"/>
                    </a:lnTo>
                    <a:lnTo>
                      <a:pt x="969" y="1822"/>
                    </a:lnTo>
                    <a:lnTo>
                      <a:pt x="969" y="1280"/>
                    </a:lnTo>
                    <a:lnTo>
                      <a:pt x="973" y="1261"/>
                    </a:lnTo>
                    <a:lnTo>
                      <a:pt x="981" y="1244"/>
                    </a:lnTo>
                    <a:lnTo>
                      <a:pt x="995" y="1230"/>
                    </a:lnTo>
                    <a:lnTo>
                      <a:pt x="1011" y="1222"/>
                    </a:lnTo>
                    <a:lnTo>
                      <a:pt x="1029" y="1218"/>
                    </a:lnTo>
                    <a:lnTo>
                      <a:pt x="1938" y="1218"/>
                    </a:lnTo>
                    <a:lnTo>
                      <a:pt x="1938" y="676"/>
                    </a:lnTo>
                    <a:lnTo>
                      <a:pt x="1941" y="658"/>
                    </a:lnTo>
                    <a:lnTo>
                      <a:pt x="1949" y="643"/>
                    </a:lnTo>
                    <a:lnTo>
                      <a:pt x="1961" y="629"/>
                    </a:lnTo>
                    <a:lnTo>
                      <a:pt x="2445" y="240"/>
                    </a:lnTo>
                    <a:lnTo>
                      <a:pt x="2343" y="138"/>
                    </a:lnTo>
                    <a:lnTo>
                      <a:pt x="278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sp>
        <p:nvSpPr>
          <p:cNvPr id="6" name="Title 5">
            <a:extLst>
              <a:ext uri="{FF2B5EF4-FFF2-40B4-BE49-F238E27FC236}">
                <a16:creationId xmlns:a16="http://schemas.microsoft.com/office/drawing/2014/main" id="{5A4CB80E-CE25-A109-3218-E533A16C6645}"/>
              </a:ext>
            </a:extLst>
          </p:cNvPr>
          <p:cNvSpPr>
            <a:spLocks noGrp="1"/>
          </p:cNvSpPr>
          <p:nvPr>
            <p:ph type="title"/>
          </p:nvPr>
        </p:nvSpPr>
        <p:spPr/>
        <p:txBody>
          <a:bodyPr/>
          <a:lstStyle/>
          <a:p>
            <a:r>
              <a:rPr lang="en-NL"/>
              <a:t>Core Values</a:t>
            </a:r>
          </a:p>
        </p:txBody>
      </p:sp>
      <p:sp>
        <p:nvSpPr>
          <p:cNvPr id="15" name="TextBox 14">
            <a:extLst>
              <a:ext uri="{FF2B5EF4-FFF2-40B4-BE49-F238E27FC236}">
                <a16:creationId xmlns:a16="http://schemas.microsoft.com/office/drawing/2014/main" id="{3AD2DC35-57F9-CB5C-B1EE-F0050523A77E}"/>
              </a:ext>
            </a:extLst>
          </p:cNvPr>
          <p:cNvSpPr txBox="1"/>
          <p:nvPr/>
        </p:nvSpPr>
        <p:spPr>
          <a:xfrm>
            <a:off x="381001" y="860855"/>
            <a:ext cx="7513237" cy="563243"/>
          </a:xfrm>
          <a:prstGeom prst="rect">
            <a:avLst/>
          </a:prstGeom>
          <a:noFill/>
        </p:spPr>
        <p:txBody>
          <a:bodyPr wrap="square" lIns="0" tIns="0" rIns="0" bIns="0" rtlCol="0">
            <a:noAutofit/>
          </a:bodyPr>
          <a:lstStyle/>
          <a:p>
            <a:r>
              <a:rPr lang="en-GB" sz="1400" dirty="0">
                <a:solidFill>
                  <a:schemeClr val="accent6"/>
                </a:solidFill>
                <a:latin typeface="Poppins" pitchFamily="2" charset="77"/>
                <a:cs typeface="Poppins" pitchFamily="2" charset="77"/>
              </a:rPr>
              <a:t>"We infuse our products with fast-paced enthusiasm and transparent clarity, ensuring you receive imaginative and helpful support so you can drive success."</a:t>
            </a:r>
            <a:endParaRPr lang="en-NL" sz="1400" err="1">
              <a:solidFill>
                <a:schemeClr val="accent6"/>
              </a:solidFill>
              <a:latin typeface="Poppins" pitchFamily="2" charset="77"/>
              <a:cs typeface="Poppins" pitchFamily="2" charset="77"/>
            </a:endParaRPr>
          </a:p>
        </p:txBody>
      </p:sp>
      <p:grpSp>
        <p:nvGrpSpPr>
          <p:cNvPr id="131" name="Group 130">
            <a:extLst>
              <a:ext uri="{FF2B5EF4-FFF2-40B4-BE49-F238E27FC236}">
                <a16:creationId xmlns:a16="http://schemas.microsoft.com/office/drawing/2014/main" id="{4FCCC1C4-41E5-B042-BB23-67A5130B7362}"/>
              </a:ext>
            </a:extLst>
          </p:cNvPr>
          <p:cNvGrpSpPr/>
          <p:nvPr/>
        </p:nvGrpSpPr>
        <p:grpSpPr>
          <a:xfrm>
            <a:off x="9668148" y="1531701"/>
            <a:ext cx="2295016" cy="5181333"/>
            <a:chOff x="9668148" y="1531701"/>
            <a:chExt cx="2295016" cy="5181333"/>
          </a:xfrm>
        </p:grpSpPr>
        <p:grpSp>
          <p:nvGrpSpPr>
            <p:cNvPr id="125" name="Group 124">
              <a:extLst>
                <a:ext uri="{FF2B5EF4-FFF2-40B4-BE49-F238E27FC236}">
                  <a16:creationId xmlns:a16="http://schemas.microsoft.com/office/drawing/2014/main" id="{CD011226-4D52-8620-CC57-600E9A6D1D72}"/>
                </a:ext>
              </a:extLst>
            </p:cNvPr>
            <p:cNvGrpSpPr/>
            <p:nvPr/>
          </p:nvGrpSpPr>
          <p:grpSpPr>
            <a:xfrm>
              <a:off x="9668148" y="1531701"/>
              <a:ext cx="2295016" cy="5181333"/>
              <a:chOff x="9668148" y="1531701"/>
              <a:chExt cx="2295016" cy="5181333"/>
            </a:xfrm>
          </p:grpSpPr>
          <p:sp>
            <p:nvSpPr>
              <p:cNvPr id="29" name="Round Same-side Corner of Rectangle 28">
                <a:extLst>
                  <a:ext uri="{FF2B5EF4-FFF2-40B4-BE49-F238E27FC236}">
                    <a16:creationId xmlns:a16="http://schemas.microsoft.com/office/drawing/2014/main" id="{06680E92-76CE-4848-93EA-0FB7206C94E0}"/>
                  </a:ext>
                </a:extLst>
              </p:cNvPr>
              <p:cNvSpPr/>
              <p:nvPr/>
            </p:nvSpPr>
            <p:spPr>
              <a:xfrm>
                <a:off x="9668152" y="1531701"/>
                <a:ext cx="2295012" cy="5181333"/>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a:endParaRPr lang="en-IN" dirty="0"/>
              </a:p>
            </p:txBody>
          </p:sp>
          <p:sp>
            <p:nvSpPr>
              <p:cNvPr id="41" name="Rectangle 40">
                <a:extLst>
                  <a:ext uri="{FF2B5EF4-FFF2-40B4-BE49-F238E27FC236}">
                    <a16:creationId xmlns:a16="http://schemas.microsoft.com/office/drawing/2014/main" id="{AFF10805-9E7D-4E0E-B22E-32E27A479F3F}"/>
                  </a:ext>
                </a:extLst>
              </p:cNvPr>
              <p:cNvSpPr/>
              <p:nvPr/>
            </p:nvSpPr>
            <p:spPr>
              <a:xfrm>
                <a:off x="9846508" y="3171945"/>
                <a:ext cx="1938301" cy="1700030"/>
              </a:xfrm>
              <a:prstGeom prst="rect">
                <a:avLst/>
              </a:prstGeom>
            </p:spPr>
            <p:txBody>
              <a:bodyPr wrap="square" lIns="0" tIns="0" rIns="0" bIns="0" anchor="t">
                <a:noAutofit/>
              </a:bodyPr>
              <a:lstStyle/>
              <a:p>
                <a:pPr algn="ctr"/>
                <a:r>
                  <a:rPr lang="en-IN" sz="1600" b="1" dirty="0">
                    <a:solidFill>
                      <a:schemeClr val="bg1"/>
                    </a:solidFill>
                    <a:ea typeface="Open Sans" panose="020B0606030504020204" pitchFamily="34" charset="0"/>
                    <a:cs typeface="Open Sans" panose="020B0606030504020204" pitchFamily="34" charset="0"/>
                  </a:rPr>
                  <a:t>Rapid Innovation, Daring Execution</a:t>
                </a:r>
              </a:p>
              <a:p>
                <a:pPr algn="ctr"/>
                <a:endParaRPr lang="en-IN" sz="1200" dirty="0">
                  <a:solidFill>
                    <a:schemeClr val="bg1"/>
                  </a:solidFill>
                  <a:ea typeface="Open Sans" panose="020B0606030504020204" pitchFamily="34" charset="0"/>
                  <a:cs typeface="Open Sans" panose="020B0606030504020204" pitchFamily="34" charset="0"/>
                </a:endParaRPr>
              </a:p>
              <a:p>
                <a:pPr algn="ctr"/>
                <a:r>
                  <a:rPr lang="en-IN" sz="1200" dirty="0">
                    <a:solidFill>
                      <a:schemeClr val="bg1"/>
                    </a:solidFill>
                    <a:ea typeface="Open Sans" panose="020B0606030504020204" pitchFamily="34" charset="0"/>
                    <a:cs typeface="Open Sans" panose="020B0606030504020204" pitchFamily="34" charset="0"/>
                  </a:rPr>
                  <a:t>We are bold about delivering value quickly, choosing incremental progress over perfection.</a:t>
                </a:r>
              </a:p>
            </p:txBody>
          </p:sp>
          <p:sp>
            <p:nvSpPr>
              <p:cNvPr id="34" name="TextBox 33">
                <a:extLst>
                  <a:ext uri="{FF2B5EF4-FFF2-40B4-BE49-F238E27FC236}">
                    <a16:creationId xmlns:a16="http://schemas.microsoft.com/office/drawing/2014/main" id="{9EC8FE19-6F79-4BE6-817E-BD9FF36D5ACC}"/>
                  </a:ext>
                </a:extLst>
              </p:cNvPr>
              <p:cNvSpPr txBox="1"/>
              <p:nvPr/>
            </p:nvSpPr>
            <p:spPr>
              <a:xfrm>
                <a:off x="9668148" y="2265770"/>
                <a:ext cx="2295012" cy="633188"/>
              </a:xfrm>
              <a:prstGeom prst="rect">
                <a:avLst/>
              </a:prstGeom>
              <a:solidFill>
                <a:schemeClr val="bg1"/>
              </a:solidFill>
            </p:spPr>
            <p:txBody>
              <a:bodyPr wrap="square" lIns="0" tIns="0" rIns="0" bIns="0" rtlCol="0" anchor="ctr">
                <a:noAutofit/>
              </a:bodyPr>
              <a:lstStyle/>
              <a:p>
                <a:pPr algn="ctr"/>
                <a:r>
                  <a:rPr lang="en-IN" sz="1800" b="1" dirty="0">
                    <a:solidFill>
                      <a:schemeClr val="accent6"/>
                    </a:solidFill>
                  </a:rPr>
                  <a:t>MOVE FAST</a:t>
                </a:r>
              </a:p>
            </p:txBody>
          </p:sp>
          <p:sp>
            <p:nvSpPr>
              <p:cNvPr id="11" name="Oval 10">
                <a:extLst>
                  <a:ext uri="{FF2B5EF4-FFF2-40B4-BE49-F238E27FC236}">
                    <a16:creationId xmlns:a16="http://schemas.microsoft.com/office/drawing/2014/main" id="{DBDCE9E7-5D33-EABD-89FF-BC50FB692D94}"/>
                  </a:ext>
                </a:extLst>
              </p:cNvPr>
              <p:cNvSpPr>
                <a:spLocks noChangeAspect="1"/>
              </p:cNvSpPr>
              <p:nvPr/>
            </p:nvSpPr>
            <p:spPr>
              <a:xfrm>
                <a:off x="10242801" y="5332349"/>
                <a:ext cx="1138512" cy="1139660"/>
              </a:xfrm>
              <a:prstGeom prst="ellipse">
                <a:avLst/>
              </a:prstGeom>
              <a:solidFill>
                <a:schemeClr val="bg1">
                  <a:alpha val="24000"/>
                </a:schemeClr>
              </a:solidFill>
              <a:ln w="114300">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grpSp>
          <p:nvGrpSpPr>
            <p:cNvPr id="126" name="Group 4">
              <a:extLst>
                <a:ext uri="{FF2B5EF4-FFF2-40B4-BE49-F238E27FC236}">
                  <a16:creationId xmlns:a16="http://schemas.microsoft.com/office/drawing/2014/main" id="{36A62485-F4B1-9F36-FC3F-D90AE0C0CAEB}"/>
                </a:ext>
              </a:extLst>
            </p:cNvPr>
            <p:cNvGrpSpPr>
              <a:grpSpLocks noChangeAspect="1"/>
            </p:cNvGrpSpPr>
            <p:nvPr/>
          </p:nvGrpSpPr>
          <p:grpSpPr bwMode="auto">
            <a:xfrm rot="5400000">
              <a:off x="10474002" y="5586785"/>
              <a:ext cx="649400" cy="628603"/>
              <a:chOff x="6193" y="711"/>
              <a:chExt cx="968" cy="937"/>
            </a:xfrm>
            <a:solidFill>
              <a:schemeClr val="bg1"/>
            </a:solidFill>
          </p:grpSpPr>
          <p:sp>
            <p:nvSpPr>
              <p:cNvPr id="127" name="Freeform 6">
                <a:extLst>
                  <a:ext uri="{FF2B5EF4-FFF2-40B4-BE49-F238E27FC236}">
                    <a16:creationId xmlns:a16="http://schemas.microsoft.com/office/drawing/2014/main" id="{A8CCA4B2-BD93-3D0B-AED5-1385C79A8147}"/>
                  </a:ext>
                </a:extLst>
              </p:cNvPr>
              <p:cNvSpPr>
                <a:spLocks noEditPoints="1"/>
              </p:cNvSpPr>
              <p:nvPr/>
            </p:nvSpPr>
            <p:spPr bwMode="auto">
              <a:xfrm>
                <a:off x="6193" y="711"/>
                <a:ext cx="868" cy="865"/>
              </a:xfrm>
              <a:custGeom>
                <a:avLst/>
                <a:gdLst>
                  <a:gd name="T0" fmla="*/ 1345 w 3472"/>
                  <a:gd name="T1" fmla="*/ 1070 h 3459"/>
                  <a:gd name="T2" fmla="*/ 1220 w 3472"/>
                  <a:gd name="T3" fmla="*/ 1132 h 3459"/>
                  <a:gd name="T4" fmla="*/ 1127 w 3472"/>
                  <a:gd name="T5" fmla="*/ 1236 h 3459"/>
                  <a:gd name="T6" fmla="*/ 1081 w 3472"/>
                  <a:gd name="T7" fmla="*/ 1370 h 3459"/>
                  <a:gd name="T8" fmla="*/ 1092 w 3472"/>
                  <a:gd name="T9" fmla="*/ 1515 h 3459"/>
                  <a:gd name="T10" fmla="*/ 1155 w 3472"/>
                  <a:gd name="T11" fmla="*/ 1640 h 3459"/>
                  <a:gd name="T12" fmla="*/ 1257 w 3472"/>
                  <a:gd name="T13" fmla="*/ 1731 h 3459"/>
                  <a:gd name="T14" fmla="*/ 1392 w 3472"/>
                  <a:gd name="T15" fmla="*/ 1778 h 3459"/>
                  <a:gd name="T16" fmla="*/ 1538 w 3472"/>
                  <a:gd name="T17" fmla="*/ 1768 h 3459"/>
                  <a:gd name="T18" fmla="*/ 1662 w 3472"/>
                  <a:gd name="T19" fmla="*/ 1705 h 3459"/>
                  <a:gd name="T20" fmla="*/ 1753 w 3472"/>
                  <a:gd name="T21" fmla="*/ 1601 h 3459"/>
                  <a:gd name="T22" fmla="*/ 1799 w 3472"/>
                  <a:gd name="T23" fmla="*/ 1468 h 3459"/>
                  <a:gd name="T24" fmla="*/ 1789 w 3472"/>
                  <a:gd name="T25" fmla="*/ 1323 h 3459"/>
                  <a:gd name="T26" fmla="*/ 1727 w 3472"/>
                  <a:gd name="T27" fmla="*/ 1197 h 3459"/>
                  <a:gd name="T28" fmla="*/ 1624 w 3472"/>
                  <a:gd name="T29" fmla="*/ 1106 h 3459"/>
                  <a:gd name="T30" fmla="*/ 1490 w 3472"/>
                  <a:gd name="T31" fmla="*/ 1060 h 3459"/>
                  <a:gd name="T32" fmla="*/ 199 w 3472"/>
                  <a:gd name="T33" fmla="*/ 0 h 3459"/>
                  <a:gd name="T34" fmla="*/ 339 w 3472"/>
                  <a:gd name="T35" fmla="*/ 7 h 3459"/>
                  <a:gd name="T36" fmla="*/ 513 w 3472"/>
                  <a:gd name="T37" fmla="*/ 32 h 3459"/>
                  <a:gd name="T38" fmla="*/ 716 w 3472"/>
                  <a:gd name="T39" fmla="*/ 83 h 3459"/>
                  <a:gd name="T40" fmla="*/ 948 w 3472"/>
                  <a:gd name="T41" fmla="*/ 166 h 3459"/>
                  <a:gd name="T42" fmla="*/ 1205 w 3472"/>
                  <a:gd name="T43" fmla="*/ 287 h 3459"/>
                  <a:gd name="T44" fmla="*/ 1488 w 3472"/>
                  <a:gd name="T45" fmla="*/ 455 h 3459"/>
                  <a:gd name="T46" fmla="*/ 1792 w 3472"/>
                  <a:gd name="T47" fmla="*/ 676 h 3459"/>
                  <a:gd name="T48" fmla="*/ 2112 w 3472"/>
                  <a:gd name="T49" fmla="*/ 954 h 3459"/>
                  <a:gd name="T50" fmla="*/ 2394 w 3472"/>
                  <a:gd name="T51" fmla="*/ 1247 h 3459"/>
                  <a:gd name="T52" fmla="*/ 3010 w 3472"/>
                  <a:gd name="T53" fmla="*/ 1364 h 3459"/>
                  <a:gd name="T54" fmla="*/ 3472 w 3472"/>
                  <a:gd name="T55" fmla="*/ 1860 h 3459"/>
                  <a:gd name="T56" fmla="*/ 3459 w 3472"/>
                  <a:gd name="T57" fmla="*/ 1892 h 3459"/>
                  <a:gd name="T58" fmla="*/ 2873 w 3472"/>
                  <a:gd name="T59" fmla="*/ 2170 h 3459"/>
                  <a:gd name="T60" fmla="*/ 2880 w 3472"/>
                  <a:gd name="T61" fmla="*/ 2319 h 3459"/>
                  <a:gd name="T62" fmla="*/ 2866 w 3472"/>
                  <a:gd name="T63" fmla="*/ 2429 h 3459"/>
                  <a:gd name="T64" fmla="*/ 2847 w 3472"/>
                  <a:gd name="T65" fmla="*/ 2497 h 3459"/>
                  <a:gd name="T66" fmla="*/ 3086 w 3472"/>
                  <a:gd name="T67" fmla="*/ 2731 h 3459"/>
                  <a:gd name="T68" fmla="*/ 2906 w 3472"/>
                  <a:gd name="T69" fmla="*/ 2937 h 3459"/>
                  <a:gd name="T70" fmla="*/ 2869 w 3472"/>
                  <a:gd name="T71" fmla="*/ 2946 h 3459"/>
                  <a:gd name="T72" fmla="*/ 2580 w 3472"/>
                  <a:gd name="T73" fmla="*/ 2780 h 3459"/>
                  <a:gd name="T74" fmla="*/ 2419 w 3472"/>
                  <a:gd name="T75" fmla="*/ 2832 h 3459"/>
                  <a:gd name="T76" fmla="*/ 2124 w 3472"/>
                  <a:gd name="T77" fmla="*/ 3433 h 3459"/>
                  <a:gd name="T78" fmla="*/ 2100 w 3472"/>
                  <a:gd name="T79" fmla="*/ 3458 h 3459"/>
                  <a:gd name="T80" fmla="*/ 2078 w 3472"/>
                  <a:gd name="T81" fmla="*/ 3457 h 3459"/>
                  <a:gd name="T82" fmla="*/ 1556 w 3472"/>
                  <a:gd name="T83" fmla="*/ 3027 h 3459"/>
                  <a:gd name="T84" fmla="*/ 1386 w 3472"/>
                  <a:gd name="T85" fmla="*/ 2423 h 3459"/>
                  <a:gd name="T86" fmla="*/ 1257 w 3472"/>
                  <a:gd name="T87" fmla="*/ 2322 h 3459"/>
                  <a:gd name="T88" fmla="*/ 1150 w 3472"/>
                  <a:gd name="T89" fmla="*/ 2234 h 3459"/>
                  <a:gd name="T90" fmla="*/ 1071 w 3472"/>
                  <a:gd name="T91" fmla="*/ 2164 h 3459"/>
                  <a:gd name="T92" fmla="*/ 1025 w 3472"/>
                  <a:gd name="T93" fmla="*/ 2121 h 3459"/>
                  <a:gd name="T94" fmla="*/ 911 w 3472"/>
                  <a:gd name="T95" fmla="*/ 2004 h 3459"/>
                  <a:gd name="T96" fmla="*/ 642 w 3472"/>
                  <a:gd name="T97" fmla="*/ 1695 h 3459"/>
                  <a:gd name="T98" fmla="*/ 430 w 3472"/>
                  <a:gd name="T99" fmla="*/ 1402 h 3459"/>
                  <a:gd name="T100" fmla="*/ 271 w 3472"/>
                  <a:gd name="T101" fmla="*/ 1130 h 3459"/>
                  <a:gd name="T102" fmla="*/ 156 w 3472"/>
                  <a:gd name="T103" fmla="*/ 882 h 3459"/>
                  <a:gd name="T104" fmla="*/ 78 w 3472"/>
                  <a:gd name="T105" fmla="*/ 661 h 3459"/>
                  <a:gd name="T106" fmla="*/ 31 w 3472"/>
                  <a:gd name="T107" fmla="*/ 468 h 3459"/>
                  <a:gd name="T108" fmla="*/ 7 w 3472"/>
                  <a:gd name="T109" fmla="*/ 307 h 3459"/>
                  <a:gd name="T110" fmla="*/ 0 w 3472"/>
                  <a:gd name="T111" fmla="*/ 182 h 3459"/>
                  <a:gd name="T112" fmla="*/ 2 w 3472"/>
                  <a:gd name="T113" fmla="*/ 95 h 3459"/>
                  <a:gd name="T114" fmla="*/ 7 w 3472"/>
                  <a:gd name="T115" fmla="*/ 49 h 3459"/>
                  <a:gd name="T116" fmla="*/ 22 w 3472"/>
                  <a:gd name="T117" fmla="*/ 19 h 3459"/>
                  <a:gd name="T118" fmla="*/ 51 w 3472"/>
                  <a:gd name="T119" fmla="*/ 11 h 3459"/>
                  <a:gd name="T120" fmla="*/ 122 w 3472"/>
                  <a:gd name="T121" fmla="*/ 4 h 3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72" h="3459">
                    <a:moveTo>
                      <a:pt x="1441" y="1057"/>
                    </a:moveTo>
                    <a:lnTo>
                      <a:pt x="1392" y="1060"/>
                    </a:lnTo>
                    <a:lnTo>
                      <a:pt x="1345" y="1070"/>
                    </a:lnTo>
                    <a:lnTo>
                      <a:pt x="1300" y="1085"/>
                    </a:lnTo>
                    <a:lnTo>
                      <a:pt x="1257" y="1106"/>
                    </a:lnTo>
                    <a:lnTo>
                      <a:pt x="1220" y="1132"/>
                    </a:lnTo>
                    <a:lnTo>
                      <a:pt x="1184" y="1163"/>
                    </a:lnTo>
                    <a:lnTo>
                      <a:pt x="1155" y="1197"/>
                    </a:lnTo>
                    <a:lnTo>
                      <a:pt x="1127" y="1236"/>
                    </a:lnTo>
                    <a:lnTo>
                      <a:pt x="1107" y="1278"/>
                    </a:lnTo>
                    <a:lnTo>
                      <a:pt x="1092" y="1323"/>
                    </a:lnTo>
                    <a:lnTo>
                      <a:pt x="1081" y="1370"/>
                    </a:lnTo>
                    <a:lnTo>
                      <a:pt x="1079" y="1419"/>
                    </a:lnTo>
                    <a:lnTo>
                      <a:pt x="1081" y="1468"/>
                    </a:lnTo>
                    <a:lnTo>
                      <a:pt x="1092" y="1515"/>
                    </a:lnTo>
                    <a:lnTo>
                      <a:pt x="1107" y="1560"/>
                    </a:lnTo>
                    <a:lnTo>
                      <a:pt x="1127" y="1601"/>
                    </a:lnTo>
                    <a:lnTo>
                      <a:pt x="1155" y="1640"/>
                    </a:lnTo>
                    <a:lnTo>
                      <a:pt x="1184" y="1675"/>
                    </a:lnTo>
                    <a:lnTo>
                      <a:pt x="1220" y="1705"/>
                    </a:lnTo>
                    <a:lnTo>
                      <a:pt x="1257" y="1731"/>
                    </a:lnTo>
                    <a:lnTo>
                      <a:pt x="1300" y="1753"/>
                    </a:lnTo>
                    <a:lnTo>
                      <a:pt x="1345" y="1768"/>
                    </a:lnTo>
                    <a:lnTo>
                      <a:pt x="1392" y="1778"/>
                    </a:lnTo>
                    <a:lnTo>
                      <a:pt x="1441" y="1781"/>
                    </a:lnTo>
                    <a:lnTo>
                      <a:pt x="1490" y="1778"/>
                    </a:lnTo>
                    <a:lnTo>
                      <a:pt x="1538" y="1768"/>
                    </a:lnTo>
                    <a:lnTo>
                      <a:pt x="1581" y="1753"/>
                    </a:lnTo>
                    <a:lnTo>
                      <a:pt x="1624" y="1731"/>
                    </a:lnTo>
                    <a:lnTo>
                      <a:pt x="1662" y="1705"/>
                    </a:lnTo>
                    <a:lnTo>
                      <a:pt x="1697" y="1675"/>
                    </a:lnTo>
                    <a:lnTo>
                      <a:pt x="1727" y="1640"/>
                    </a:lnTo>
                    <a:lnTo>
                      <a:pt x="1753" y="1601"/>
                    </a:lnTo>
                    <a:lnTo>
                      <a:pt x="1774" y="1560"/>
                    </a:lnTo>
                    <a:lnTo>
                      <a:pt x="1789" y="1515"/>
                    </a:lnTo>
                    <a:lnTo>
                      <a:pt x="1799" y="1468"/>
                    </a:lnTo>
                    <a:lnTo>
                      <a:pt x="1802" y="1419"/>
                    </a:lnTo>
                    <a:lnTo>
                      <a:pt x="1799" y="1370"/>
                    </a:lnTo>
                    <a:lnTo>
                      <a:pt x="1789" y="1323"/>
                    </a:lnTo>
                    <a:lnTo>
                      <a:pt x="1774" y="1278"/>
                    </a:lnTo>
                    <a:lnTo>
                      <a:pt x="1753" y="1236"/>
                    </a:lnTo>
                    <a:lnTo>
                      <a:pt x="1727" y="1197"/>
                    </a:lnTo>
                    <a:lnTo>
                      <a:pt x="1697" y="1163"/>
                    </a:lnTo>
                    <a:lnTo>
                      <a:pt x="1662" y="1132"/>
                    </a:lnTo>
                    <a:lnTo>
                      <a:pt x="1624" y="1106"/>
                    </a:lnTo>
                    <a:lnTo>
                      <a:pt x="1581" y="1085"/>
                    </a:lnTo>
                    <a:lnTo>
                      <a:pt x="1538" y="1070"/>
                    </a:lnTo>
                    <a:lnTo>
                      <a:pt x="1490" y="1060"/>
                    </a:lnTo>
                    <a:lnTo>
                      <a:pt x="1441" y="1057"/>
                    </a:lnTo>
                    <a:close/>
                    <a:moveTo>
                      <a:pt x="199" y="0"/>
                    </a:moveTo>
                    <a:lnTo>
                      <a:pt x="199" y="0"/>
                    </a:lnTo>
                    <a:lnTo>
                      <a:pt x="242" y="1"/>
                    </a:lnTo>
                    <a:lnTo>
                      <a:pt x="288" y="4"/>
                    </a:lnTo>
                    <a:lnTo>
                      <a:pt x="339" y="7"/>
                    </a:lnTo>
                    <a:lnTo>
                      <a:pt x="394" y="13"/>
                    </a:lnTo>
                    <a:lnTo>
                      <a:pt x="451" y="21"/>
                    </a:lnTo>
                    <a:lnTo>
                      <a:pt x="513" y="32"/>
                    </a:lnTo>
                    <a:lnTo>
                      <a:pt x="577" y="46"/>
                    </a:lnTo>
                    <a:lnTo>
                      <a:pt x="645" y="63"/>
                    </a:lnTo>
                    <a:lnTo>
                      <a:pt x="716" y="83"/>
                    </a:lnTo>
                    <a:lnTo>
                      <a:pt x="789" y="106"/>
                    </a:lnTo>
                    <a:lnTo>
                      <a:pt x="867" y="134"/>
                    </a:lnTo>
                    <a:lnTo>
                      <a:pt x="948" y="166"/>
                    </a:lnTo>
                    <a:lnTo>
                      <a:pt x="1031" y="201"/>
                    </a:lnTo>
                    <a:lnTo>
                      <a:pt x="1117" y="242"/>
                    </a:lnTo>
                    <a:lnTo>
                      <a:pt x="1205" y="287"/>
                    </a:lnTo>
                    <a:lnTo>
                      <a:pt x="1296" y="338"/>
                    </a:lnTo>
                    <a:lnTo>
                      <a:pt x="1391" y="394"/>
                    </a:lnTo>
                    <a:lnTo>
                      <a:pt x="1488" y="455"/>
                    </a:lnTo>
                    <a:lnTo>
                      <a:pt x="1587" y="522"/>
                    </a:lnTo>
                    <a:lnTo>
                      <a:pt x="1688" y="596"/>
                    </a:lnTo>
                    <a:lnTo>
                      <a:pt x="1792" y="676"/>
                    </a:lnTo>
                    <a:lnTo>
                      <a:pt x="1898" y="762"/>
                    </a:lnTo>
                    <a:lnTo>
                      <a:pt x="2006" y="857"/>
                    </a:lnTo>
                    <a:lnTo>
                      <a:pt x="2112" y="954"/>
                    </a:lnTo>
                    <a:lnTo>
                      <a:pt x="2212" y="1052"/>
                    </a:lnTo>
                    <a:lnTo>
                      <a:pt x="2307" y="1150"/>
                    </a:lnTo>
                    <a:lnTo>
                      <a:pt x="2394" y="1247"/>
                    </a:lnTo>
                    <a:lnTo>
                      <a:pt x="2990" y="1353"/>
                    </a:lnTo>
                    <a:lnTo>
                      <a:pt x="3001" y="1357"/>
                    </a:lnTo>
                    <a:lnTo>
                      <a:pt x="3010" y="1364"/>
                    </a:lnTo>
                    <a:lnTo>
                      <a:pt x="3463" y="1839"/>
                    </a:lnTo>
                    <a:lnTo>
                      <a:pt x="3470" y="1850"/>
                    </a:lnTo>
                    <a:lnTo>
                      <a:pt x="3472" y="1860"/>
                    </a:lnTo>
                    <a:lnTo>
                      <a:pt x="3471" y="1872"/>
                    </a:lnTo>
                    <a:lnTo>
                      <a:pt x="3467" y="1884"/>
                    </a:lnTo>
                    <a:lnTo>
                      <a:pt x="3459" y="1892"/>
                    </a:lnTo>
                    <a:lnTo>
                      <a:pt x="3449" y="1898"/>
                    </a:lnTo>
                    <a:lnTo>
                      <a:pt x="2865" y="2112"/>
                    </a:lnTo>
                    <a:lnTo>
                      <a:pt x="2873" y="2170"/>
                    </a:lnTo>
                    <a:lnTo>
                      <a:pt x="2879" y="2224"/>
                    </a:lnTo>
                    <a:lnTo>
                      <a:pt x="2880" y="2274"/>
                    </a:lnTo>
                    <a:lnTo>
                      <a:pt x="2880" y="2319"/>
                    </a:lnTo>
                    <a:lnTo>
                      <a:pt x="2877" y="2360"/>
                    </a:lnTo>
                    <a:lnTo>
                      <a:pt x="2872" y="2397"/>
                    </a:lnTo>
                    <a:lnTo>
                      <a:pt x="2866" y="2429"/>
                    </a:lnTo>
                    <a:lnTo>
                      <a:pt x="2860" y="2456"/>
                    </a:lnTo>
                    <a:lnTo>
                      <a:pt x="2853" y="2480"/>
                    </a:lnTo>
                    <a:lnTo>
                      <a:pt x="2847" y="2497"/>
                    </a:lnTo>
                    <a:lnTo>
                      <a:pt x="3075" y="2706"/>
                    </a:lnTo>
                    <a:lnTo>
                      <a:pt x="3083" y="2717"/>
                    </a:lnTo>
                    <a:lnTo>
                      <a:pt x="3086" y="2731"/>
                    </a:lnTo>
                    <a:lnTo>
                      <a:pt x="3083" y="2745"/>
                    </a:lnTo>
                    <a:lnTo>
                      <a:pt x="3076" y="2757"/>
                    </a:lnTo>
                    <a:lnTo>
                      <a:pt x="2906" y="2937"/>
                    </a:lnTo>
                    <a:lnTo>
                      <a:pt x="2894" y="2945"/>
                    </a:lnTo>
                    <a:lnTo>
                      <a:pt x="2882" y="2948"/>
                    </a:lnTo>
                    <a:lnTo>
                      <a:pt x="2869" y="2946"/>
                    </a:lnTo>
                    <a:lnTo>
                      <a:pt x="2856" y="2939"/>
                    </a:lnTo>
                    <a:lnTo>
                      <a:pt x="2627" y="2751"/>
                    </a:lnTo>
                    <a:lnTo>
                      <a:pt x="2580" y="2780"/>
                    </a:lnTo>
                    <a:lnTo>
                      <a:pt x="2529" y="2802"/>
                    </a:lnTo>
                    <a:lnTo>
                      <a:pt x="2475" y="2820"/>
                    </a:lnTo>
                    <a:lnTo>
                      <a:pt x="2419" y="2832"/>
                    </a:lnTo>
                    <a:lnTo>
                      <a:pt x="2359" y="2838"/>
                    </a:lnTo>
                    <a:lnTo>
                      <a:pt x="2297" y="2838"/>
                    </a:lnTo>
                    <a:lnTo>
                      <a:pt x="2124" y="3433"/>
                    </a:lnTo>
                    <a:lnTo>
                      <a:pt x="2119" y="3444"/>
                    </a:lnTo>
                    <a:lnTo>
                      <a:pt x="2111" y="3452"/>
                    </a:lnTo>
                    <a:lnTo>
                      <a:pt x="2100" y="3458"/>
                    </a:lnTo>
                    <a:lnTo>
                      <a:pt x="2095" y="3459"/>
                    </a:lnTo>
                    <a:lnTo>
                      <a:pt x="2089" y="3459"/>
                    </a:lnTo>
                    <a:lnTo>
                      <a:pt x="2078" y="3457"/>
                    </a:lnTo>
                    <a:lnTo>
                      <a:pt x="2067" y="3451"/>
                    </a:lnTo>
                    <a:lnTo>
                      <a:pt x="1562" y="3031"/>
                    </a:lnTo>
                    <a:lnTo>
                      <a:pt x="1556" y="3027"/>
                    </a:lnTo>
                    <a:lnTo>
                      <a:pt x="1553" y="3020"/>
                    </a:lnTo>
                    <a:lnTo>
                      <a:pt x="1551" y="3014"/>
                    </a:lnTo>
                    <a:lnTo>
                      <a:pt x="1386" y="2423"/>
                    </a:lnTo>
                    <a:lnTo>
                      <a:pt x="1341" y="2389"/>
                    </a:lnTo>
                    <a:lnTo>
                      <a:pt x="1298" y="2355"/>
                    </a:lnTo>
                    <a:lnTo>
                      <a:pt x="1257" y="2322"/>
                    </a:lnTo>
                    <a:lnTo>
                      <a:pt x="1218" y="2292"/>
                    </a:lnTo>
                    <a:lnTo>
                      <a:pt x="1183" y="2262"/>
                    </a:lnTo>
                    <a:lnTo>
                      <a:pt x="1150" y="2234"/>
                    </a:lnTo>
                    <a:lnTo>
                      <a:pt x="1120" y="2208"/>
                    </a:lnTo>
                    <a:lnTo>
                      <a:pt x="1093" y="2184"/>
                    </a:lnTo>
                    <a:lnTo>
                      <a:pt x="1071" y="2164"/>
                    </a:lnTo>
                    <a:lnTo>
                      <a:pt x="1052" y="2146"/>
                    </a:lnTo>
                    <a:lnTo>
                      <a:pt x="1036" y="2132"/>
                    </a:lnTo>
                    <a:lnTo>
                      <a:pt x="1025" y="2121"/>
                    </a:lnTo>
                    <a:lnTo>
                      <a:pt x="1018" y="2114"/>
                    </a:lnTo>
                    <a:lnTo>
                      <a:pt x="1015" y="2112"/>
                    </a:lnTo>
                    <a:lnTo>
                      <a:pt x="911" y="2004"/>
                    </a:lnTo>
                    <a:lnTo>
                      <a:pt x="814" y="1899"/>
                    </a:lnTo>
                    <a:lnTo>
                      <a:pt x="724" y="1796"/>
                    </a:lnTo>
                    <a:lnTo>
                      <a:pt x="642" y="1695"/>
                    </a:lnTo>
                    <a:lnTo>
                      <a:pt x="565" y="1596"/>
                    </a:lnTo>
                    <a:lnTo>
                      <a:pt x="495" y="1497"/>
                    </a:lnTo>
                    <a:lnTo>
                      <a:pt x="430" y="1402"/>
                    </a:lnTo>
                    <a:lnTo>
                      <a:pt x="372" y="1310"/>
                    </a:lnTo>
                    <a:lnTo>
                      <a:pt x="319" y="1219"/>
                    </a:lnTo>
                    <a:lnTo>
                      <a:pt x="271" y="1130"/>
                    </a:lnTo>
                    <a:lnTo>
                      <a:pt x="228" y="1045"/>
                    </a:lnTo>
                    <a:lnTo>
                      <a:pt x="189" y="962"/>
                    </a:lnTo>
                    <a:lnTo>
                      <a:pt x="156" y="882"/>
                    </a:lnTo>
                    <a:lnTo>
                      <a:pt x="126" y="805"/>
                    </a:lnTo>
                    <a:lnTo>
                      <a:pt x="100" y="732"/>
                    </a:lnTo>
                    <a:lnTo>
                      <a:pt x="78" y="661"/>
                    </a:lnTo>
                    <a:lnTo>
                      <a:pt x="59" y="593"/>
                    </a:lnTo>
                    <a:lnTo>
                      <a:pt x="44" y="528"/>
                    </a:lnTo>
                    <a:lnTo>
                      <a:pt x="31" y="468"/>
                    </a:lnTo>
                    <a:lnTo>
                      <a:pt x="21" y="410"/>
                    </a:lnTo>
                    <a:lnTo>
                      <a:pt x="13" y="357"/>
                    </a:lnTo>
                    <a:lnTo>
                      <a:pt x="7" y="307"/>
                    </a:lnTo>
                    <a:lnTo>
                      <a:pt x="4" y="261"/>
                    </a:lnTo>
                    <a:lnTo>
                      <a:pt x="1" y="220"/>
                    </a:lnTo>
                    <a:lnTo>
                      <a:pt x="0" y="182"/>
                    </a:lnTo>
                    <a:lnTo>
                      <a:pt x="0" y="149"/>
                    </a:lnTo>
                    <a:lnTo>
                      <a:pt x="1" y="119"/>
                    </a:lnTo>
                    <a:lnTo>
                      <a:pt x="2" y="95"/>
                    </a:lnTo>
                    <a:lnTo>
                      <a:pt x="4" y="75"/>
                    </a:lnTo>
                    <a:lnTo>
                      <a:pt x="6" y="59"/>
                    </a:lnTo>
                    <a:lnTo>
                      <a:pt x="7" y="49"/>
                    </a:lnTo>
                    <a:lnTo>
                      <a:pt x="8" y="43"/>
                    </a:lnTo>
                    <a:lnTo>
                      <a:pt x="13" y="30"/>
                    </a:lnTo>
                    <a:lnTo>
                      <a:pt x="22" y="19"/>
                    </a:lnTo>
                    <a:lnTo>
                      <a:pt x="35" y="13"/>
                    </a:lnTo>
                    <a:lnTo>
                      <a:pt x="40" y="13"/>
                    </a:lnTo>
                    <a:lnTo>
                      <a:pt x="51" y="11"/>
                    </a:lnTo>
                    <a:lnTo>
                      <a:pt x="69" y="8"/>
                    </a:lnTo>
                    <a:lnTo>
                      <a:pt x="92" y="6"/>
                    </a:lnTo>
                    <a:lnTo>
                      <a:pt x="122" y="4"/>
                    </a:lnTo>
                    <a:lnTo>
                      <a:pt x="157" y="1"/>
                    </a:lnTo>
                    <a:lnTo>
                      <a:pt x="199"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128" name="Freeform 7">
                <a:extLst>
                  <a:ext uri="{FF2B5EF4-FFF2-40B4-BE49-F238E27FC236}">
                    <a16:creationId xmlns:a16="http://schemas.microsoft.com/office/drawing/2014/main" id="{63A31A70-3324-C3E8-0C62-272BB9717B2C}"/>
                  </a:ext>
                </a:extLst>
              </p:cNvPr>
              <p:cNvSpPr>
                <a:spLocks/>
              </p:cNvSpPr>
              <p:nvPr/>
            </p:nvSpPr>
            <p:spPr bwMode="auto">
              <a:xfrm>
                <a:off x="6860" y="1478"/>
                <a:ext cx="195" cy="170"/>
              </a:xfrm>
              <a:custGeom>
                <a:avLst/>
                <a:gdLst>
                  <a:gd name="T0" fmla="*/ 117 w 783"/>
                  <a:gd name="T1" fmla="*/ 0 h 682"/>
                  <a:gd name="T2" fmla="*/ 127 w 783"/>
                  <a:gd name="T3" fmla="*/ 2 h 682"/>
                  <a:gd name="T4" fmla="*/ 136 w 783"/>
                  <a:gd name="T5" fmla="*/ 9 h 682"/>
                  <a:gd name="T6" fmla="*/ 773 w 783"/>
                  <a:gd name="T7" fmla="*/ 626 h 682"/>
                  <a:gd name="T8" fmla="*/ 780 w 783"/>
                  <a:gd name="T9" fmla="*/ 637 h 682"/>
                  <a:gd name="T10" fmla="*/ 783 w 783"/>
                  <a:gd name="T11" fmla="*/ 649 h 682"/>
                  <a:gd name="T12" fmla="*/ 780 w 783"/>
                  <a:gd name="T13" fmla="*/ 662 h 682"/>
                  <a:gd name="T14" fmla="*/ 774 w 783"/>
                  <a:gd name="T15" fmla="*/ 672 h 682"/>
                  <a:gd name="T16" fmla="*/ 764 w 783"/>
                  <a:gd name="T17" fmla="*/ 678 h 682"/>
                  <a:gd name="T18" fmla="*/ 751 w 783"/>
                  <a:gd name="T19" fmla="*/ 682 h 682"/>
                  <a:gd name="T20" fmla="*/ 422 w 783"/>
                  <a:gd name="T21" fmla="*/ 682 h 682"/>
                  <a:gd name="T22" fmla="*/ 410 w 783"/>
                  <a:gd name="T23" fmla="*/ 679 h 682"/>
                  <a:gd name="T24" fmla="*/ 400 w 783"/>
                  <a:gd name="T25" fmla="*/ 672 h 682"/>
                  <a:gd name="T26" fmla="*/ 10 w 783"/>
                  <a:gd name="T27" fmla="*/ 299 h 682"/>
                  <a:gd name="T28" fmla="*/ 3 w 783"/>
                  <a:gd name="T29" fmla="*/ 289 h 682"/>
                  <a:gd name="T30" fmla="*/ 0 w 783"/>
                  <a:gd name="T31" fmla="*/ 278 h 682"/>
                  <a:gd name="T32" fmla="*/ 2 w 783"/>
                  <a:gd name="T33" fmla="*/ 266 h 682"/>
                  <a:gd name="T34" fmla="*/ 84 w 783"/>
                  <a:gd name="T35" fmla="*/ 21 h 682"/>
                  <a:gd name="T36" fmla="*/ 89 w 783"/>
                  <a:gd name="T37" fmla="*/ 12 h 682"/>
                  <a:gd name="T38" fmla="*/ 96 w 783"/>
                  <a:gd name="T39" fmla="*/ 5 h 682"/>
                  <a:gd name="T40" fmla="*/ 107 w 783"/>
                  <a:gd name="T41" fmla="*/ 1 h 682"/>
                  <a:gd name="T42" fmla="*/ 117 w 783"/>
                  <a:gd name="T4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3" h="682">
                    <a:moveTo>
                      <a:pt x="117" y="0"/>
                    </a:moveTo>
                    <a:lnTo>
                      <a:pt x="127" y="2"/>
                    </a:lnTo>
                    <a:lnTo>
                      <a:pt x="136" y="9"/>
                    </a:lnTo>
                    <a:lnTo>
                      <a:pt x="773" y="626"/>
                    </a:lnTo>
                    <a:lnTo>
                      <a:pt x="780" y="637"/>
                    </a:lnTo>
                    <a:lnTo>
                      <a:pt x="783" y="649"/>
                    </a:lnTo>
                    <a:lnTo>
                      <a:pt x="780" y="662"/>
                    </a:lnTo>
                    <a:lnTo>
                      <a:pt x="774" y="672"/>
                    </a:lnTo>
                    <a:lnTo>
                      <a:pt x="764" y="678"/>
                    </a:lnTo>
                    <a:lnTo>
                      <a:pt x="751" y="682"/>
                    </a:lnTo>
                    <a:lnTo>
                      <a:pt x="422" y="682"/>
                    </a:lnTo>
                    <a:lnTo>
                      <a:pt x="410" y="679"/>
                    </a:lnTo>
                    <a:lnTo>
                      <a:pt x="400" y="672"/>
                    </a:lnTo>
                    <a:lnTo>
                      <a:pt x="10" y="299"/>
                    </a:lnTo>
                    <a:lnTo>
                      <a:pt x="3" y="289"/>
                    </a:lnTo>
                    <a:lnTo>
                      <a:pt x="0" y="278"/>
                    </a:lnTo>
                    <a:lnTo>
                      <a:pt x="2" y="266"/>
                    </a:lnTo>
                    <a:lnTo>
                      <a:pt x="84" y="21"/>
                    </a:lnTo>
                    <a:lnTo>
                      <a:pt x="89" y="12"/>
                    </a:lnTo>
                    <a:lnTo>
                      <a:pt x="96" y="5"/>
                    </a:lnTo>
                    <a:lnTo>
                      <a:pt x="107" y="1"/>
                    </a:lnTo>
                    <a:lnTo>
                      <a:pt x="117"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129" name="Freeform 8">
                <a:extLst>
                  <a:ext uri="{FF2B5EF4-FFF2-40B4-BE49-F238E27FC236}">
                    <a16:creationId xmlns:a16="http://schemas.microsoft.com/office/drawing/2014/main" id="{2F16DCE4-C454-BC3F-F676-9E4078AAFFBC}"/>
                  </a:ext>
                </a:extLst>
              </p:cNvPr>
              <p:cNvSpPr>
                <a:spLocks/>
              </p:cNvSpPr>
              <p:nvPr/>
            </p:nvSpPr>
            <p:spPr bwMode="auto">
              <a:xfrm>
                <a:off x="6954" y="1425"/>
                <a:ext cx="207" cy="223"/>
              </a:xfrm>
              <a:custGeom>
                <a:avLst/>
                <a:gdLst>
                  <a:gd name="T0" fmla="*/ 173 w 830"/>
                  <a:gd name="T1" fmla="*/ 0 h 892"/>
                  <a:gd name="T2" fmla="*/ 173 w 830"/>
                  <a:gd name="T3" fmla="*/ 0 h 892"/>
                  <a:gd name="T4" fmla="*/ 181 w 830"/>
                  <a:gd name="T5" fmla="*/ 3 h 892"/>
                  <a:gd name="T6" fmla="*/ 189 w 830"/>
                  <a:gd name="T7" fmla="*/ 11 h 892"/>
                  <a:gd name="T8" fmla="*/ 196 w 830"/>
                  <a:gd name="T9" fmla="*/ 20 h 892"/>
                  <a:gd name="T10" fmla="*/ 822 w 830"/>
                  <a:gd name="T11" fmla="*/ 680 h 892"/>
                  <a:gd name="T12" fmla="*/ 826 w 830"/>
                  <a:gd name="T13" fmla="*/ 689 h 892"/>
                  <a:gd name="T14" fmla="*/ 830 w 830"/>
                  <a:gd name="T15" fmla="*/ 698 h 892"/>
                  <a:gd name="T16" fmla="*/ 830 w 830"/>
                  <a:gd name="T17" fmla="*/ 707 h 892"/>
                  <a:gd name="T18" fmla="*/ 830 w 830"/>
                  <a:gd name="T19" fmla="*/ 860 h 892"/>
                  <a:gd name="T20" fmla="*/ 827 w 830"/>
                  <a:gd name="T21" fmla="*/ 872 h 892"/>
                  <a:gd name="T22" fmla="*/ 822 w 830"/>
                  <a:gd name="T23" fmla="*/ 882 h 892"/>
                  <a:gd name="T24" fmla="*/ 811 w 830"/>
                  <a:gd name="T25" fmla="*/ 889 h 892"/>
                  <a:gd name="T26" fmla="*/ 799 w 830"/>
                  <a:gd name="T27" fmla="*/ 892 h 892"/>
                  <a:gd name="T28" fmla="*/ 662 w 830"/>
                  <a:gd name="T29" fmla="*/ 892 h 892"/>
                  <a:gd name="T30" fmla="*/ 650 w 830"/>
                  <a:gd name="T31" fmla="*/ 889 h 892"/>
                  <a:gd name="T32" fmla="*/ 640 w 830"/>
                  <a:gd name="T33" fmla="*/ 882 h 892"/>
                  <a:gd name="T34" fmla="*/ 8 w 830"/>
                  <a:gd name="T35" fmla="*/ 237 h 892"/>
                  <a:gd name="T36" fmla="*/ 3 w 830"/>
                  <a:gd name="T37" fmla="*/ 228 h 892"/>
                  <a:gd name="T38" fmla="*/ 0 w 830"/>
                  <a:gd name="T39" fmla="*/ 216 h 892"/>
                  <a:gd name="T40" fmla="*/ 1 w 830"/>
                  <a:gd name="T41" fmla="*/ 204 h 892"/>
                  <a:gd name="T42" fmla="*/ 7 w 830"/>
                  <a:gd name="T43" fmla="*/ 195 h 892"/>
                  <a:gd name="T44" fmla="*/ 149 w 830"/>
                  <a:gd name="T45" fmla="*/ 21 h 892"/>
                  <a:gd name="T46" fmla="*/ 154 w 830"/>
                  <a:gd name="T47" fmla="*/ 15 h 892"/>
                  <a:gd name="T48" fmla="*/ 160 w 830"/>
                  <a:gd name="T49" fmla="*/ 8 h 892"/>
                  <a:gd name="T50" fmla="*/ 166 w 830"/>
                  <a:gd name="T51" fmla="*/ 2 h 892"/>
                  <a:gd name="T52" fmla="*/ 173 w 830"/>
                  <a:gd name="T53" fmla="*/ 0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0" h="892">
                    <a:moveTo>
                      <a:pt x="173" y="0"/>
                    </a:moveTo>
                    <a:lnTo>
                      <a:pt x="173" y="0"/>
                    </a:lnTo>
                    <a:lnTo>
                      <a:pt x="181" y="3"/>
                    </a:lnTo>
                    <a:lnTo>
                      <a:pt x="189" y="11"/>
                    </a:lnTo>
                    <a:lnTo>
                      <a:pt x="196" y="20"/>
                    </a:lnTo>
                    <a:lnTo>
                      <a:pt x="822" y="680"/>
                    </a:lnTo>
                    <a:lnTo>
                      <a:pt x="826" y="689"/>
                    </a:lnTo>
                    <a:lnTo>
                      <a:pt x="830" y="698"/>
                    </a:lnTo>
                    <a:lnTo>
                      <a:pt x="830" y="707"/>
                    </a:lnTo>
                    <a:lnTo>
                      <a:pt x="830" y="860"/>
                    </a:lnTo>
                    <a:lnTo>
                      <a:pt x="827" y="872"/>
                    </a:lnTo>
                    <a:lnTo>
                      <a:pt x="822" y="882"/>
                    </a:lnTo>
                    <a:lnTo>
                      <a:pt x="811" y="889"/>
                    </a:lnTo>
                    <a:lnTo>
                      <a:pt x="799" y="892"/>
                    </a:lnTo>
                    <a:lnTo>
                      <a:pt x="662" y="892"/>
                    </a:lnTo>
                    <a:lnTo>
                      <a:pt x="650" y="889"/>
                    </a:lnTo>
                    <a:lnTo>
                      <a:pt x="640" y="882"/>
                    </a:lnTo>
                    <a:lnTo>
                      <a:pt x="8" y="237"/>
                    </a:lnTo>
                    <a:lnTo>
                      <a:pt x="3" y="228"/>
                    </a:lnTo>
                    <a:lnTo>
                      <a:pt x="0" y="216"/>
                    </a:lnTo>
                    <a:lnTo>
                      <a:pt x="1" y="204"/>
                    </a:lnTo>
                    <a:lnTo>
                      <a:pt x="7" y="195"/>
                    </a:lnTo>
                    <a:lnTo>
                      <a:pt x="149" y="21"/>
                    </a:lnTo>
                    <a:lnTo>
                      <a:pt x="154" y="15"/>
                    </a:lnTo>
                    <a:lnTo>
                      <a:pt x="160" y="8"/>
                    </a:lnTo>
                    <a:lnTo>
                      <a:pt x="166" y="2"/>
                    </a:lnTo>
                    <a:lnTo>
                      <a:pt x="173"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130" name="Freeform 9">
                <a:extLst>
                  <a:ext uri="{FF2B5EF4-FFF2-40B4-BE49-F238E27FC236}">
                    <a16:creationId xmlns:a16="http://schemas.microsoft.com/office/drawing/2014/main" id="{626239E7-FB58-A3C1-1696-CBC5487FF7F0}"/>
                  </a:ext>
                </a:extLst>
              </p:cNvPr>
              <p:cNvSpPr>
                <a:spLocks/>
              </p:cNvSpPr>
              <p:nvPr/>
            </p:nvSpPr>
            <p:spPr bwMode="auto">
              <a:xfrm>
                <a:off x="6985" y="1337"/>
                <a:ext cx="176" cy="204"/>
              </a:xfrm>
              <a:custGeom>
                <a:avLst/>
                <a:gdLst>
                  <a:gd name="T0" fmla="*/ 222 w 706"/>
                  <a:gd name="T1" fmla="*/ 0 h 819"/>
                  <a:gd name="T2" fmla="*/ 232 w 706"/>
                  <a:gd name="T3" fmla="*/ 2 h 819"/>
                  <a:gd name="T4" fmla="*/ 241 w 706"/>
                  <a:gd name="T5" fmla="*/ 8 h 819"/>
                  <a:gd name="T6" fmla="*/ 696 w 706"/>
                  <a:gd name="T7" fmla="*/ 453 h 819"/>
                  <a:gd name="T8" fmla="*/ 703 w 706"/>
                  <a:gd name="T9" fmla="*/ 463 h 819"/>
                  <a:gd name="T10" fmla="*/ 706 w 706"/>
                  <a:gd name="T11" fmla="*/ 475 h 819"/>
                  <a:gd name="T12" fmla="*/ 706 w 706"/>
                  <a:gd name="T13" fmla="*/ 787 h 819"/>
                  <a:gd name="T14" fmla="*/ 703 w 706"/>
                  <a:gd name="T15" fmla="*/ 799 h 819"/>
                  <a:gd name="T16" fmla="*/ 698 w 706"/>
                  <a:gd name="T17" fmla="*/ 810 h 819"/>
                  <a:gd name="T18" fmla="*/ 687 w 706"/>
                  <a:gd name="T19" fmla="*/ 817 h 819"/>
                  <a:gd name="T20" fmla="*/ 681 w 706"/>
                  <a:gd name="T21" fmla="*/ 818 h 819"/>
                  <a:gd name="T22" fmla="*/ 675 w 706"/>
                  <a:gd name="T23" fmla="*/ 819 h 819"/>
                  <a:gd name="T24" fmla="*/ 662 w 706"/>
                  <a:gd name="T25" fmla="*/ 817 h 819"/>
                  <a:gd name="T26" fmla="*/ 653 w 706"/>
                  <a:gd name="T27" fmla="*/ 810 h 819"/>
                  <a:gd name="T28" fmla="*/ 10 w 706"/>
                  <a:gd name="T29" fmla="*/ 173 h 819"/>
                  <a:gd name="T30" fmla="*/ 3 w 706"/>
                  <a:gd name="T31" fmla="*/ 161 h 819"/>
                  <a:gd name="T32" fmla="*/ 0 w 706"/>
                  <a:gd name="T33" fmla="*/ 147 h 819"/>
                  <a:gd name="T34" fmla="*/ 3 w 706"/>
                  <a:gd name="T35" fmla="*/ 137 h 819"/>
                  <a:gd name="T36" fmla="*/ 7 w 706"/>
                  <a:gd name="T37" fmla="*/ 129 h 819"/>
                  <a:gd name="T38" fmla="*/ 16 w 706"/>
                  <a:gd name="T39" fmla="*/ 123 h 819"/>
                  <a:gd name="T40" fmla="*/ 201 w 706"/>
                  <a:gd name="T41" fmla="*/ 5 h 819"/>
                  <a:gd name="T42" fmla="*/ 212 w 706"/>
                  <a:gd name="T43" fmla="*/ 0 h 819"/>
                  <a:gd name="T44" fmla="*/ 222 w 706"/>
                  <a:gd name="T45" fmla="*/ 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06" h="819">
                    <a:moveTo>
                      <a:pt x="222" y="0"/>
                    </a:moveTo>
                    <a:lnTo>
                      <a:pt x="232" y="2"/>
                    </a:lnTo>
                    <a:lnTo>
                      <a:pt x="241" y="8"/>
                    </a:lnTo>
                    <a:lnTo>
                      <a:pt x="696" y="453"/>
                    </a:lnTo>
                    <a:lnTo>
                      <a:pt x="703" y="463"/>
                    </a:lnTo>
                    <a:lnTo>
                      <a:pt x="706" y="475"/>
                    </a:lnTo>
                    <a:lnTo>
                      <a:pt x="706" y="787"/>
                    </a:lnTo>
                    <a:lnTo>
                      <a:pt x="703" y="799"/>
                    </a:lnTo>
                    <a:lnTo>
                      <a:pt x="698" y="810"/>
                    </a:lnTo>
                    <a:lnTo>
                      <a:pt x="687" y="817"/>
                    </a:lnTo>
                    <a:lnTo>
                      <a:pt x="681" y="818"/>
                    </a:lnTo>
                    <a:lnTo>
                      <a:pt x="675" y="819"/>
                    </a:lnTo>
                    <a:lnTo>
                      <a:pt x="662" y="817"/>
                    </a:lnTo>
                    <a:lnTo>
                      <a:pt x="653" y="810"/>
                    </a:lnTo>
                    <a:lnTo>
                      <a:pt x="10" y="173"/>
                    </a:lnTo>
                    <a:lnTo>
                      <a:pt x="3" y="161"/>
                    </a:lnTo>
                    <a:lnTo>
                      <a:pt x="0" y="147"/>
                    </a:lnTo>
                    <a:lnTo>
                      <a:pt x="3" y="137"/>
                    </a:lnTo>
                    <a:lnTo>
                      <a:pt x="7" y="129"/>
                    </a:lnTo>
                    <a:lnTo>
                      <a:pt x="16" y="123"/>
                    </a:lnTo>
                    <a:lnTo>
                      <a:pt x="201" y="5"/>
                    </a:lnTo>
                    <a:lnTo>
                      <a:pt x="212" y="0"/>
                    </a:lnTo>
                    <a:lnTo>
                      <a:pt x="222"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grpSp>
      </p:grpSp>
    </p:spTree>
    <p:extLst>
      <p:ext uri="{BB962C8B-B14F-4D97-AF65-F5344CB8AC3E}">
        <p14:creationId xmlns:p14="http://schemas.microsoft.com/office/powerpoint/2010/main" val="2746851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500"/>
                                        <p:tgtEl>
                                          <p:spTgt spid="121"/>
                                        </p:tgtEl>
                                      </p:cBhvr>
                                    </p:animEffect>
                                    <p:anim calcmode="lin" valueType="num">
                                      <p:cBhvr>
                                        <p:cTn id="8" dur="500" fill="hold"/>
                                        <p:tgtEl>
                                          <p:spTgt spid="121"/>
                                        </p:tgtEl>
                                        <p:attrNameLst>
                                          <p:attrName>ppt_x</p:attrName>
                                        </p:attrNameLst>
                                      </p:cBhvr>
                                      <p:tavLst>
                                        <p:tav tm="0">
                                          <p:val>
                                            <p:strVal val="#ppt_x"/>
                                          </p:val>
                                        </p:tav>
                                        <p:tav tm="100000">
                                          <p:val>
                                            <p:strVal val="#ppt_x"/>
                                          </p:val>
                                        </p:tav>
                                      </p:tavLst>
                                    </p:anim>
                                    <p:anim calcmode="lin" valueType="num">
                                      <p:cBhvr>
                                        <p:cTn id="9" dur="450" decel="100000" fill="hold"/>
                                        <p:tgtEl>
                                          <p:spTgt spid="121"/>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21"/>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37" presetClass="entr" presetSubtype="0" fill="hold" nodeType="afterEffect">
                                  <p:stCondLst>
                                    <p:cond delay="0"/>
                                  </p:stCondLst>
                                  <p:childTnLst>
                                    <p:set>
                                      <p:cBhvr>
                                        <p:cTn id="13" dur="1" fill="hold">
                                          <p:stCondLst>
                                            <p:cond delay="0"/>
                                          </p:stCondLst>
                                        </p:cTn>
                                        <p:tgtEl>
                                          <p:spTgt spid="122"/>
                                        </p:tgtEl>
                                        <p:attrNameLst>
                                          <p:attrName>style.visibility</p:attrName>
                                        </p:attrNameLst>
                                      </p:cBhvr>
                                      <p:to>
                                        <p:strVal val="visible"/>
                                      </p:to>
                                    </p:set>
                                    <p:animEffect transition="in" filter="fade">
                                      <p:cBhvr>
                                        <p:cTn id="14" dur="500"/>
                                        <p:tgtEl>
                                          <p:spTgt spid="122"/>
                                        </p:tgtEl>
                                      </p:cBhvr>
                                    </p:animEffect>
                                    <p:anim calcmode="lin" valueType="num">
                                      <p:cBhvr>
                                        <p:cTn id="15" dur="500" fill="hold"/>
                                        <p:tgtEl>
                                          <p:spTgt spid="122"/>
                                        </p:tgtEl>
                                        <p:attrNameLst>
                                          <p:attrName>ppt_x</p:attrName>
                                        </p:attrNameLst>
                                      </p:cBhvr>
                                      <p:tavLst>
                                        <p:tav tm="0">
                                          <p:val>
                                            <p:strVal val="#ppt_x"/>
                                          </p:val>
                                        </p:tav>
                                        <p:tav tm="100000">
                                          <p:val>
                                            <p:strVal val="#ppt_x"/>
                                          </p:val>
                                        </p:tav>
                                      </p:tavLst>
                                    </p:anim>
                                    <p:anim calcmode="lin" valueType="num">
                                      <p:cBhvr>
                                        <p:cTn id="16" dur="450" decel="100000" fill="hold"/>
                                        <p:tgtEl>
                                          <p:spTgt spid="122"/>
                                        </p:tgtEl>
                                        <p:attrNameLst>
                                          <p:attrName>ppt_y</p:attrName>
                                        </p:attrNameLst>
                                      </p:cBhvr>
                                      <p:tavLst>
                                        <p:tav tm="0">
                                          <p:val>
                                            <p:strVal val="#ppt_y+1"/>
                                          </p:val>
                                        </p:tav>
                                        <p:tav tm="100000">
                                          <p:val>
                                            <p:strVal val="#ppt_y-.03"/>
                                          </p:val>
                                        </p:tav>
                                      </p:tavLst>
                                    </p:anim>
                                    <p:anim calcmode="lin" valueType="num">
                                      <p:cBhvr>
                                        <p:cTn id="17" dur="50" accel="100000" fill="hold">
                                          <p:stCondLst>
                                            <p:cond delay="450"/>
                                          </p:stCondLst>
                                        </p:cTn>
                                        <p:tgtEl>
                                          <p:spTgt spid="122"/>
                                        </p:tgtEl>
                                        <p:attrNameLst>
                                          <p:attrName>ppt_y</p:attrName>
                                        </p:attrNameLst>
                                      </p:cBhvr>
                                      <p:tavLst>
                                        <p:tav tm="0">
                                          <p:val>
                                            <p:strVal val="#ppt_y-.03"/>
                                          </p:val>
                                        </p:tav>
                                        <p:tav tm="100000">
                                          <p:val>
                                            <p:strVal val="#ppt_y"/>
                                          </p:val>
                                        </p:tav>
                                      </p:tavLst>
                                    </p:anim>
                                  </p:childTnLst>
                                </p:cTn>
                              </p:par>
                            </p:childTnLst>
                          </p:cTn>
                        </p:par>
                        <p:par>
                          <p:cTn id="18" fill="hold">
                            <p:stCondLst>
                              <p:cond delay="1000"/>
                            </p:stCondLst>
                            <p:childTnLst>
                              <p:par>
                                <p:cTn id="19" presetID="37" presetClass="entr" presetSubtype="0" fill="hold" nodeType="afterEffect">
                                  <p:stCondLst>
                                    <p:cond delay="0"/>
                                  </p:stCondLst>
                                  <p:childTnLst>
                                    <p:set>
                                      <p:cBhvr>
                                        <p:cTn id="20" dur="1" fill="hold">
                                          <p:stCondLst>
                                            <p:cond delay="0"/>
                                          </p:stCondLst>
                                        </p:cTn>
                                        <p:tgtEl>
                                          <p:spTgt spid="123"/>
                                        </p:tgtEl>
                                        <p:attrNameLst>
                                          <p:attrName>style.visibility</p:attrName>
                                        </p:attrNameLst>
                                      </p:cBhvr>
                                      <p:to>
                                        <p:strVal val="visible"/>
                                      </p:to>
                                    </p:set>
                                    <p:animEffect transition="in" filter="fade">
                                      <p:cBhvr>
                                        <p:cTn id="21" dur="500"/>
                                        <p:tgtEl>
                                          <p:spTgt spid="123"/>
                                        </p:tgtEl>
                                      </p:cBhvr>
                                    </p:animEffect>
                                    <p:anim calcmode="lin" valueType="num">
                                      <p:cBhvr>
                                        <p:cTn id="22" dur="500" fill="hold"/>
                                        <p:tgtEl>
                                          <p:spTgt spid="123"/>
                                        </p:tgtEl>
                                        <p:attrNameLst>
                                          <p:attrName>ppt_x</p:attrName>
                                        </p:attrNameLst>
                                      </p:cBhvr>
                                      <p:tavLst>
                                        <p:tav tm="0">
                                          <p:val>
                                            <p:strVal val="#ppt_x"/>
                                          </p:val>
                                        </p:tav>
                                        <p:tav tm="100000">
                                          <p:val>
                                            <p:strVal val="#ppt_x"/>
                                          </p:val>
                                        </p:tav>
                                      </p:tavLst>
                                    </p:anim>
                                    <p:anim calcmode="lin" valueType="num">
                                      <p:cBhvr>
                                        <p:cTn id="23" dur="450" decel="100000" fill="hold"/>
                                        <p:tgtEl>
                                          <p:spTgt spid="123"/>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123"/>
                                        </p:tgtEl>
                                        <p:attrNameLst>
                                          <p:attrName>ppt_y</p:attrName>
                                        </p:attrNameLst>
                                      </p:cBhvr>
                                      <p:tavLst>
                                        <p:tav tm="0">
                                          <p:val>
                                            <p:strVal val="#ppt_y-.03"/>
                                          </p:val>
                                        </p:tav>
                                        <p:tav tm="100000">
                                          <p:val>
                                            <p:strVal val="#ppt_y"/>
                                          </p:val>
                                        </p:tav>
                                      </p:tavLst>
                                    </p:anim>
                                  </p:childTnLst>
                                </p:cTn>
                              </p:par>
                            </p:childTnLst>
                          </p:cTn>
                        </p:par>
                        <p:par>
                          <p:cTn id="25" fill="hold">
                            <p:stCondLst>
                              <p:cond delay="1500"/>
                            </p:stCondLst>
                            <p:childTnLst>
                              <p:par>
                                <p:cTn id="26" presetID="37" presetClass="entr" presetSubtype="0" fill="hold" nodeType="afterEffect">
                                  <p:stCondLst>
                                    <p:cond delay="0"/>
                                  </p:stCondLst>
                                  <p:childTnLst>
                                    <p:set>
                                      <p:cBhvr>
                                        <p:cTn id="27" dur="1" fill="hold">
                                          <p:stCondLst>
                                            <p:cond delay="0"/>
                                          </p:stCondLst>
                                        </p:cTn>
                                        <p:tgtEl>
                                          <p:spTgt spid="124"/>
                                        </p:tgtEl>
                                        <p:attrNameLst>
                                          <p:attrName>style.visibility</p:attrName>
                                        </p:attrNameLst>
                                      </p:cBhvr>
                                      <p:to>
                                        <p:strVal val="visible"/>
                                      </p:to>
                                    </p:set>
                                    <p:animEffect transition="in" filter="fade">
                                      <p:cBhvr>
                                        <p:cTn id="28" dur="500"/>
                                        <p:tgtEl>
                                          <p:spTgt spid="124"/>
                                        </p:tgtEl>
                                      </p:cBhvr>
                                    </p:animEffect>
                                    <p:anim calcmode="lin" valueType="num">
                                      <p:cBhvr>
                                        <p:cTn id="29" dur="500" fill="hold"/>
                                        <p:tgtEl>
                                          <p:spTgt spid="124"/>
                                        </p:tgtEl>
                                        <p:attrNameLst>
                                          <p:attrName>ppt_x</p:attrName>
                                        </p:attrNameLst>
                                      </p:cBhvr>
                                      <p:tavLst>
                                        <p:tav tm="0">
                                          <p:val>
                                            <p:strVal val="#ppt_x"/>
                                          </p:val>
                                        </p:tav>
                                        <p:tav tm="100000">
                                          <p:val>
                                            <p:strVal val="#ppt_x"/>
                                          </p:val>
                                        </p:tav>
                                      </p:tavLst>
                                    </p:anim>
                                    <p:anim calcmode="lin" valueType="num">
                                      <p:cBhvr>
                                        <p:cTn id="30" dur="450" decel="100000" fill="hold"/>
                                        <p:tgtEl>
                                          <p:spTgt spid="124"/>
                                        </p:tgtEl>
                                        <p:attrNameLst>
                                          <p:attrName>ppt_y</p:attrName>
                                        </p:attrNameLst>
                                      </p:cBhvr>
                                      <p:tavLst>
                                        <p:tav tm="0">
                                          <p:val>
                                            <p:strVal val="#ppt_y+1"/>
                                          </p:val>
                                        </p:tav>
                                        <p:tav tm="100000">
                                          <p:val>
                                            <p:strVal val="#ppt_y-.03"/>
                                          </p:val>
                                        </p:tav>
                                      </p:tavLst>
                                    </p:anim>
                                    <p:anim calcmode="lin" valueType="num">
                                      <p:cBhvr>
                                        <p:cTn id="31" dur="50" accel="100000" fill="hold">
                                          <p:stCondLst>
                                            <p:cond delay="450"/>
                                          </p:stCondLst>
                                        </p:cTn>
                                        <p:tgtEl>
                                          <p:spTgt spid="124"/>
                                        </p:tgtEl>
                                        <p:attrNameLst>
                                          <p:attrName>ppt_y</p:attrName>
                                        </p:attrNameLst>
                                      </p:cBhvr>
                                      <p:tavLst>
                                        <p:tav tm="0">
                                          <p:val>
                                            <p:strVal val="#ppt_y-.03"/>
                                          </p:val>
                                        </p:tav>
                                        <p:tav tm="100000">
                                          <p:val>
                                            <p:strVal val="#ppt_y"/>
                                          </p:val>
                                        </p:tav>
                                      </p:tavLst>
                                    </p:anim>
                                  </p:childTnLst>
                                </p:cTn>
                              </p:par>
                            </p:childTnLst>
                          </p:cTn>
                        </p:par>
                        <p:par>
                          <p:cTn id="32" fill="hold">
                            <p:stCondLst>
                              <p:cond delay="2000"/>
                            </p:stCondLst>
                            <p:childTnLst>
                              <p:par>
                                <p:cTn id="33" presetID="37" presetClass="entr" presetSubtype="0" fill="hold" nodeType="afterEffect">
                                  <p:stCondLst>
                                    <p:cond delay="0"/>
                                  </p:stCondLst>
                                  <p:childTnLst>
                                    <p:set>
                                      <p:cBhvr>
                                        <p:cTn id="34" dur="1" fill="hold">
                                          <p:stCondLst>
                                            <p:cond delay="0"/>
                                          </p:stCondLst>
                                        </p:cTn>
                                        <p:tgtEl>
                                          <p:spTgt spid="131"/>
                                        </p:tgtEl>
                                        <p:attrNameLst>
                                          <p:attrName>style.visibility</p:attrName>
                                        </p:attrNameLst>
                                      </p:cBhvr>
                                      <p:to>
                                        <p:strVal val="visible"/>
                                      </p:to>
                                    </p:set>
                                    <p:animEffect transition="in" filter="fade">
                                      <p:cBhvr>
                                        <p:cTn id="35" dur="500"/>
                                        <p:tgtEl>
                                          <p:spTgt spid="131"/>
                                        </p:tgtEl>
                                      </p:cBhvr>
                                    </p:animEffect>
                                    <p:anim calcmode="lin" valueType="num">
                                      <p:cBhvr>
                                        <p:cTn id="36" dur="500" fill="hold"/>
                                        <p:tgtEl>
                                          <p:spTgt spid="131"/>
                                        </p:tgtEl>
                                        <p:attrNameLst>
                                          <p:attrName>ppt_x</p:attrName>
                                        </p:attrNameLst>
                                      </p:cBhvr>
                                      <p:tavLst>
                                        <p:tav tm="0">
                                          <p:val>
                                            <p:strVal val="#ppt_x"/>
                                          </p:val>
                                        </p:tav>
                                        <p:tav tm="100000">
                                          <p:val>
                                            <p:strVal val="#ppt_x"/>
                                          </p:val>
                                        </p:tav>
                                      </p:tavLst>
                                    </p:anim>
                                    <p:anim calcmode="lin" valueType="num">
                                      <p:cBhvr>
                                        <p:cTn id="37" dur="450" decel="100000" fill="hold"/>
                                        <p:tgtEl>
                                          <p:spTgt spid="131"/>
                                        </p:tgtEl>
                                        <p:attrNameLst>
                                          <p:attrName>ppt_y</p:attrName>
                                        </p:attrNameLst>
                                      </p:cBhvr>
                                      <p:tavLst>
                                        <p:tav tm="0">
                                          <p:val>
                                            <p:strVal val="#ppt_y+1"/>
                                          </p:val>
                                        </p:tav>
                                        <p:tav tm="100000">
                                          <p:val>
                                            <p:strVal val="#ppt_y-.03"/>
                                          </p:val>
                                        </p:tav>
                                      </p:tavLst>
                                    </p:anim>
                                    <p:anim calcmode="lin" valueType="num">
                                      <p:cBhvr>
                                        <p:cTn id="38" dur="50" accel="100000" fill="hold">
                                          <p:stCondLst>
                                            <p:cond delay="450"/>
                                          </p:stCondLst>
                                        </p:cTn>
                                        <p:tgtEl>
                                          <p:spTgt spid="1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B4D58E4-64E3-1233-7DDC-6F8484725F14}"/>
              </a:ext>
            </a:extLst>
          </p:cNvPr>
          <p:cNvGrpSpPr>
            <a:grpSpLocks noChangeAspect="1"/>
          </p:cNvGrpSpPr>
          <p:nvPr/>
        </p:nvGrpSpPr>
        <p:grpSpPr>
          <a:xfrm>
            <a:off x="7713431" y="1357690"/>
            <a:ext cx="4266154" cy="4618133"/>
            <a:chOff x="4351496" y="3442416"/>
            <a:chExt cx="759619" cy="822292"/>
          </a:xfrm>
          <a:solidFill>
            <a:schemeClr val="accent6"/>
          </a:solidFill>
        </p:grpSpPr>
        <p:sp>
          <p:nvSpPr>
            <p:cNvPr id="26" name="Freeform: Shape 145">
              <a:extLst>
                <a:ext uri="{FF2B5EF4-FFF2-40B4-BE49-F238E27FC236}">
                  <a16:creationId xmlns:a16="http://schemas.microsoft.com/office/drawing/2014/main" id="{9DB090E8-70DA-50B6-CFAE-515ABFE76200}"/>
                </a:ext>
              </a:extLst>
            </p:cNvPr>
            <p:cNvSpPr/>
            <p:nvPr/>
          </p:nvSpPr>
          <p:spPr>
            <a:xfrm>
              <a:off x="4621910" y="3712735"/>
              <a:ext cx="218122" cy="216788"/>
            </a:xfrm>
            <a:custGeom>
              <a:avLst/>
              <a:gdLst>
                <a:gd name="connsiteX0" fmla="*/ 187547 w 218122"/>
                <a:gd name="connsiteY0" fmla="*/ 64675 h 216788"/>
                <a:gd name="connsiteX1" fmla="*/ 195644 w 218122"/>
                <a:gd name="connsiteY1" fmla="*/ 40672 h 216788"/>
                <a:gd name="connsiteX2" fmla="*/ 177355 w 218122"/>
                <a:gd name="connsiteY2" fmla="*/ 22384 h 216788"/>
                <a:gd name="connsiteX3" fmla="*/ 153353 w 218122"/>
                <a:gd name="connsiteY3" fmla="*/ 30480 h 216788"/>
                <a:gd name="connsiteX4" fmla="*/ 133541 w 218122"/>
                <a:gd name="connsiteY4" fmla="*/ 22384 h 216788"/>
                <a:gd name="connsiteX5" fmla="*/ 122301 w 218122"/>
                <a:gd name="connsiteY5" fmla="*/ 0 h 216788"/>
                <a:gd name="connsiteX6" fmla="*/ 96774 w 218122"/>
                <a:gd name="connsiteY6" fmla="*/ 0 h 216788"/>
                <a:gd name="connsiteX7" fmla="*/ 85439 w 218122"/>
                <a:gd name="connsiteY7" fmla="*/ 22479 h 216788"/>
                <a:gd name="connsiteX8" fmla="*/ 65532 w 218122"/>
                <a:gd name="connsiteY8" fmla="*/ 30575 h 216788"/>
                <a:gd name="connsiteX9" fmla="*/ 41529 w 218122"/>
                <a:gd name="connsiteY9" fmla="*/ 22479 h 216788"/>
                <a:gd name="connsiteX10" fmla="*/ 23241 w 218122"/>
                <a:gd name="connsiteY10" fmla="*/ 40767 h 216788"/>
                <a:gd name="connsiteX11" fmla="*/ 30861 w 218122"/>
                <a:gd name="connsiteY11" fmla="*/ 64770 h 216788"/>
                <a:gd name="connsiteX12" fmla="*/ 22479 w 218122"/>
                <a:gd name="connsiteY12" fmla="*/ 84582 h 216788"/>
                <a:gd name="connsiteX13" fmla="*/ 0 w 218122"/>
                <a:gd name="connsiteY13" fmla="*/ 95821 h 216788"/>
                <a:gd name="connsiteX14" fmla="*/ 0 w 218122"/>
                <a:gd name="connsiteY14" fmla="*/ 120968 h 216788"/>
                <a:gd name="connsiteX15" fmla="*/ 22479 w 218122"/>
                <a:gd name="connsiteY15" fmla="*/ 132302 h 216788"/>
                <a:gd name="connsiteX16" fmla="*/ 30575 w 218122"/>
                <a:gd name="connsiteY16" fmla="*/ 152114 h 216788"/>
                <a:gd name="connsiteX17" fmla="*/ 22479 w 218122"/>
                <a:gd name="connsiteY17" fmla="*/ 176117 h 216788"/>
                <a:gd name="connsiteX18" fmla="*/ 41529 w 218122"/>
                <a:gd name="connsiteY18" fmla="*/ 194405 h 216788"/>
                <a:gd name="connsiteX19" fmla="*/ 65532 w 218122"/>
                <a:gd name="connsiteY19" fmla="*/ 186214 h 216788"/>
                <a:gd name="connsiteX20" fmla="*/ 85344 w 218122"/>
                <a:gd name="connsiteY20" fmla="*/ 194405 h 216788"/>
                <a:gd name="connsiteX21" fmla="*/ 96583 w 218122"/>
                <a:gd name="connsiteY21" fmla="*/ 216789 h 216788"/>
                <a:gd name="connsiteX22" fmla="*/ 122111 w 218122"/>
                <a:gd name="connsiteY22" fmla="*/ 216789 h 216788"/>
                <a:gd name="connsiteX23" fmla="*/ 133445 w 218122"/>
                <a:gd name="connsiteY23" fmla="*/ 194786 h 216788"/>
                <a:gd name="connsiteX24" fmla="*/ 152972 w 218122"/>
                <a:gd name="connsiteY24" fmla="*/ 186880 h 216788"/>
                <a:gd name="connsiteX25" fmla="*/ 176879 w 218122"/>
                <a:gd name="connsiteY25" fmla="*/ 195072 h 216788"/>
                <a:gd name="connsiteX26" fmla="*/ 195167 w 218122"/>
                <a:gd name="connsiteY26" fmla="*/ 176689 h 216788"/>
                <a:gd name="connsiteX27" fmla="*/ 187071 w 218122"/>
                <a:gd name="connsiteY27" fmla="*/ 152781 h 216788"/>
                <a:gd name="connsiteX28" fmla="*/ 195739 w 218122"/>
                <a:gd name="connsiteY28" fmla="*/ 132874 h 216788"/>
                <a:gd name="connsiteX29" fmla="*/ 218123 w 218122"/>
                <a:gd name="connsiteY29" fmla="*/ 121634 h 216788"/>
                <a:gd name="connsiteX30" fmla="*/ 218123 w 218122"/>
                <a:gd name="connsiteY30" fmla="*/ 95821 h 216788"/>
                <a:gd name="connsiteX31" fmla="*/ 195644 w 218122"/>
                <a:gd name="connsiteY31" fmla="*/ 84487 h 216788"/>
                <a:gd name="connsiteX32" fmla="*/ 187547 w 218122"/>
                <a:gd name="connsiteY32" fmla="*/ 64675 h 216788"/>
                <a:gd name="connsiteX33" fmla="*/ 109442 w 218122"/>
                <a:gd name="connsiteY33" fmla="*/ 146875 h 216788"/>
                <a:gd name="connsiteX34" fmla="*/ 71342 w 218122"/>
                <a:gd name="connsiteY34" fmla="*/ 108775 h 216788"/>
                <a:gd name="connsiteX35" fmla="*/ 109442 w 218122"/>
                <a:gd name="connsiteY35" fmla="*/ 70675 h 216788"/>
                <a:gd name="connsiteX36" fmla="*/ 147542 w 218122"/>
                <a:gd name="connsiteY36" fmla="*/ 108775 h 216788"/>
                <a:gd name="connsiteX37" fmla="*/ 109442 w 218122"/>
                <a:gd name="connsiteY37" fmla="*/ 146875 h 216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18122" h="216788">
                  <a:moveTo>
                    <a:pt x="187547" y="64675"/>
                  </a:moveTo>
                  <a:lnTo>
                    <a:pt x="195644" y="40672"/>
                  </a:lnTo>
                  <a:lnTo>
                    <a:pt x="177355" y="22384"/>
                  </a:lnTo>
                  <a:lnTo>
                    <a:pt x="153353" y="30480"/>
                  </a:lnTo>
                  <a:cubicBezTo>
                    <a:pt x="147113" y="26964"/>
                    <a:pt x="140457" y="24244"/>
                    <a:pt x="133541" y="22384"/>
                  </a:cubicBezTo>
                  <a:lnTo>
                    <a:pt x="122301" y="0"/>
                  </a:lnTo>
                  <a:lnTo>
                    <a:pt x="96774" y="0"/>
                  </a:lnTo>
                  <a:lnTo>
                    <a:pt x="85439" y="22479"/>
                  </a:lnTo>
                  <a:cubicBezTo>
                    <a:pt x="78498" y="24356"/>
                    <a:pt x="71813" y="27075"/>
                    <a:pt x="65532" y="30575"/>
                  </a:cubicBezTo>
                  <a:lnTo>
                    <a:pt x="41529" y="22479"/>
                  </a:lnTo>
                  <a:lnTo>
                    <a:pt x="23241" y="40767"/>
                  </a:lnTo>
                  <a:lnTo>
                    <a:pt x="30861" y="64770"/>
                  </a:lnTo>
                  <a:cubicBezTo>
                    <a:pt x="27206" y="70976"/>
                    <a:pt x="24388" y="77637"/>
                    <a:pt x="22479" y="84582"/>
                  </a:cubicBezTo>
                  <a:lnTo>
                    <a:pt x="0" y="95821"/>
                  </a:lnTo>
                  <a:lnTo>
                    <a:pt x="0" y="120968"/>
                  </a:lnTo>
                  <a:lnTo>
                    <a:pt x="22479" y="132302"/>
                  </a:lnTo>
                  <a:cubicBezTo>
                    <a:pt x="24332" y="139221"/>
                    <a:pt x="27052" y="145878"/>
                    <a:pt x="30575" y="152114"/>
                  </a:cubicBezTo>
                  <a:lnTo>
                    <a:pt x="22479" y="176117"/>
                  </a:lnTo>
                  <a:lnTo>
                    <a:pt x="41529" y="194405"/>
                  </a:lnTo>
                  <a:lnTo>
                    <a:pt x="65532" y="186214"/>
                  </a:lnTo>
                  <a:cubicBezTo>
                    <a:pt x="71767" y="189763"/>
                    <a:pt x="78423" y="192515"/>
                    <a:pt x="85344" y="194405"/>
                  </a:cubicBezTo>
                  <a:lnTo>
                    <a:pt x="96583" y="216789"/>
                  </a:lnTo>
                  <a:lnTo>
                    <a:pt x="122111" y="216789"/>
                  </a:lnTo>
                  <a:lnTo>
                    <a:pt x="133445" y="194786"/>
                  </a:lnTo>
                  <a:cubicBezTo>
                    <a:pt x="140245" y="192937"/>
                    <a:pt x="146800" y="190283"/>
                    <a:pt x="152972" y="186880"/>
                  </a:cubicBezTo>
                  <a:lnTo>
                    <a:pt x="176879" y="195072"/>
                  </a:lnTo>
                  <a:lnTo>
                    <a:pt x="195167" y="176689"/>
                  </a:lnTo>
                  <a:lnTo>
                    <a:pt x="187071" y="152781"/>
                  </a:lnTo>
                  <a:cubicBezTo>
                    <a:pt x="190710" y="146497"/>
                    <a:pt x="193618" y="139818"/>
                    <a:pt x="195739" y="132874"/>
                  </a:cubicBezTo>
                  <a:lnTo>
                    <a:pt x="218123" y="121634"/>
                  </a:lnTo>
                  <a:lnTo>
                    <a:pt x="218123" y="95821"/>
                  </a:lnTo>
                  <a:lnTo>
                    <a:pt x="195644" y="84487"/>
                  </a:lnTo>
                  <a:cubicBezTo>
                    <a:pt x="193825" y="77556"/>
                    <a:pt x="191103" y="70896"/>
                    <a:pt x="187547" y="64675"/>
                  </a:cubicBezTo>
                  <a:close/>
                  <a:moveTo>
                    <a:pt x="109442" y="146875"/>
                  </a:moveTo>
                  <a:cubicBezTo>
                    <a:pt x="88401" y="146875"/>
                    <a:pt x="71342" y="129817"/>
                    <a:pt x="71342" y="108775"/>
                  </a:cubicBezTo>
                  <a:cubicBezTo>
                    <a:pt x="71342" y="87734"/>
                    <a:pt x="88401" y="70675"/>
                    <a:pt x="109442" y="70675"/>
                  </a:cubicBezTo>
                  <a:cubicBezTo>
                    <a:pt x="130356" y="70982"/>
                    <a:pt x="147236" y="87861"/>
                    <a:pt x="147542" y="108775"/>
                  </a:cubicBezTo>
                  <a:cubicBezTo>
                    <a:pt x="147542" y="129817"/>
                    <a:pt x="130484" y="146875"/>
                    <a:pt x="109442" y="146875"/>
                  </a:cubicBezTo>
                  <a:close/>
                </a:path>
              </a:pathLst>
            </a:custGeom>
            <a:solidFill>
              <a:schemeClr val="accent1"/>
            </a:solidFill>
            <a:ln w="9525" cap="flat">
              <a:noFill/>
              <a:prstDash val="solid"/>
              <a:miter/>
            </a:ln>
          </p:spPr>
          <p:txBody>
            <a:bodyPr rtlCol="0" anchor="ctr"/>
            <a:lstStyle/>
            <a:p>
              <a:endParaRPr lang="es-UY">
                <a:latin typeface="Segoe UI "/>
              </a:endParaRPr>
            </a:p>
          </p:txBody>
        </p:sp>
        <p:sp>
          <p:nvSpPr>
            <p:cNvPr id="27" name="Freeform: Shape 146">
              <a:extLst>
                <a:ext uri="{FF2B5EF4-FFF2-40B4-BE49-F238E27FC236}">
                  <a16:creationId xmlns:a16="http://schemas.microsoft.com/office/drawing/2014/main" id="{FEF560BE-117B-9227-91FB-06749AEF8027}"/>
                </a:ext>
              </a:extLst>
            </p:cNvPr>
            <p:cNvSpPr/>
            <p:nvPr/>
          </p:nvSpPr>
          <p:spPr>
            <a:xfrm>
              <a:off x="4623337" y="4116690"/>
              <a:ext cx="215744" cy="54959"/>
            </a:xfrm>
            <a:custGeom>
              <a:avLst/>
              <a:gdLst>
                <a:gd name="connsiteX0" fmla="*/ 189835 w 215744"/>
                <a:gd name="connsiteY0" fmla="*/ 0 h 54959"/>
                <a:gd name="connsiteX1" fmla="*/ 25910 w 215744"/>
                <a:gd name="connsiteY1" fmla="*/ 0 h 54959"/>
                <a:gd name="connsiteX2" fmla="*/ 48 w 215744"/>
                <a:gd name="connsiteY2" fmla="*/ 29098 h 54959"/>
                <a:gd name="connsiteX3" fmla="*/ 25910 w 215744"/>
                <a:gd name="connsiteY3" fmla="*/ 54959 h 54959"/>
                <a:gd name="connsiteX4" fmla="*/ 189835 w 215744"/>
                <a:gd name="connsiteY4" fmla="*/ 54959 h 54959"/>
                <a:gd name="connsiteX5" fmla="*/ 215696 w 215744"/>
                <a:gd name="connsiteY5" fmla="*/ 25861 h 54959"/>
                <a:gd name="connsiteX6" fmla="*/ 189835 w 215744"/>
                <a:gd name="connsiteY6" fmla="*/ 0 h 5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744" h="54959">
                  <a:moveTo>
                    <a:pt x="189835" y="0"/>
                  </a:moveTo>
                  <a:lnTo>
                    <a:pt x="25910" y="0"/>
                  </a:lnTo>
                  <a:cubicBezTo>
                    <a:pt x="10734" y="894"/>
                    <a:pt x="-845" y="13922"/>
                    <a:pt x="48" y="29098"/>
                  </a:cubicBezTo>
                  <a:cubicBezTo>
                    <a:pt x="869" y="43027"/>
                    <a:pt x="11981" y="54139"/>
                    <a:pt x="25910" y="54959"/>
                  </a:cubicBezTo>
                  <a:lnTo>
                    <a:pt x="189835" y="54959"/>
                  </a:lnTo>
                  <a:cubicBezTo>
                    <a:pt x="205011" y="54065"/>
                    <a:pt x="216590" y="41037"/>
                    <a:pt x="215696" y="25861"/>
                  </a:cubicBezTo>
                  <a:cubicBezTo>
                    <a:pt x="214875" y="11932"/>
                    <a:pt x="203763" y="820"/>
                    <a:pt x="189835" y="0"/>
                  </a:cubicBezTo>
                  <a:close/>
                </a:path>
              </a:pathLst>
            </a:custGeom>
            <a:grpFill/>
            <a:ln w="9525" cap="flat">
              <a:noFill/>
              <a:prstDash val="solid"/>
              <a:miter/>
            </a:ln>
          </p:spPr>
          <p:txBody>
            <a:bodyPr rtlCol="0" anchor="ctr"/>
            <a:lstStyle/>
            <a:p>
              <a:endParaRPr lang="es-UY">
                <a:latin typeface="Segoe UI "/>
              </a:endParaRPr>
            </a:p>
          </p:txBody>
        </p:sp>
        <p:sp>
          <p:nvSpPr>
            <p:cNvPr id="28" name="Freeform: Shape 147">
              <a:extLst>
                <a:ext uri="{FF2B5EF4-FFF2-40B4-BE49-F238E27FC236}">
                  <a16:creationId xmlns:a16="http://schemas.microsoft.com/office/drawing/2014/main" id="{DA5A45C7-E20F-9FB8-18EC-6F131122A55E}"/>
                </a:ext>
              </a:extLst>
            </p:cNvPr>
            <p:cNvSpPr/>
            <p:nvPr/>
          </p:nvSpPr>
          <p:spPr>
            <a:xfrm>
              <a:off x="4671726" y="4209749"/>
              <a:ext cx="118967" cy="54959"/>
            </a:xfrm>
            <a:custGeom>
              <a:avLst/>
              <a:gdLst>
                <a:gd name="connsiteX0" fmla="*/ 59531 w 118967"/>
                <a:gd name="connsiteY0" fmla="*/ 54959 h 54959"/>
                <a:gd name="connsiteX1" fmla="*/ 118967 w 118967"/>
                <a:gd name="connsiteY1" fmla="*/ 0 h 54959"/>
                <a:gd name="connsiteX2" fmla="*/ 0 w 118967"/>
                <a:gd name="connsiteY2" fmla="*/ 0 h 54959"/>
                <a:gd name="connsiteX3" fmla="*/ 59531 w 118967"/>
                <a:gd name="connsiteY3" fmla="*/ 54959 h 54959"/>
              </a:gdLst>
              <a:ahLst/>
              <a:cxnLst>
                <a:cxn ang="0">
                  <a:pos x="connsiteX0" y="connsiteY0"/>
                </a:cxn>
                <a:cxn ang="0">
                  <a:pos x="connsiteX1" y="connsiteY1"/>
                </a:cxn>
                <a:cxn ang="0">
                  <a:pos x="connsiteX2" y="connsiteY2"/>
                </a:cxn>
                <a:cxn ang="0">
                  <a:pos x="connsiteX3" y="connsiteY3"/>
                </a:cxn>
              </a:cxnLst>
              <a:rect l="l" t="t" r="r" b="b"/>
              <a:pathLst>
                <a:path w="118967" h="54959">
                  <a:moveTo>
                    <a:pt x="59531" y="54959"/>
                  </a:moveTo>
                  <a:cubicBezTo>
                    <a:pt x="90631" y="54910"/>
                    <a:pt x="116487" y="31001"/>
                    <a:pt x="118967" y="0"/>
                  </a:cubicBezTo>
                  <a:lnTo>
                    <a:pt x="0" y="0"/>
                  </a:lnTo>
                  <a:cubicBezTo>
                    <a:pt x="2527" y="31016"/>
                    <a:pt x="28413" y="54914"/>
                    <a:pt x="59531" y="54959"/>
                  </a:cubicBezTo>
                  <a:close/>
                </a:path>
              </a:pathLst>
            </a:custGeom>
            <a:grpFill/>
            <a:ln w="9525" cap="flat">
              <a:noFill/>
              <a:prstDash val="solid"/>
              <a:miter/>
            </a:ln>
          </p:spPr>
          <p:txBody>
            <a:bodyPr rtlCol="0" anchor="ctr"/>
            <a:lstStyle/>
            <a:p>
              <a:endParaRPr lang="es-UY">
                <a:latin typeface="Segoe UI "/>
              </a:endParaRPr>
            </a:p>
          </p:txBody>
        </p:sp>
        <p:sp>
          <p:nvSpPr>
            <p:cNvPr id="29" name="Freeform: Shape 148">
              <a:extLst>
                <a:ext uri="{FF2B5EF4-FFF2-40B4-BE49-F238E27FC236}">
                  <a16:creationId xmlns:a16="http://schemas.microsoft.com/office/drawing/2014/main" id="{AD3B02C4-9FB5-6886-6501-7B06AD9146E7}"/>
                </a:ext>
              </a:extLst>
            </p:cNvPr>
            <p:cNvSpPr/>
            <p:nvPr/>
          </p:nvSpPr>
          <p:spPr>
            <a:xfrm>
              <a:off x="4492847" y="3584529"/>
              <a:ext cx="476249" cy="494061"/>
            </a:xfrm>
            <a:custGeom>
              <a:avLst/>
              <a:gdLst>
                <a:gd name="connsiteX0" fmla="*/ 476250 w 476249"/>
                <a:gd name="connsiteY0" fmla="*/ 243364 h 494061"/>
                <a:gd name="connsiteX1" fmla="*/ 476250 w 476249"/>
                <a:gd name="connsiteY1" fmla="*/ 235172 h 494061"/>
                <a:gd name="connsiteX2" fmla="*/ 238125 w 476249"/>
                <a:gd name="connsiteY2" fmla="*/ 0 h 494061"/>
                <a:gd name="connsiteX3" fmla="*/ 238125 w 476249"/>
                <a:gd name="connsiteY3" fmla="*/ 0 h 494061"/>
                <a:gd name="connsiteX4" fmla="*/ 0 w 476249"/>
                <a:gd name="connsiteY4" fmla="*/ 235172 h 494061"/>
                <a:gd name="connsiteX5" fmla="*/ 0 w 476249"/>
                <a:gd name="connsiteY5" fmla="*/ 243364 h 494061"/>
                <a:gd name="connsiteX6" fmla="*/ 16573 w 476249"/>
                <a:gd name="connsiteY6" fmla="*/ 325755 h 494061"/>
                <a:gd name="connsiteX7" fmla="*/ 57912 w 476249"/>
                <a:gd name="connsiteY7" fmla="*/ 393478 h 494061"/>
                <a:gd name="connsiteX8" fmla="*/ 113633 w 476249"/>
                <a:gd name="connsiteY8" fmla="*/ 483965 h 494061"/>
                <a:gd name="connsiteX9" fmla="*/ 130016 w 476249"/>
                <a:gd name="connsiteY9" fmla="*/ 494062 h 494061"/>
                <a:gd name="connsiteX10" fmla="*/ 346234 w 476249"/>
                <a:gd name="connsiteY10" fmla="*/ 494062 h 494061"/>
                <a:gd name="connsiteX11" fmla="*/ 362617 w 476249"/>
                <a:gd name="connsiteY11" fmla="*/ 483965 h 494061"/>
                <a:gd name="connsiteX12" fmla="*/ 418338 w 476249"/>
                <a:gd name="connsiteY12" fmla="*/ 393478 h 494061"/>
                <a:gd name="connsiteX13" fmla="*/ 459676 w 476249"/>
                <a:gd name="connsiteY13" fmla="*/ 325755 h 494061"/>
                <a:gd name="connsiteX14" fmla="*/ 476250 w 476249"/>
                <a:gd name="connsiteY14" fmla="*/ 243364 h 494061"/>
                <a:gd name="connsiteX15" fmla="*/ 421386 w 476249"/>
                <a:gd name="connsiteY15" fmla="*/ 242507 h 494061"/>
                <a:gd name="connsiteX16" fmla="*/ 408718 w 476249"/>
                <a:gd name="connsiteY16" fmla="*/ 306515 h 494061"/>
                <a:gd name="connsiteX17" fmla="*/ 377857 w 476249"/>
                <a:gd name="connsiteY17" fmla="*/ 356807 h 494061"/>
                <a:gd name="connsiteX18" fmla="*/ 323850 w 476249"/>
                <a:gd name="connsiteY18" fmla="*/ 438912 h 494061"/>
                <a:gd name="connsiteX19" fmla="*/ 152400 w 476249"/>
                <a:gd name="connsiteY19" fmla="*/ 438912 h 494061"/>
                <a:gd name="connsiteX20" fmla="*/ 98870 w 476249"/>
                <a:gd name="connsiteY20" fmla="*/ 356521 h 494061"/>
                <a:gd name="connsiteX21" fmla="*/ 68008 w 476249"/>
                <a:gd name="connsiteY21" fmla="*/ 306229 h 494061"/>
                <a:gd name="connsiteX22" fmla="*/ 54864 w 476249"/>
                <a:gd name="connsiteY22" fmla="*/ 242221 h 494061"/>
                <a:gd name="connsiteX23" fmla="*/ 54864 w 476249"/>
                <a:gd name="connsiteY23" fmla="*/ 235363 h 494061"/>
                <a:gd name="connsiteX24" fmla="*/ 237839 w 476249"/>
                <a:gd name="connsiteY24" fmla="*/ 54388 h 494061"/>
                <a:gd name="connsiteX25" fmla="*/ 237839 w 476249"/>
                <a:gd name="connsiteY25" fmla="*/ 54388 h 494061"/>
                <a:gd name="connsiteX26" fmla="*/ 420814 w 476249"/>
                <a:gd name="connsiteY26" fmla="*/ 235363 h 49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6249" h="494061">
                  <a:moveTo>
                    <a:pt x="476250" y="243364"/>
                  </a:moveTo>
                  <a:lnTo>
                    <a:pt x="476250" y="235172"/>
                  </a:lnTo>
                  <a:cubicBezTo>
                    <a:pt x="473823" y="105160"/>
                    <a:pt x="368157" y="804"/>
                    <a:pt x="238125" y="0"/>
                  </a:cubicBezTo>
                  <a:lnTo>
                    <a:pt x="238125" y="0"/>
                  </a:lnTo>
                  <a:cubicBezTo>
                    <a:pt x="108093" y="804"/>
                    <a:pt x="2427" y="105160"/>
                    <a:pt x="0" y="235172"/>
                  </a:cubicBezTo>
                  <a:lnTo>
                    <a:pt x="0" y="243364"/>
                  </a:lnTo>
                  <a:cubicBezTo>
                    <a:pt x="871" y="271562"/>
                    <a:pt x="6473" y="299414"/>
                    <a:pt x="16573" y="325755"/>
                  </a:cubicBezTo>
                  <a:cubicBezTo>
                    <a:pt x="26214" y="350609"/>
                    <a:pt x="40213" y="373543"/>
                    <a:pt x="57912" y="393478"/>
                  </a:cubicBezTo>
                  <a:cubicBezTo>
                    <a:pt x="79724" y="417195"/>
                    <a:pt x="103537" y="463391"/>
                    <a:pt x="113633" y="483965"/>
                  </a:cubicBezTo>
                  <a:cubicBezTo>
                    <a:pt x="116721" y="490180"/>
                    <a:pt x="123076" y="494096"/>
                    <a:pt x="130016" y="494062"/>
                  </a:cubicBezTo>
                  <a:lnTo>
                    <a:pt x="346234" y="494062"/>
                  </a:lnTo>
                  <a:cubicBezTo>
                    <a:pt x="353174" y="494096"/>
                    <a:pt x="359529" y="490180"/>
                    <a:pt x="362617" y="483965"/>
                  </a:cubicBezTo>
                  <a:cubicBezTo>
                    <a:pt x="372713" y="463391"/>
                    <a:pt x="396526" y="417290"/>
                    <a:pt x="418338" y="393478"/>
                  </a:cubicBezTo>
                  <a:cubicBezTo>
                    <a:pt x="436037" y="373543"/>
                    <a:pt x="450036" y="350609"/>
                    <a:pt x="459676" y="325755"/>
                  </a:cubicBezTo>
                  <a:cubicBezTo>
                    <a:pt x="469777" y="299414"/>
                    <a:pt x="475379" y="271562"/>
                    <a:pt x="476250" y="243364"/>
                  </a:cubicBezTo>
                  <a:close/>
                  <a:moveTo>
                    <a:pt x="421386" y="242507"/>
                  </a:moveTo>
                  <a:cubicBezTo>
                    <a:pt x="420709" y="264394"/>
                    <a:pt x="416429" y="286020"/>
                    <a:pt x="408718" y="306515"/>
                  </a:cubicBezTo>
                  <a:cubicBezTo>
                    <a:pt x="401485" y="324971"/>
                    <a:pt x="391037" y="341999"/>
                    <a:pt x="377857" y="356807"/>
                  </a:cubicBezTo>
                  <a:cubicBezTo>
                    <a:pt x="356714" y="381975"/>
                    <a:pt x="338588" y="409531"/>
                    <a:pt x="323850" y="438912"/>
                  </a:cubicBezTo>
                  <a:lnTo>
                    <a:pt x="152400" y="438912"/>
                  </a:lnTo>
                  <a:cubicBezTo>
                    <a:pt x="137831" y="409455"/>
                    <a:pt x="119864" y="381803"/>
                    <a:pt x="98870" y="356521"/>
                  </a:cubicBezTo>
                  <a:cubicBezTo>
                    <a:pt x="85690" y="341713"/>
                    <a:pt x="75241" y="324685"/>
                    <a:pt x="68008" y="306229"/>
                  </a:cubicBezTo>
                  <a:cubicBezTo>
                    <a:pt x="60135" y="285761"/>
                    <a:pt x="55694" y="264135"/>
                    <a:pt x="54864" y="242221"/>
                  </a:cubicBezTo>
                  <a:lnTo>
                    <a:pt x="54864" y="235363"/>
                  </a:lnTo>
                  <a:cubicBezTo>
                    <a:pt x="56570" y="135350"/>
                    <a:pt x="137813" y="54995"/>
                    <a:pt x="237839" y="54388"/>
                  </a:cubicBezTo>
                  <a:lnTo>
                    <a:pt x="237839" y="54388"/>
                  </a:lnTo>
                  <a:cubicBezTo>
                    <a:pt x="337865" y="54995"/>
                    <a:pt x="419109" y="135350"/>
                    <a:pt x="420814" y="235363"/>
                  </a:cubicBezTo>
                  <a:close/>
                </a:path>
              </a:pathLst>
            </a:custGeom>
            <a:grpFill/>
            <a:ln w="9525" cap="flat">
              <a:noFill/>
              <a:prstDash val="solid"/>
              <a:miter/>
            </a:ln>
          </p:spPr>
          <p:txBody>
            <a:bodyPr rtlCol="0" anchor="ctr"/>
            <a:lstStyle/>
            <a:p>
              <a:endParaRPr lang="es-UY">
                <a:latin typeface="Segoe UI "/>
              </a:endParaRPr>
            </a:p>
          </p:txBody>
        </p:sp>
        <p:sp>
          <p:nvSpPr>
            <p:cNvPr id="30" name="Freeform: Shape 149">
              <a:extLst>
                <a:ext uri="{FF2B5EF4-FFF2-40B4-BE49-F238E27FC236}">
                  <a16:creationId xmlns:a16="http://schemas.microsoft.com/office/drawing/2014/main" id="{35535D30-23D4-99C9-B8B5-9C9F17177E33}"/>
                </a:ext>
              </a:extLst>
            </p:cNvPr>
            <p:cNvSpPr/>
            <p:nvPr/>
          </p:nvSpPr>
          <p:spPr>
            <a:xfrm>
              <a:off x="4714017" y="3442416"/>
              <a:ext cx="38100" cy="104775"/>
            </a:xfrm>
            <a:custGeom>
              <a:avLst/>
              <a:gdLst>
                <a:gd name="connsiteX0" fmla="*/ 19050 w 38100"/>
                <a:gd name="connsiteY0" fmla="*/ 104775 h 104775"/>
                <a:gd name="connsiteX1" fmla="*/ 38100 w 38100"/>
                <a:gd name="connsiteY1" fmla="*/ 85725 h 104775"/>
                <a:gd name="connsiteX2" fmla="*/ 38100 w 38100"/>
                <a:gd name="connsiteY2" fmla="*/ 19050 h 104775"/>
                <a:gd name="connsiteX3" fmla="*/ 19050 w 38100"/>
                <a:gd name="connsiteY3" fmla="*/ 0 h 104775"/>
                <a:gd name="connsiteX4" fmla="*/ 0 w 38100"/>
                <a:gd name="connsiteY4" fmla="*/ 19050 h 104775"/>
                <a:gd name="connsiteX5" fmla="*/ 0 w 38100"/>
                <a:gd name="connsiteY5" fmla="*/ 85725 h 104775"/>
                <a:gd name="connsiteX6" fmla="*/ 19050 w 38100"/>
                <a:gd name="connsiteY6" fmla="*/ 10477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104775">
                  <a:moveTo>
                    <a:pt x="19050" y="104775"/>
                  </a:moveTo>
                  <a:cubicBezTo>
                    <a:pt x="29571" y="104775"/>
                    <a:pt x="38100" y="96246"/>
                    <a:pt x="38100" y="85725"/>
                  </a:cubicBezTo>
                  <a:lnTo>
                    <a:pt x="38100" y="19050"/>
                  </a:lnTo>
                  <a:cubicBezTo>
                    <a:pt x="38100" y="8529"/>
                    <a:pt x="29571" y="0"/>
                    <a:pt x="19050" y="0"/>
                  </a:cubicBezTo>
                  <a:cubicBezTo>
                    <a:pt x="8529" y="0"/>
                    <a:pt x="0" y="8529"/>
                    <a:pt x="0" y="19050"/>
                  </a:cubicBezTo>
                  <a:lnTo>
                    <a:pt x="0" y="85725"/>
                  </a:lnTo>
                  <a:cubicBezTo>
                    <a:pt x="0" y="96246"/>
                    <a:pt x="8529" y="104775"/>
                    <a:pt x="19050" y="104775"/>
                  </a:cubicBezTo>
                  <a:close/>
                </a:path>
              </a:pathLst>
            </a:custGeom>
            <a:solidFill>
              <a:schemeClr val="accent3"/>
            </a:solidFill>
            <a:ln w="9525" cap="flat">
              <a:noFill/>
              <a:prstDash val="solid"/>
              <a:miter/>
            </a:ln>
          </p:spPr>
          <p:txBody>
            <a:bodyPr rtlCol="0" anchor="ctr"/>
            <a:lstStyle/>
            <a:p>
              <a:endParaRPr lang="es-UY">
                <a:latin typeface="Segoe UI "/>
              </a:endParaRPr>
            </a:p>
          </p:txBody>
        </p:sp>
        <p:sp>
          <p:nvSpPr>
            <p:cNvPr id="31" name="Freeform: Shape 150">
              <a:extLst>
                <a:ext uri="{FF2B5EF4-FFF2-40B4-BE49-F238E27FC236}">
                  <a16:creationId xmlns:a16="http://schemas.microsoft.com/office/drawing/2014/main" id="{6271F056-962E-C0FC-E29F-CC4D28E1958D}"/>
                </a:ext>
              </a:extLst>
            </p:cNvPr>
            <p:cNvSpPr/>
            <p:nvPr/>
          </p:nvSpPr>
          <p:spPr>
            <a:xfrm>
              <a:off x="4454934" y="3551805"/>
              <a:ext cx="84504" cy="84649"/>
            </a:xfrm>
            <a:custGeom>
              <a:avLst/>
              <a:gdLst>
                <a:gd name="connsiteX0" fmla="*/ 52105 w 84504"/>
                <a:gd name="connsiteY0" fmla="*/ 79111 h 84649"/>
                <a:gd name="connsiteX1" fmla="*/ 78965 w 84504"/>
                <a:gd name="connsiteY1" fmla="*/ 79111 h 84649"/>
                <a:gd name="connsiteX2" fmla="*/ 78965 w 84504"/>
                <a:gd name="connsiteY2" fmla="*/ 52250 h 84649"/>
                <a:gd name="connsiteX3" fmla="*/ 31817 w 84504"/>
                <a:gd name="connsiteY3" fmla="*/ 4911 h 84649"/>
                <a:gd name="connsiteX4" fmla="*/ 4910 w 84504"/>
                <a:gd name="connsiteY4" fmla="*/ 6283 h 84649"/>
                <a:gd name="connsiteX5" fmla="*/ 4956 w 84504"/>
                <a:gd name="connsiteY5" fmla="*/ 31866 h 84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504" h="84649">
                  <a:moveTo>
                    <a:pt x="52105" y="79111"/>
                  </a:moveTo>
                  <a:cubicBezTo>
                    <a:pt x="59535" y="86496"/>
                    <a:pt x="71535" y="86496"/>
                    <a:pt x="78965" y="79111"/>
                  </a:cubicBezTo>
                  <a:cubicBezTo>
                    <a:pt x="86351" y="71680"/>
                    <a:pt x="86351" y="59680"/>
                    <a:pt x="78965" y="52250"/>
                  </a:cubicBezTo>
                  <a:lnTo>
                    <a:pt x="31817" y="4911"/>
                  </a:lnTo>
                  <a:cubicBezTo>
                    <a:pt x="24008" y="-2140"/>
                    <a:pt x="11962" y="-1525"/>
                    <a:pt x="4910" y="6283"/>
                  </a:cubicBezTo>
                  <a:cubicBezTo>
                    <a:pt x="-1654" y="13555"/>
                    <a:pt x="-1634" y="24619"/>
                    <a:pt x="4956" y="31866"/>
                  </a:cubicBezTo>
                  <a:close/>
                </a:path>
              </a:pathLst>
            </a:custGeom>
            <a:solidFill>
              <a:schemeClr val="accent3"/>
            </a:solidFill>
            <a:ln w="9525" cap="flat">
              <a:noFill/>
              <a:prstDash val="solid"/>
              <a:miter/>
            </a:ln>
          </p:spPr>
          <p:txBody>
            <a:bodyPr rtlCol="0" anchor="ctr"/>
            <a:lstStyle/>
            <a:p>
              <a:endParaRPr lang="es-UY">
                <a:latin typeface="Segoe UI "/>
              </a:endParaRPr>
            </a:p>
          </p:txBody>
        </p:sp>
        <p:sp>
          <p:nvSpPr>
            <p:cNvPr id="32" name="Freeform: Shape 151">
              <a:extLst>
                <a:ext uri="{FF2B5EF4-FFF2-40B4-BE49-F238E27FC236}">
                  <a16:creationId xmlns:a16="http://schemas.microsoft.com/office/drawing/2014/main" id="{4BAF3691-7A4B-A916-7BC4-A28F3340DD5A}"/>
                </a:ext>
              </a:extLst>
            </p:cNvPr>
            <p:cNvSpPr/>
            <p:nvPr/>
          </p:nvSpPr>
          <p:spPr>
            <a:xfrm>
              <a:off x="4926505" y="3556747"/>
              <a:ext cx="83603" cy="83426"/>
            </a:xfrm>
            <a:custGeom>
              <a:avLst/>
              <a:gdLst>
                <a:gd name="connsiteX0" fmla="*/ 19446 w 83603"/>
                <a:gd name="connsiteY0" fmla="*/ 83407 h 83426"/>
                <a:gd name="connsiteX1" fmla="*/ 32971 w 83603"/>
                <a:gd name="connsiteY1" fmla="*/ 77787 h 83426"/>
                <a:gd name="connsiteX2" fmla="*/ 80025 w 83603"/>
                <a:gd name="connsiteY2" fmla="*/ 30162 h 83426"/>
                <a:gd name="connsiteX3" fmla="*/ 75664 w 83603"/>
                <a:gd name="connsiteY3" fmla="*/ 3577 h 83426"/>
                <a:gd name="connsiteX4" fmla="*/ 53164 w 83603"/>
                <a:gd name="connsiteY4" fmla="*/ 3778 h 83426"/>
                <a:gd name="connsiteX5" fmla="*/ 5539 w 83603"/>
                <a:gd name="connsiteY5" fmla="*/ 51403 h 83426"/>
                <a:gd name="connsiteX6" fmla="*/ 5539 w 83603"/>
                <a:gd name="connsiteY6" fmla="*/ 78264 h 83426"/>
                <a:gd name="connsiteX7" fmla="*/ 19446 w 83603"/>
                <a:gd name="connsiteY7" fmla="*/ 83407 h 8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603" h="83426">
                  <a:moveTo>
                    <a:pt x="19446" y="83407"/>
                  </a:moveTo>
                  <a:cubicBezTo>
                    <a:pt x="24523" y="83411"/>
                    <a:pt x="29392" y="81388"/>
                    <a:pt x="32971" y="77787"/>
                  </a:cubicBezTo>
                  <a:lnTo>
                    <a:pt x="80025" y="30162"/>
                  </a:lnTo>
                  <a:cubicBezTo>
                    <a:pt x="86162" y="21617"/>
                    <a:pt x="84210" y="9714"/>
                    <a:pt x="75664" y="3577"/>
                  </a:cubicBezTo>
                  <a:cubicBezTo>
                    <a:pt x="68922" y="-1265"/>
                    <a:pt x="59819" y="-1184"/>
                    <a:pt x="53164" y="3778"/>
                  </a:cubicBezTo>
                  <a:lnTo>
                    <a:pt x="5539" y="51403"/>
                  </a:lnTo>
                  <a:cubicBezTo>
                    <a:pt x="-1846" y="58834"/>
                    <a:pt x="-1846" y="70833"/>
                    <a:pt x="5539" y="78264"/>
                  </a:cubicBezTo>
                  <a:cubicBezTo>
                    <a:pt x="9290" y="81786"/>
                    <a:pt x="14306" y="83641"/>
                    <a:pt x="19446" y="83407"/>
                  </a:cubicBezTo>
                  <a:close/>
                </a:path>
              </a:pathLst>
            </a:custGeom>
            <a:solidFill>
              <a:schemeClr val="accent3"/>
            </a:solidFill>
            <a:ln w="9525" cap="flat">
              <a:noFill/>
              <a:prstDash val="solid"/>
              <a:miter/>
            </a:ln>
          </p:spPr>
          <p:txBody>
            <a:bodyPr rtlCol="0" anchor="ctr"/>
            <a:lstStyle/>
            <a:p>
              <a:endParaRPr lang="es-UY">
                <a:latin typeface="Segoe UI "/>
              </a:endParaRPr>
            </a:p>
          </p:txBody>
        </p:sp>
        <p:sp>
          <p:nvSpPr>
            <p:cNvPr id="33" name="Freeform: Shape 152">
              <a:extLst>
                <a:ext uri="{FF2B5EF4-FFF2-40B4-BE49-F238E27FC236}">
                  <a16:creationId xmlns:a16="http://schemas.microsoft.com/office/drawing/2014/main" id="{7628182E-251B-BB3C-304D-AC013D92D7F4}"/>
                </a:ext>
              </a:extLst>
            </p:cNvPr>
            <p:cNvSpPr/>
            <p:nvPr/>
          </p:nvSpPr>
          <p:spPr>
            <a:xfrm>
              <a:off x="4351496" y="3799603"/>
              <a:ext cx="104775" cy="38100"/>
            </a:xfrm>
            <a:custGeom>
              <a:avLst/>
              <a:gdLst>
                <a:gd name="connsiteX0" fmla="*/ 85725 w 104775"/>
                <a:gd name="connsiteY0" fmla="*/ 0 h 38100"/>
                <a:gd name="connsiteX1" fmla="*/ 19050 w 104775"/>
                <a:gd name="connsiteY1" fmla="*/ 0 h 38100"/>
                <a:gd name="connsiteX2" fmla="*/ 0 w 104775"/>
                <a:gd name="connsiteY2" fmla="*/ 19050 h 38100"/>
                <a:gd name="connsiteX3" fmla="*/ 19050 w 104775"/>
                <a:gd name="connsiteY3" fmla="*/ 38100 h 38100"/>
                <a:gd name="connsiteX4" fmla="*/ 85725 w 104775"/>
                <a:gd name="connsiteY4" fmla="*/ 38100 h 38100"/>
                <a:gd name="connsiteX5" fmla="*/ 104775 w 104775"/>
                <a:gd name="connsiteY5" fmla="*/ 19050 h 38100"/>
                <a:gd name="connsiteX6" fmla="*/ 85725 w 104775"/>
                <a:gd name="connsiteY6"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38100">
                  <a:moveTo>
                    <a:pt x="85725" y="0"/>
                  </a:moveTo>
                  <a:lnTo>
                    <a:pt x="19050" y="0"/>
                  </a:lnTo>
                  <a:cubicBezTo>
                    <a:pt x="8529" y="0"/>
                    <a:pt x="0" y="8529"/>
                    <a:pt x="0" y="19050"/>
                  </a:cubicBezTo>
                  <a:cubicBezTo>
                    <a:pt x="0" y="29571"/>
                    <a:pt x="8529" y="38100"/>
                    <a:pt x="19050" y="38100"/>
                  </a:cubicBezTo>
                  <a:lnTo>
                    <a:pt x="85725" y="38100"/>
                  </a:lnTo>
                  <a:cubicBezTo>
                    <a:pt x="96246" y="38100"/>
                    <a:pt x="104775" y="29571"/>
                    <a:pt x="104775" y="19050"/>
                  </a:cubicBezTo>
                  <a:cubicBezTo>
                    <a:pt x="104775" y="8529"/>
                    <a:pt x="96246" y="0"/>
                    <a:pt x="85725" y="0"/>
                  </a:cubicBezTo>
                  <a:close/>
                </a:path>
              </a:pathLst>
            </a:custGeom>
            <a:solidFill>
              <a:schemeClr val="accent3"/>
            </a:solidFill>
            <a:ln w="9525" cap="flat">
              <a:noFill/>
              <a:prstDash val="solid"/>
              <a:miter/>
            </a:ln>
          </p:spPr>
          <p:txBody>
            <a:bodyPr rtlCol="0" anchor="ctr"/>
            <a:lstStyle/>
            <a:p>
              <a:endParaRPr lang="es-UY">
                <a:latin typeface="Segoe UI "/>
              </a:endParaRPr>
            </a:p>
          </p:txBody>
        </p:sp>
        <p:sp>
          <p:nvSpPr>
            <p:cNvPr id="34" name="Freeform: Shape 153">
              <a:extLst>
                <a:ext uri="{FF2B5EF4-FFF2-40B4-BE49-F238E27FC236}">
                  <a16:creationId xmlns:a16="http://schemas.microsoft.com/office/drawing/2014/main" id="{320FEAC1-8E1A-CEDA-A865-E6B619947153}"/>
                </a:ext>
              </a:extLst>
            </p:cNvPr>
            <p:cNvSpPr/>
            <p:nvPr/>
          </p:nvSpPr>
          <p:spPr>
            <a:xfrm>
              <a:off x="4453231" y="4001143"/>
              <a:ext cx="85249" cy="85725"/>
            </a:xfrm>
            <a:custGeom>
              <a:avLst/>
              <a:gdLst>
                <a:gd name="connsiteX0" fmla="*/ 53808 w 85249"/>
                <a:gd name="connsiteY0" fmla="*/ 4581 h 85725"/>
                <a:gd name="connsiteX1" fmla="*/ 6659 w 85249"/>
                <a:gd name="connsiteY1" fmla="*/ 52206 h 85725"/>
                <a:gd name="connsiteX2" fmla="*/ 4581 w 85249"/>
                <a:gd name="connsiteY2" fmla="*/ 79066 h 85725"/>
                <a:gd name="connsiteX3" fmla="*/ 31442 w 85249"/>
                <a:gd name="connsiteY3" fmla="*/ 81144 h 85725"/>
                <a:gd name="connsiteX4" fmla="*/ 33520 w 85249"/>
                <a:gd name="connsiteY4" fmla="*/ 79066 h 85725"/>
                <a:gd name="connsiteX5" fmla="*/ 80669 w 85249"/>
                <a:gd name="connsiteY5" fmla="*/ 31441 h 85725"/>
                <a:gd name="connsiteX6" fmla="*/ 78590 w 85249"/>
                <a:gd name="connsiteY6" fmla="*/ 4581 h 85725"/>
                <a:gd name="connsiteX7" fmla="*/ 53808 w 85249"/>
                <a:gd name="connsiteY7" fmla="*/ 4581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249" h="85725">
                  <a:moveTo>
                    <a:pt x="53808" y="4581"/>
                  </a:moveTo>
                  <a:lnTo>
                    <a:pt x="6659" y="52206"/>
                  </a:lnTo>
                  <a:cubicBezTo>
                    <a:pt x="-1332" y="59049"/>
                    <a:pt x="-2263" y="71075"/>
                    <a:pt x="4581" y="79066"/>
                  </a:cubicBezTo>
                  <a:cubicBezTo>
                    <a:pt x="11425" y="87058"/>
                    <a:pt x="23451" y="87987"/>
                    <a:pt x="31442" y="81144"/>
                  </a:cubicBezTo>
                  <a:cubicBezTo>
                    <a:pt x="32187" y="80506"/>
                    <a:pt x="32882" y="79811"/>
                    <a:pt x="33520" y="79066"/>
                  </a:cubicBezTo>
                  <a:lnTo>
                    <a:pt x="80669" y="31441"/>
                  </a:lnTo>
                  <a:cubicBezTo>
                    <a:pt x="87512" y="23450"/>
                    <a:pt x="86582" y="11424"/>
                    <a:pt x="78590" y="4581"/>
                  </a:cubicBezTo>
                  <a:cubicBezTo>
                    <a:pt x="71459" y="-1527"/>
                    <a:pt x="60941" y="-1527"/>
                    <a:pt x="53808" y="4581"/>
                  </a:cubicBezTo>
                  <a:close/>
                </a:path>
              </a:pathLst>
            </a:custGeom>
            <a:solidFill>
              <a:schemeClr val="accent3"/>
            </a:solidFill>
            <a:ln w="9525" cap="flat">
              <a:noFill/>
              <a:prstDash val="solid"/>
              <a:miter/>
            </a:ln>
          </p:spPr>
          <p:txBody>
            <a:bodyPr rtlCol="0" anchor="ctr"/>
            <a:lstStyle/>
            <a:p>
              <a:endParaRPr lang="es-UY">
                <a:latin typeface="Segoe UI "/>
              </a:endParaRPr>
            </a:p>
          </p:txBody>
        </p:sp>
        <p:sp>
          <p:nvSpPr>
            <p:cNvPr id="35" name="Freeform: Shape 154">
              <a:extLst>
                <a:ext uri="{FF2B5EF4-FFF2-40B4-BE49-F238E27FC236}">
                  <a16:creationId xmlns:a16="http://schemas.microsoft.com/office/drawing/2014/main" id="{9BBBC12C-1FA9-A8D9-59A7-BFC8DD751573}"/>
                </a:ext>
              </a:extLst>
            </p:cNvPr>
            <p:cNvSpPr/>
            <p:nvPr/>
          </p:nvSpPr>
          <p:spPr>
            <a:xfrm>
              <a:off x="4926287" y="3995821"/>
              <a:ext cx="87546" cy="87626"/>
            </a:xfrm>
            <a:custGeom>
              <a:avLst/>
              <a:gdLst>
                <a:gd name="connsiteX0" fmla="*/ 33190 w 87546"/>
                <a:gd name="connsiteY0" fmla="*/ 6283 h 87626"/>
                <a:gd name="connsiteX1" fmla="*/ 6283 w 87546"/>
                <a:gd name="connsiteY1" fmla="*/ 4911 h 87626"/>
                <a:gd name="connsiteX2" fmla="*/ 4911 w 87546"/>
                <a:gd name="connsiteY2" fmla="*/ 31817 h 87626"/>
                <a:gd name="connsiteX3" fmla="*/ 6234 w 87546"/>
                <a:gd name="connsiteY3" fmla="*/ 33144 h 87626"/>
                <a:gd name="connsiteX4" fmla="*/ 53859 w 87546"/>
                <a:gd name="connsiteY4" fmla="*/ 80769 h 87626"/>
                <a:gd name="connsiteX5" fmla="*/ 80689 w 87546"/>
                <a:gd name="connsiteY5" fmla="*/ 83213 h 87626"/>
                <a:gd name="connsiteX6" fmla="*/ 83133 w 87546"/>
                <a:gd name="connsiteY6" fmla="*/ 56384 h 87626"/>
                <a:gd name="connsiteX7" fmla="*/ 80052 w 87546"/>
                <a:gd name="connsiteY7" fmla="*/ 53432 h 8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546" h="87626">
                  <a:moveTo>
                    <a:pt x="33190" y="6283"/>
                  </a:moveTo>
                  <a:cubicBezTo>
                    <a:pt x="26139" y="-1525"/>
                    <a:pt x="14093" y="-2140"/>
                    <a:pt x="6283" y="4911"/>
                  </a:cubicBezTo>
                  <a:cubicBezTo>
                    <a:pt x="-1525" y="11961"/>
                    <a:pt x="-2140" y="24007"/>
                    <a:pt x="4911" y="31817"/>
                  </a:cubicBezTo>
                  <a:cubicBezTo>
                    <a:pt x="5330" y="32280"/>
                    <a:pt x="5772" y="32724"/>
                    <a:pt x="6234" y="33144"/>
                  </a:cubicBezTo>
                  <a:lnTo>
                    <a:pt x="53859" y="80769"/>
                  </a:lnTo>
                  <a:cubicBezTo>
                    <a:pt x="60593" y="88853"/>
                    <a:pt x="72605" y="89947"/>
                    <a:pt x="80689" y="83213"/>
                  </a:cubicBezTo>
                  <a:cubicBezTo>
                    <a:pt x="88773" y="76480"/>
                    <a:pt x="89866" y="64468"/>
                    <a:pt x="83133" y="56384"/>
                  </a:cubicBezTo>
                  <a:cubicBezTo>
                    <a:pt x="82219" y="55288"/>
                    <a:pt x="81187" y="54298"/>
                    <a:pt x="80052" y="53432"/>
                  </a:cubicBezTo>
                  <a:close/>
                </a:path>
              </a:pathLst>
            </a:custGeom>
            <a:solidFill>
              <a:schemeClr val="accent3"/>
            </a:solidFill>
            <a:ln w="9525" cap="flat">
              <a:noFill/>
              <a:prstDash val="solid"/>
              <a:miter/>
            </a:ln>
          </p:spPr>
          <p:txBody>
            <a:bodyPr rtlCol="0" anchor="ctr"/>
            <a:lstStyle/>
            <a:p>
              <a:endParaRPr lang="es-UY">
                <a:latin typeface="Segoe UI "/>
              </a:endParaRPr>
            </a:p>
          </p:txBody>
        </p:sp>
        <p:sp>
          <p:nvSpPr>
            <p:cNvPr id="36" name="Freeform: Shape 155">
              <a:extLst>
                <a:ext uri="{FF2B5EF4-FFF2-40B4-BE49-F238E27FC236}">
                  <a16:creationId xmlns:a16="http://schemas.microsoft.com/office/drawing/2014/main" id="{AD0AC2A5-7BD4-32C1-9132-3EC69ED7C8E5}"/>
                </a:ext>
              </a:extLst>
            </p:cNvPr>
            <p:cNvSpPr/>
            <p:nvPr/>
          </p:nvSpPr>
          <p:spPr>
            <a:xfrm>
              <a:off x="5006340" y="3798936"/>
              <a:ext cx="104775" cy="38100"/>
            </a:xfrm>
            <a:custGeom>
              <a:avLst/>
              <a:gdLst>
                <a:gd name="connsiteX0" fmla="*/ 85725 w 104775"/>
                <a:gd name="connsiteY0" fmla="*/ 0 h 38100"/>
                <a:gd name="connsiteX1" fmla="*/ 19050 w 104775"/>
                <a:gd name="connsiteY1" fmla="*/ 0 h 38100"/>
                <a:gd name="connsiteX2" fmla="*/ 0 w 104775"/>
                <a:gd name="connsiteY2" fmla="*/ 19050 h 38100"/>
                <a:gd name="connsiteX3" fmla="*/ 19050 w 104775"/>
                <a:gd name="connsiteY3" fmla="*/ 38100 h 38100"/>
                <a:gd name="connsiteX4" fmla="*/ 85725 w 104775"/>
                <a:gd name="connsiteY4" fmla="*/ 38100 h 38100"/>
                <a:gd name="connsiteX5" fmla="*/ 104775 w 104775"/>
                <a:gd name="connsiteY5" fmla="*/ 19050 h 38100"/>
                <a:gd name="connsiteX6" fmla="*/ 85725 w 104775"/>
                <a:gd name="connsiteY6"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38100">
                  <a:moveTo>
                    <a:pt x="85725" y="0"/>
                  </a:moveTo>
                  <a:lnTo>
                    <a:pt x="19050" y="0"/>
                  </a:lnTo>
                  <a:cubicBezTo>
                    <a:pt x="8529" y="0"/>
                    <a:pt x="0" y="8529"/>
                    <a:pt x="0" y="19050"/>
                  </a:cubicBezTo>
                  <a:cubicBezTo>
                    <a:pt x="0" y="29571"/>
                    <a:pt x="8529" y="38100"/>
                    <a:pt x="19050" y="38100"/>
                  </a:cubicBezTo>
                  <a:lnTo>
                    <a:pt x="85725" y="38100"/>
                  </a:lnTo>
                  <a:cubicBezTo>
                    <a:pt x="96246" y="38100"/>
                    <a:pt x="104775" y="29571"/>
                    <a:pt x="104775" y="19050"/>
                  </a:cubicBezTo>
                  <a:cubicBezTo>
                    <a:pt x="104775" y="8529"/>
                    <a:pt x="96246" y="0"/>
                    <a:pt x="85725" y="0"/>
                  </a:cubicBezTo>
                  <a:close/>
                </a:path>
              </a:pathLst>
            </a:custGeom>
            <a:solidFill>
              <a:schemeClr val="accent3"/>
            </a:solidFill>
            <a:ln w="9525" cap="flat">
              <a:noFill/>
              <a:prstDash val="solid"/>
              <a:miter/>
            </a:ln>
          </p:spPr>
          <p:txBody>
            <a:bodyPr rtlCol="0" anchor="ctr"/>
            <a:lstStyle/>
            <a:p>
              <a:endParaRPr lang="es-UY">
                <a:latin typeface="Segoe UI "/>
              </a:endParaRPr>
            </a:p>
          </p:txBody>
        </p:sp>
      </p:grpSp>
      <p:sp>
        <p:nvSpPr>
          <p:cNvPr id="63" name="TextBox 62">
            <a:extLst>
              <a:ext uri="{FF2B5EF4-FFF2-40B4-BE49-F238E27FC236}">
                <a16:creationId xmlns:a16="http://schemas.microsoft.com/office/drawing/2014/main" id="{B8842D62-485C-EBB2-C94F-FC490D583A52}"/>
              </a:ext>
            </a:extLst>
          </p:cNvPr>
          <p:cNvSpPr txBox="1"/>
          <p:nvPr/>
        </p:nvSpPr>
        <p:spPr>
          <a:xfrm>
            <a:off x="435016" y="2092608"/>
            <a:ext cx="6823356" cy="4404787"/>
          </a:xfrm>
          <a:prstGeom prst="rect">
            <a:avLst/>
          </a:prstGeom>
          <a:noFill/>
        </p:spPr>
        <p:txBody>
          <a:bodyPr wrap="square" lIns="0" tIns="0" rIns="0" bIns="0" rtlCol="0">
            <a:noAutofit/>
          </a:bodyPr>
          <a:lstStyle/>
          <a:p>
            <a:r>
              <a:rPr lang="en-GB" sz="1400" dirty="0">
                <a:solidFill>
                  <a:schemeClr val="accent6"/>
                </a:solidFill>
                <a:latin typeface="Poppins" pitchFamily="2" charset="77"/>
                <a:cs typeface="Poppins" pitchFamily="2" charset="77"/>
              </a:rPr>
              <a:t>Embracing "</a:t>
            </a:r>
            <a:r>
              <a:rPr lang="en-GB" sz="1400" b="1" dirty="0">
                <a:solidFill>
                  <a:schemeClr val="accent1"/>
                </a:solidFill>
                <a:latin typeface="Poppins" pitchFamily="2" charset="77"/>
                <a:cs typeface="Poppins" pitchFamily="2" charset="77"/>
              </a:rPr>
              <a:t>Imaginative</a:t>
            </a:r>
            <a:r>
              <a:rPr lang="en-GB" sz="1400" dirty="0">
                <a:solidFill>
                  <a:schemeClr val="accent6"/>
                </a:solidFill>
                <a:latin typeface="Poppins" pitchFamily="2" charset="77"/>
                <a:cs typeface="Poppins" pitchFamily="2" charset="77"/>
              </a:rPr>
              <a:t>" as one of our core values is a testament to our belief in the power of creativity and innovation to solve complex problems and deliver exceptional software solutions. </a:t>
            </a:r>
          </a:p>
          <a:p>
            <a:endParaRPr lang="en-GB" sz="1400" dirty="0">
              <a:solidFill>
                <a:schemeClr val="accent6"/>
              </a:solidFill>
              <a:latin typeface="Poppins" pitchFamily="2" charset="77"/>
              <a:cs typeface="Poppins" pitchFamily="2" charset="77"/>
            </a:endParaRPr>
          </a:p>
          <a:p>
            <a:r>
              <a:rPr lang="en-GB" sz="1400" dirty="0">
                <a:solidFill>
                  <a:schemeClr val="accent6"/>
                </a:solidFill>
                <a:latin typeface="Poppins" pitchFamily="2" charset="77"/>
                <a:cs typeface="Poppins" pitchFamily="2" charset="77"/>
              </a:rPr>
              <a:t>Being imaginative allows us to envision the future of technology and software services, pushing beyond conventional boundaries to explore new possibilities and innovative approaches. </a:t>
            </a:r>
          </a:p>
          <a:p>
            <a:endParaRPr lang="en-GB" sz="1400" dirty="0">
              <a:solidFill>
                <a:schemeClr val="accent6"/>
              </a:solidFill>
              <a:latin typeface="Poppins" pitchFamily="2" charset="77"/>
              <a:cs typeface="Poppins" pitchFamily="2" charset="77"/>
            </a:endParaRPr>
          </a:p>
          <a:p>
            <a:r>
              <a:rPr lang="en-GB" sz="1400" dirty="0">
                <a:solidFill>
                  <a:schemeClr val="accent6"/>
                </a:solidFill>
                <a:latin typeface="Poppins" pitchFamily="2" charset="77"/>
                <a:cs typeface="Poppins" pitchFamily="2" charset="77"/>
              </a:rPr>
              <a:t>It fuels our drive to develop unique, user-centric products that not only meet the current needs of our customers but also anticipate future trends and challenges. This creative foresight enables us to stay ahead in a rapidly evolving digital landscape, offering solutions that are not just functional but also visionary, transforming the way our users interact with technology and their environment. </a:t>
            </a:r>
          </a:p>
          <a:p>
            <a:endParaRPr lang="en-GB" sz="1400" dirty="0">
              <a:solidFill>
                <a:schemeClr val="accent6"/>
              </a:solidFill>
              <a:latin typeface="Poppins" pitchFamily="2" charset="77"/>
              <a:cs typeface="Poppins" pitchFamily="2" charset="77"/>
            </a:endParaRPr>
          </a:p>
          <a:p>
            <a:r>
              <a:rPr lang="en-GB" sz="1400" dirty="0">
                <a:solidFill>
                  <a:schemeClr val="accent6"/>
                </a:solidFill>
                <a:latin typeface="Poppins" pitchFamily="2" charset="77"/>
                <a:cs typeface="Poppins" pitchFamily="2" charset="77"/>
              </a:rPr>
              <a:t>Our commitment to being imaginative is the cornerstone of our mission to deliver pioneering software solutions that empower, inspire, and lead the industry forward.</a:t>
            </a:r>
            <a:endParaRPr lang="en-NL" sz="1400" dirty="0">
              <a:solidFill>
                <a:schemeClr val="accent6"/>
              </a:solidFill>
              <a:latin typeface="Poppins" pitchFamily="2" charset="77"/>
              <a:cs typeface="Poppins" pitchFamily="2" charset="77"/>
            </a:endParaRPr>
          </a:p>
        </p:txBody>
      </p:sp>
      <p:sp>
        <p:nvSpPr>
          <p:cNvPr id="227" name="TextBox 226">
            <a:extLst>
              <a:ext uri="{FF2B5EF4-FFF2-40B4-BE49-F238E27FC236}">
                <a16:creationId xmlns:a16="http://schemas.microsoft.com/office/drawing/2014/main" id="{1C921ED4-A195-2124-F534-06B6762EDA90}"/>
              </a:ext>
            </a:extLst>
          </p:cNvPr>
          <p:cNvSpPr txBox="1"/>
          <p:nvPr/>
        </p:nvSpPr>
        <p:spPr>
          <a:xfrm>
            <a:off x="435015" y="1167412"/>
            <a:ext cx="1994579" cy="835204"/>
          </a:xfrm>
          <a:prstGeom prst="rect">
            <a:avLst/>
          </a:prstGeom>
          <a:noFill/>
        </p:spPr>
        <p:txBody>
          <a:bodyPr wrap="square" lIns="0" tIns="0" rIns="0" bIns="0" rtlCol="0" anchor="ctr">
            <a:noAutofit/>
          </a:bodyPr>
          <a:lstStyle/>
          <a:p>
            <a:r>
              <a:rPr lang="en-IN" sz="2400" b="1">
                <a:solidFill>
                  <a:schemeClr val="accent1"/>
                </a:solidFill>
              </a:rPr>
              <a:t>IMAGINATIVE</a:t>
            </a:r>
          </a:p>
        </p:txBody>
      </p:sp>
      <p:sp>
        <p:nvSpPr>
          <p:cNvPr id="228" name="Title 227">
            <a:extLst>
              <a:ext uri="{FF2B5EF4-FFF2-40B4-BE49-F238E27FC236}">
                <a16:creationId xmlns:a16="http://schemas.microsoft.com/office/drawing/2014/main" id="{FEDE962F-970E-D286-1A77-65A6082DCEF0}"/>
              </a:ext>
            </a:extLst>
          </p:cNvPr>
          <p:cNvSpPr>
            <a:spLocks noGrp="1"/>
          </p:cNvSpPr>
          <p:nvPr>
            <p:ph type="title"/>
          </p:nvPr>
        </p:nvSpPr>
        <p:spPr/>
        <p:txBody>
          <a:bodyPr/>
          <a:lstStyle/>
          <a:p>
            <a:r>
              <a:rPr lang="en-NL"/>
              <a:t>Core Values</a:t>
            </a:r>
          </a:p>
        </p:txBody>
      </p:sp>
      <p:sp>
        <p:nvSpPr>
          <p:cNvPr id="230" name="Text Placeholder 49">
            <a:extLst>
              <a:ext uri="{FF2B5EF4-FFF2-40B4-BE49-F238E27FC236}">
                <a16:creationId xmlns:a16="http://schemas.microsoft.com/office/drawing/2014/main" id="{DBC4029D-D177-1019-78BF-BD9270D76E39}"/>
              </a:ext>
            </a:extLst>
          </p:cNvPr>
          <p:cNvSpPr txBox="1">
            <a:spLocks noChangeAspect="1"/>
          </p:cNvSpPr>
          <p:nvPr/>
        </p:nvSpPr>
        <p:spPr>
          <a:xfrm>
            <a:off x="6751424" y="2338262"/>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1421"/>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1" name="Text Placeholder 49">
            <a:extLst>
              <a:ext uri="{FF2B5EF4-FFF2-40B4-BE49-F238E27FC236}">
                <a16:creationId xmlns:a16="http://schemas.microsoft.com/office/drawing/2014/main" id="{B95ABE89-A7C5-5FEC-87C5-85DB5A432CBA}"/>
              </a:ext>
            </a:extLst>
          </p:cNvPr>
          <p:cNvSpPr txBox="1">
            <a:spLocks noChangeAspect="1"/>
          </p:cNvSpPr>
          <p:nvPr/>
        </p:nvSpPr>
        <p:spPr>
          <a:xfrm>
            <a:off x="3846694" y="231638"/>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65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2" name="Text Placeholder 49">
            <a:extLst>
              <a:ext uri="{FF2B5EF4-FFF2-40B4-BE49-F238E27FC236}">
                <a16:creationId xmlns:a16="http://schemas.microsoft.com/office/drawing/2014/main" id="{A7CD4025-5A86-2A1D-6707-5A3FC3F6ECE5}"/>
              </a:ext>
            </a:extLst>
          </p:cNvPr>
          <p:cNvSpPr txBox="1">
            <a:spLocks noChangeAspect="1"/>
          </p:cNvSpPr>
          <p:nvPr/>
        </p:nvSpPr>
        <p:spPr>
          <a:xfrm>
            <a:off x="8284793" y="6023661"/>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7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3" name="Text Placeholder 49">
            <a:extLst>
              <a:ext uri="{FF2B5EF4-FFF2-40B4-BE49-F238E27FC236}">
                <a16:creationId xmlns:a16="http://schemas.microsoft.com/office/drawing/2014/main" id="{E0D3E449-EC94-4C8B-153D-6C1E0A19F604}"/>
              </a:ext>
            </a:extLst>
          </p:cNvPr>
          <p:cNvSpPr txBox="1">
            <a:spLocks noChangeAspect="1"/>
          </p:cNvSpPr>
          <p:nvPr/>
        </p:nvSpPr>
        <p:spPr>
          <a:xfrm>
            <a:off x="1697455" y="5667164"/>
            <a:ext cx="795191" cy="79518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Tree>
    <p:extLst>
      <p:ext uri="{BB962C8B-B14F-4D97-AF65-F5344CB8AC3E}">
        <p14:creationId xmlns:p14="http://schemas.microsoft.com/office/powerpoint/2010/main" val="2177771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BEC5F-707F-CFD2-F003-20D1CA189FC5}"/>
            </a:ext>
          </a:extLst>
        </p:cNvPr>
        <p:cNvGrpSpPr/>
        <p:nvPr/>
      </p:nvGrpSpPr>
      <p:grpSpPr>
        <a:xfrm>
          <a:off x="0" y="0"/>
          <a:ext cx="0" cy="0"/>
          <a:chOff x="0" y="0"/>
          <a:chExt cx="0" cy="0"/>
        </a:xfrm>
      </p:grpSpPr>
      <p:sp>
        <p:nvSpPr>
          <p:cNvPr id="229" name="Graphic 20">
            <a:extLst>
              <a:ext uri="{FF2B5EF4-FFF2-40B4-BE49-F238E27FC236}">
                <a16:creationId xmlns:a16="http://schemas.microsoft.com/office/drawing/2014/main" id="{A1F47B5C-63DA-C573-EFF7-804FEC7A2E0C}"/>
              </a:ext>
            </a:extLst>
          </p:cNvPr>
          <p:cNvSpPr/>
          <p:nvPr/>
        </p:nvSpPr>
        <p:spPr>
          <a:xfrm rot="276091">
            <a:off x="27280" y="323540"/>
            <a:ext cx="12086857" cy="1165698"/>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7000"/>
              </a:schemeClr>
            </a:solidFill>
            <a:prstDash val="dash"/>
            <a:miter/>
          </a:ln>
        </p:spPr>
        <p:txBody>
          <a:bodyPr rtlCol="0" anchor="ctr"/>
          <a:lstStyle/>
          <a:p>
            <a:endParaRPr lang="en-NL"/>
          </a:p>
        </p:txBody>
      </p:sp>
      <p:sp>
        <p:nvSpPr>
          <p:cNvPr id="63" name="TextBox 62">
            <a:extLst>
              <a:ext uri="{FF2B5EF4-FFF2-40B4-BE49-F238E27FC236}">
                <a16:creationId xmlns:a16="http://schemas.microsoft.com/office/drawing/2014/main" id="{51FB9BDD-4D0F-FC97-6CA1-164E8291243B}"/>
              </a:ext>
            </a:extLst>
          </p:cNvPr>
          <p:cNvSpPr txBox="1"/>
          <p:nvPr/>
        </p:nvSpPr>
        <p:spPr>
          <a:xfrm>
            <a:off x="435016" y="2092608"/>
            <a:ext cx="6823356" cy="4404787"/>
          </a:xfrm>
          <a:prstGeom prst="rect">
            <a:avLst/>
          </a:prstGeom>
          <a:noFill/>
        </p:spPr>
        <p:txBody>
          <a:bodyPr wrap="square" lIns="0" tIns="0" rIns="0" bIns="0" rtlCol="0">
            <a:noAutofit/>
          </a:bodyPr>
          <a:lstStyle/>
          <a:p>
            <a:r>
              <a:rPr lang="en-GB" sz="1400">
                <a:solidFill>
                  <a:schemeClr val="bg1"/>
                </a:solidFill>
                <a:latin typeface="Poppins" pitchFamily="2" charset="77"/>
                <a:cs typeface="Poppins" pitchFamily="2" charset="77"/>
              </a:rPr>
              <a:t>Adopting "</a:t>
            </a:r>
            <a:r>
              <a:rPr lang="en-GB" sz="1400">
                <a:solidFill>
                  <a:schemeClr val="accent2"/>
                </a:solidFill>
                <a:latin typeface="Poppins" pitchFamily="2" charset="77"/>
                <a:cs typeface="Poppins" pitchFamily="2" charset="77"/>
              </a:rPr>
              <a:t>Transparent</a:t>
            </a:r>
            <a:r>
              <a:rPr lang="en-GB" sz="1400">
                <a:solidFill>
                  <a:schemeClr val="bg1"/>
                </a:solidFill>
                <a:latin typeface="Poppins" pitchFamily="2" charset="77"/>
                <a:cs typeface="Poppins" pitchFamily="2" charset="77"/>
              </a:rPr>
              <a:t>" as one of our core values underscores our dedication to building trust and fostering strong, honest relationships with our customers and stakeholders. </a:t>
            </a:r>
          </a:p>
          <a:p>
            <a:endParaRPr lang="en-GB" sz="1400">
              <a:solidFill>
                <a:schemeClr val="bg1"/>
              </a:solidFill>
              <a:latin typeface="Poppins" pitchFamily="2" charset="77"/>
              <a:cs typeface="Poppins" pitchFamily="2" charset="77"/>
            </a:endParaRPr>
          </a:p>
          <a:p>
            <a:r>
              <a:rPr lang="en-GB" sz="1400">
                <a:solidFill>
                  <a:schemeClr val="bg1"/>
                </a:solidFill>
                <a:latin typeface="Poppins" pitchFamily="2" charset="77"/>
                <a:cs typeface="Poppins" pitchFamily="2" charset="77"/>
              </a:rPr>
              <a:t>Transparency is vital in today's digital age, where the clarity of operations, data usage, and business practices directly influences customer confidence and loyalty. </a:t>
            </a:r>
          </a:p>
          <a:p>
            <a:endParaRPr lang="en-GB" sz="1400">
              <a:solidFill>
                <a:schemeClr val="bg1"/>
              </a:solidFill>
              <a:latin typeface="Poppins" pitchFamily="2" charset="77"/>
              <a:cs typeface="Poppins" pitchFamily="2" charset="77"/>
            </a:endParaRPr>
          </a:p>
          <a:p>
            <a:r>
              <a:rPr lang="en-GB" sz="1400">
                <a:solidFill>
                  <a:schemeClr val="bg1"/>
                </a:solidFill>
                <a:latin typeface="Poppins" pitchFamily="2" charset="77"/>
                <a:cs typeface="Poppins" pitchFamily="2" charset="77"/>
              </a:rPr>
              <a:t>By being transparent, we commit to open communication, ensuring that our users are fully informed about how our services work, the value they provide, and our pricing structures without hidden fees or conditions. </a:t>
            </a:r>
          </a:p>
          <a:p>
            <a:endParaRPr lang="en-GB" sz="1400">
              <a:solidFill>
                <a:schemeClr val="bg1"/>
              </a:solidFill>
              <a:latin typeface="Poppins" pitchFamily="2" charset="77"/>
              <a:cs typeface="Poppins" pitchFamily="2" charset="77"/>
            </a:endParaRPr>
          </a:p>
          <a:p>
            <a:r>
              <a:rPr lang="en-GB" sz="1400">
                <a:solidFill>
                  <a:schemeClr val="bg1"/>
                </a:solidFill>
                <a:latin typeface="Poppins" pitchFamily="2" charset="77"/>
                <a:cs typeface="Poppins" pitchFamily="2" charset="77"/>
              </a:rPr>
              <a:t>This openness extends to our internal culture, promoting accountability and continuous improvement among our teams. </a:t>
            </a:r>
          </a:p>
          <a:p>
            <a:endParaRPr lang="en-GB" sz="1400">
              <a:solidFill>
                <a:schemeClr val="bg1"/>
              </a:solidFill>
              <a:latin typeface="Poppins" pitchFamily="2" charset="77"/>
              <a:cs typeface="Poppins" pitchFamily="2" charset="77"/>
            </a:endParaRPr>
          </a:p>
          <a:p>
            <a:r>
              <a:rPr lang="en-GB" sz="1400">
                <a:solidFill>
                  <a:schemeClr val="bg1"/>
                </a:solidFill>
                <a:latin typeface="Poppins" pitchFamily="2" charset="77"/>
                <a:cs typeface="Poppins" pitchFamily="2" charset="77"/>
              </a:rPr>
              <a:t>Our transparent approach empowers customers to make informed decisions, reinforces our integrity, and lays a solid foundation for long-term partnerships. It reflects our belief that in the complex world of SaaS, clarity not only drives success but also cultivates an environment of mutual respect and collaboration.</a:t>
            </a:r>
            <a:endParaRPr lang="en-NL" sz="1400" err="1">
              <a:solidFill>
                <a:schemeClr val="bg1"/>
              </a:solidFill>
              <a:latin typeface="Poppins" pitchFamily="2" charset="77"/>
              <a:cs typeface="Poppins" pitchFamily="2" charset="77"/>
            </a:endParaRPr>
          </a:p>
        </p:txBody>
      </p:sp>
      <p:sp>
        <p:nvSpPr>
          <p:cNvPr id="227" name="TextBox 226">
            <a:extLst>
              <a:ext uri="{FF2B5EF4-FFF2-40B4-BE49-F238E27FC236}">
                <a16:creationId xmlns:a16="http://schemas.microsoft.com/office/drawing/2014/main" id="{7954957F-D75F-0FB3-38A0-B0A3BF5D56DC}"/>
              </a:ext>
            </a:extLst>
          </p:cNvPr>
          <p:cNvSpPr txBox="1"/>
          <p:nvPr/>
        </p:nvSpPr>
        <p:spPr>
          <a:xfrm>
            <a:off x="435015" y="1167412"/>
            <a:ext cx="2445749" cy="835204"/>
          </a:xfrm>
          <a:prstGeom prst="rect">
            <a:avLst/>
          </a:prstGeom>
          <a:noFill/>
        </p:spPr>
        <p:txBody>
          <a:bodyPr wrap="square" lIns="0" tIns="0" rIns="0" bIns="0" rtlCol="0" anchor="ctr">
            <a:noAutofit/>
          </a:bodyPr>
          <a:lstStyle/>
          <a:p>
            <a:r>
              <a:rPr lang="en-IN" sz="2400" b="1">
                <a:solidFill>
                  <a:schemeClr val="accent2"/>
                </a:solidFill>
              </a:rPr>
              <a:t>TRANSPARENT</a:t>
            </a:r>
            <a:endParaRPr lang="en-IN" sz="2400" b="1">
              <a:solidFill>
                <a:schemeClr val="accent1"/>
              </a:solidFill>
            </a:endParaRPr>
          </a:p>
        </p:txBody>
      </p:sp>
      <p:sp>
        <p:nvSpPr>
          <p:cNvPr id="228" name="Title 227">
            <a:extLst>
              <a:ext uri="{FF2B5EF4-FFF2-40B4-BE49-F238E27FC236}">
                <a16:creationId xmlns:a16="http://schemas.microsoft.com/office/drawing/2014/main" id="{00DDF342-FDE9-3814-F5F6-F73FAB74028E}"/>
              </a:ext>
            </a:extLst>
          </p:cNvPr>
          <p:cNvSpPr>
            <a:spLocks noGrp="1"/>
          </p:cNvSpPr>
          <p:nvPr>
            <p:ph type="title"/>
          </p:nvPr>
        </p:nvSpPr>
        <p:spPr/>
        <p:txBody>
          <a:bodyPr/>
          <a:lstStyle/>
          <a:p>
            <a:r>
              <a:rPr lang="en-NL"/>
              <a:t>Core Values</a:t>
            </a:r>
          </a:p>
        </p:txBody>
      </p:sp>
      <p:sp>
        <p:nvSpPr>
          <p:cNvPr id="230" name="Text Placeholder 49">
            <a:extLst>
              <a:ext uri="{FF2B5EF4-FFF2-40B4-BE49-F238E27FC236}">
                <a16:creationId xmlns:a16="http://schemas.microsoft.com/office/drawing/2014/main" id="{DB387837-0C8C-D7FB-B426-C3DF0F5D219B}"/>
              </a:ext>
            </a:extLst>
          </p:cNvPr>
          <p:cNvSpPr txBox="1">
            <a:spLocks noChangeAspect="1"/>
          </p:cNvSpPr>
          <p:nvPr/>
        </p:nvSpPr>
        <p:spPr>
          <a:xfrm>
            <a:off x="7025237" y="2042077"/>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1421"/>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1" name="Text Placeholder 49">
            <a:extLst>
              <a:ext uri="{FF2B5EF4-FFF2-40B4-BE49-F238E27FC236}">
                <a16:creationId xmlns:a16="http://schemas.microsoft.com/office/drawing/2014/main" id="{A4D4750D-8337-0DE5-4448-E01347722F1B}"/>
              </a:ext>
            </a:extLst>
          </p:cNvPr>
          <p:cNvSpPr txBox="1">
            <a:spLocks noChangeAspect="1"/>
          </p:cNvSpPr>
          <p:nvPr/>
        </p:nvSpPr>
        <p:spPr>
          <a:xfrm>
            <a:off x="5341418" y="982984"/>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65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2" name="Text Placeholder 49">
            <a:extLst>
              <a:ext uri="{FF2B5EF4-FFF2-40B4-BE49-F238E27FC236}">
                <a16:creationId xmlns:a16="http://schemas.microsoft.com/office/drawing/2014/main" id="{0FAF420E-28E1-20EE-8C75-02103B797A1A}"/>
              </a:ext>
            </a:extLst>
          </p:cNvPr>
          <p:cNvSpPr txBox="1">
            <a:spLocks noChangeAspect="1"/>
          </p:cNvSpPr>
          <p:nvPr/>
        </p:nvSpPr>
        <p:spPr>
          <a:xfrm>
            <a:off x="11180675" y="5401362"/>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3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3" name="Text Placeholder 49">
            <a:extLst>
              <a:ext uri="{FF2B5EF4-FFF2-40B4-BE49-F238E27FC236}">
                <a16:creationId xmlns:a16="http://schemas.microsoft.com/office/drawing/2014/main" id="{81896C3E-F1AF-F298-8E07-0286A7C3541D}"/>
              </a:ext>
            </a:extLst>
          </p:cNvPr>
          <p:cNvSpPr txBox="1">
            <a:spLocks noChangeAspect="1"/>
          </p:cNvSpPr>
          <p:nvPr/>
        </p:nvSpPr>
        <p:spPr>
          <a:xfrm>
            <a:off x="6279322" y="5576900"/>
            <a:ext cx="795191" cy="79518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 name="Oval 6">
            <a:extLst>
              <a:ext uri="{FF2B5EF4-FFF2-40B4-BE49-F238E27FC236}">
                <a16:creationId xmlns:a16="http://schemas.microsoft.com/office/drawing/2014/main" id="{3C8BADF2-EC97-1EA6-DC93-F5A7D37B87C8}"/>
              </a:ext>
            </a:extLst>
          </p:cNvPr>
          <p:cNvSpPr>
            <a:spLocks noChangeAspect="1"/>
          </p:cNvSpPr>
          <p:nvPr/>
        </p:nvSpPr>
        <p:spPr>
          <a:xfrm>
            <a:off x="15110734" y="5349467"/>
            <a:ext cx="1138512" cy="1139660"/>
          </a:xfrm>
          <a:prstGeom prst="ellipse">
            <a:avLst/>
          </a:prstGeom>
          <a:solidFill>
            <a:schemeClr val="bg1">
              <a:alpha val="24000"/>
            </a:schemeClr>
          </a:solidFill>
          <a:ln w="11430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8" name="Group 7">
            <a:extLst>
              <a:ext uri="{FF2B5EF4-FFF2-40B4-BE49-F238E27FC236}">
                <a16:creationId xmlns:a16="http://schemas.microsoft.com/office/drawing/2014/main" id="{02EC4D33-6E39-C3DF-2273-26E9E57068B5}"/>
              </a:ext>
            </a:extLst>
          </p:cNvPr>
          <p:cNvGrpSpPr>
            <a:grpSpLocks noChangeAspect="1"/>
          </p:cNvGrpSpPr>
          <p:nvPr/>
        </p:nvGrpSpPr>
        <p:grpSpPr>
          <a:xfrm>
            <a:off x="7535350" y="2303493"/>
            <a:ext cx="4606067" cy="3286473"/>
            <a:chOff x="6910263" y="4765229"/>
            <a:chExt cx="438976" cy="345330"/>
          </a:xfrm>
          <a:solidFill>
            <a:schemeClr val="accent6"/>
          </a:solidFill>
        </p:grpSpPr>
        <p:sp>
          <p:nvSpPr>
            <p:cNvPr id="9" name="Freeform 64">
              <a:extLst>
                <a:ext uri="{FF2B5EF4-FFF2-40B4-BE49-F238E27FC236}">
                  <a16:creationId xmlns:a16="http://schemas.microsoft.com/office/drawing/2014/main" id="{EDFDBA9F-3441-3C69-2401-D8EFC73095A4}"/>
                </a:ext>
              </a:extLst>
            </p:cNvPr>
            <p:cNvSpPr>
              <a:spLocks/>
            </p:cNvSpPr>
            <p:nvPr/>
          </p:nvSpPr>
          <p:spPr bwMode="auto">
            <a:xfrm>
              <a:off x="6910263" y="4765229"/>
              <a:ext cx="215650" cy="345330"/>
            </a:xfrm>
            <a:custGeom>
              <a:avLst/>
              <a:gdLst>
                <a:gd name="T0" fmla="*/ 965 w 1855"/>
                <a:gd name="T1" fmla="*/ 11 h 2923"/>
                <a:gd name="T2" fmla="*/ 1119 w 1855"/>
                <a:gd name="T3" fmla="*/ 69 h 2923"/>
                <a:gd name="T4" fmla="*/ 1261 w 1855"/>
                <a:gd name="T5" fmla="*/ 181 h 2923"/>
                <a:gd name="T6" fmla="*/ 199 w 1855"/>
                <a:gd name="T7" fmla="*/ 1306 h 2923"/>
                <a:gd name="T8" fmla="*/ 1680 w 1855"/>
                <a:gd name="T9" fmla="*/ 1430 h 2923"/>
                <a:gd name="T10" fmla="*/ 1678 w 1855"/>
                <a:gd name="T11" fmla="*/ 1539 h 2923"/>
                <a:gd name="T12" fmla="*/ 1716 w 1855"/>
                <a:gd name="T13" fmla="*/ 1610 h 2923"/>
                <a:gd name="T14" fmla="*/ 1770 w 1855"/>
                <a:gd name="T15" fmla="*/ 1685 h 2923"/>
                <a:gd name="T16" fmla="*/ 1821 w 1855"/>
                <a:gd name="T17" fmla="*/ 1755 h 2923"/>
                <a:gd name="T18" fmla="*/ 1852 w 1855"/>
                <a:gd name="T19" fmla="*/ 1814 h 2923"/>
                <a:gd name="T20" fmla="*/ 1847 w 1855"/>
                <a:gd name="T21" fmla="*/ 1857 h 2923"/>
                <a:gd name="T22" fmla="*/ 1774 w 1855"/>
                <a:gd name="T23" fmla="*/ 1904 h 2923"/>
                <a:gd name="T24" fmla="*/ 1710 w 1855"/>
                <a:gd name="T25" fmla="*/ 1920 h 2923"/>
                <a:gd name="T26" fmla="*/ 1695 w 1855"/>
                <a:gd name="T27" fmla="*/ 1923 h 2923"/>
                <a:gd name="T28" fmla="*/ 1712 w 1855"/>
                <a:gd name="T29" fmla="*/ 1958 h 2923"/>
                <a:gd name="T30" fmla="*/ 1730 w 1855"/>
                <a:gd name="T31" fmla="*/ 2011 h 2923"/>
                <a:gd name="T32" fmla="*/ 1734 w 1855"/>
                <a:gd name="T33" fmla="*/ 2060 h 2923"/>
                <a:gd name="T34" fmla="*/ 1700 w 1855"/>
                <a:gd name="T35" fmla="*/ 2087 h 2923"/>
                <a:gd name="T36" fmla="*/ 1648 w 1855"/>
                <a:gd name="T37" fmla="*/ 2091 h 2923"/>
                <a:gd name="T38" fmla="*/ 1623 w 1855"/>
                <a:gd name="T39" fmla="*/ 2089 h 2923"/>
                <a:gd name="T40" fmla="*/ 1641 w 1855"/>
                <a:gd name="T41" fmla="*/ 2104 h 2923"/>
                <a:gd name="T42" fmla="*/ 1676 w 1855"/>
                <a:gd name="T43" fmla="*/ 2140 h 2923"/>
                <a:gd name="T44" fmla="*/ 1695 w 1855"/>
                <a:gd name="T45" fmla="*/ 2180 h 2923"/>
                <a:gd name="T46" fmla="*/ 1673 w 1855"/>
                <a:gd name="T47" fmla="*/ 2215 h 2923"/>
                <a:gd name="T48" fmla="*/ 1625 w 1855"/>
                <a:gd name="T49" fmla="*/ 2248 h 2923"/>
                <a:gd name="T50" fmla="*/ 1583 w 1855"/>
                <a:gd name="T51" fmla="*/ 2270 h 2923"/>
                <a:gd name="T52" fmla="*/ 1572 w 1855"/>
                <a:gd name="T53" fmla="*/ 2277 h 2923"/>
                <a:gd name="T54" fmla="*/ 1574 w 1855"/>
                <a:gd name="T55" fmla="*/ 2305 h 2923"/>
                <a:gd name="T56" fmla="*/ 1568 w 1855"/>
                <a:gd name="T57" fmla="*/ 2355 h 2923"/>
                <a:gd name="T58" fmla="*/ 1549 w 1855"/>
                <a:gd name="T59" fmla="*/ 2412 h 2923"/>
                <a:gd name="T60" fmla="*/ 1509 w 1855"/>
                <a:gd name="T61" fmla="*/ 2460 h 2923"/>
                <a:gd name="T62" fmla="*/ 1441 w 1855"/>
                <a:gd name="T63" fmla="*/ 2482 h 2923"/>
                <a:gd name="T64" fmla="*/ 1325 w 1855"/>
                <a:gd name="T65" fmla="*/ 2470 h 2923"/>
                <a:gd name="T66" fmla="*/ 1244 w 1855"/>
                <a:gd name="T67" fmla="*/ 2447 h 2923"/>
                <a:gd name="T68" fmla="*/ 1205 w 1855"/>
                <a:gd name="T69" fmla="*/ 2425 h 2923"/>
                <a:gd name="T70" fmla="*/ 1196 w 1855"/>
                <a:gd name="T71" fmla="*/ 2416 h 2923"/>
                <a:gd name="T72" fmla="*/ 544 w 1855"/>
                <a:gd name="T73" fmla="*/ 2151 h 2923"/>
                <a:gd name="T74" fmla="*/ 526 w 1855"/>
                <a:gd name="T75" fmla="*/ 2132 h 2923"/>
                <a:gd name="T76" fmla="*/ 480 w 1855"/>
                <a:gd name="T77" fmla="*/ 2076 h 2923"/>
                <a:gd name="T78" fmla="*/ 417 w 1855"/>
                <a:gd name="T79" fmla="*/ 1992 h 2923"/>
                <a:gd name="T80" fmla="*/ 345 w 1855"/>
                <a:gd name="T81" fmla="*/ 1883 h 2923"/>
                <a:gd name="T82" fmla="*/ 275 w 1855"/>
                <a:gd name="T83" fmla="*/ 1754 h 2923"/>
                <a:gd name="T84" fmla="*/ 216 w 1855"/>
                <a:gd name="T85" fmla="*/ 1612 h 2923"/>
                <a:gd name="T86" fmla="*/ 178 w 1855"/>
                <a:gd name="T87" fmla="*/ 1461 h 2923"/>
                <a:gd name="T88" fmla="*/ 171 w 1855"/>
                <a:gd name="T89" fmla="*/ 1308 h 2923"/>
                <a:gd name="T90" fmla="*/ 145 w 1855"/>
                <a:gd name="T91" fmla="*/ 1257 h 2923"/>
                <a:gd name="T92" fmla="*/ 103 w 1855"/>
                <a:gd name="T93" fmla="*/ 1170 h 2923"/>
                <a:gd name="T94" fmla="*/ 55 w 1855"/>
                <a:gd name="T95" fmla="*/ 1059 h 2923"/>
                <a:gd name="T96" fmla="*/ 16 w 1855"/>
                <a:gd name="T97" fmla="*/ 929 h 2923"/>
                <a:gd name="T98" fmla="*/ 0 w 1855"/>
                <a:gd name="T99" fmla="*/ 785 h 2923"/>
                <a:gd name="T100" fmla="*/ 21 w 1855"/>
                <a:gd name="T101" fmla="*/ 629 h 2923"/>
                <a:gd name="T102" fmla="*/ 95 w 1855"/>
                <a:gd name="T103" fmla="*/ 466 h 2923"/>
                <a:gd name="T104" fmla="*/ 234 w 1855"/>
                <a:gd name="T105" fmla="*/ 302 h 2923"/>
                <a:gd name="T106" fmla="*/ 403 w 1855"/>
                <a:gd name="T107" fmla="*/ 165 h 2923"/>
                <a:gd name="T108" fmla="*/ 574 w 1855"/>
                <a:gd name="T109" fmla="*/ 68 h 2923"/>
                <a:gd name="T110" fmla="*/ 745 w 1855"/>
                <a:gd name="T111" fmla="*/ 12 h 2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55" h="2923">
                  <a:moveTo>
                    <a:pt x="856" y="0"/>
                  </a:moveTo>
                  <a:lnTo>
                    <a:pt x="911" y="3"/>
                  </a:lnTo>
                  <a:lnTo>
                    <a:pt x="965" y="11"/>
                  </a:lnTo>
                  <a:lnTo>
                    <a:pt x="1017" y="24"/>
                  </a:lnTo>
                  <a:lnTo>
                    <a:pt x="1069" y="43"/>
                  </a:lnTo>
                  <a:lnTo>
                    <a:pt x="1119" y="69"/>
                  </a:lnTo>
                  <a:lnTo>
                    <a:pt x="1168" y="100"/>
                  </a:lnTo>
                  <a:lnTo>
                    <a:pt x="1216" y="137"/>
                  </a:lnTo>
                  <a:lnTo>
                    <a:pt x="1261" y="181"/>
                  </a:lnTo>
                  <a:lnTo>
                    <a:pt x="1306" y="232"/>
                  </a:lnTo>
                  <a:lnTo>
                    <a:pt x="1348" y="289"/>
                  </a:lnTo>
                  <a:lnTo>
                    <a:pt x="199" y="1306"/>
                  </a:lnTo>
                  <a:lnTo>
                    <a:pt x="1688" y="1306"/>
                  </a:lnTo>
                  <a:lnTo>
                    <a:pt x="1686" y="1366"/>
                  </a:lnTo>
                  <a:lnTo>
                    <a:pt x="1680" y="1430"/>
                  </a:lnTo>
                  <a:lnTo>
                    <a:pt x="1668" y="1495"/>
                  </a:lnTo>
                  <a:lnTo>
                    <a:pt x="1671" y="1517"/>
                  </a:lnTo>
                  <a:lnTo>
                    <a:pt x="1678" y="1539"/>
                  </a:lnTo>
                  <a:lnTo>
                    <a:pt x="1688" y="1563"/>
                  </a:lnTo>
                  <a:lnTo>
                    <a:pt x="1701" y="1586"/>
                  </a:lnTo>
                  <a:lnTo>
                    <a:pt x="1716" y="1610"/>
                  </a:lnTo>
                  <a:lnTo>
                    <a:pt x="1734" y="1636"/>
                  </a:lnTo>
                  <a:lnTo>
                    <a:pt x="1751" y="1660"/>
                  </a:lnTo>
                  <a:lnTo>
                    <a:pt x="1770" y="1685"/>
                  </a:lnTo>
                  <a:lnTo>
                    <a:pt x="1788" y="1709"/>
                  </a:lnTo>
                  <a:lnTo>
                    <a:pt x="1805" y="1732"/>
                  </a:lnTo>
                  <a:lnTo>
                    <a:pt x="1821" y="1755"/>
                  </a:lnTo>
                  <a:lnTo>
                    <a:pt x="1834" y="1776"/>
                  </a:lnTo>
                  <a:lnTo>
                    <a:pt x="1845" y="1796"/>
                  </a:lnTo>
                  <a:lnTo>
                    <a:pt x="1852" y="1814"/>
                  </a:lnTo>
                  <a:lnTo>
                    <a:pt x="1855" y="1831"/>
                  </a:lnTo>
                  <a:lnTo>
                    <a:pt x="1854" y="1844"/>
                  </a:lnTo>
                  <a:lnTo>
                    <a:pt x="1847" y="1857"/>
                  </a:lnTo>
                  <a:lnTo>
                    <a:pt x="1824" y="1877"/>
                  </a:lnTo>
                  <a:lnTo>
                    <a:pt x="1799" y="1893"/>
                  </a:lnTo>
                  <a:lnTo>
                    <a:pt x="1774" y="1904"/>
                  </a:lnTo>
                  <a:lnTo>
                    <a:pt x="1749" y="1912"/>
                  </a:lnTo>
                  <a:lnTo>
                    <a:pt x="1728" y="1916"/>
                  </a:lnTo>
                  <a:lnTo>
                    <a:pt x="1710" y="1920"/>
                  </a:lnTo>
                  <a:lnTo>
                    <a:pt x="1699" y="1920"/>
                  </a:lnTo>
                  <a:lnTo>
                    <a:pt x="1694" y="1921"/>
                  </a:lnTo>
                  <a:lnTo>
                    <a:pt x="1695" y="1923"/>
                  </a:lnTo>
                  <a:lnTo>
                    <a:pt x="1700" y="1931"/>
                  </a:lnTo>
                  <a:lnTo>
                    <a:pt x="1705" y="1943"/>
                  </a:lnTo>
                  <a:lnTo>
                    <a:pt x="1712" y="1958"/>
                  </a:lnTo>
                  <a:lnTo>
                    <a:pt x="1719" y="1974"/>
                  </a:lnTo>
                  <a:lnTo>
                    <a:pt x="1726" y="1993"/>
                  </a:lnTo>
                  <a:lnTo>
                    <a:pt x="1730" y="2011"/>
                  </a:lnTo>
                  <a:lnTo>
                    <a:pt x="1735" y="2029"/>
                  </a:lnTo>
                  <a:lnTo>
                    <a:pt x="1736" y="2046"/>
                  </a:lnTo>
                  <a:lnTo>
                    <a:pt x="1734" y="2060"/>
                  </a:lnTo>
                  <a:lnTo>
                    <a:pt x="1728" y="2070"/>
                  </a:lnTo>
                  <a:lnTo>
                    <a:pt x="1716" y="2081"/>
                  </a:lnTo>
                  <a:lnTo>
                    <a:pt x="1700" y="2087"/>
                  </a:lnTo>
                  <a:lnTo>
                    <a:pt x="1682" y="2091"/>
                  </a:lnTo>
                  <a:lnTo>
                    <a:pt x="1665" y="2092"/>
                  </a:lnTo>
                  <a:lnTo>
                    <a:pt x="1648" y="2091"/>
                  </a:lnTo>
                  <a:lnTo>
                    <a:pt x="1636" y="2090"/>
                  </a:lnTo>
                  <a:lnTo>
                    <a:pt x="1626" y="2089"/>
                  </a:lnTo>
                  <a:lnTo>
                    <a:pt x="1623" y="2089"/>
                  </a:lnTo>
                  <a:lnTo>
                    <a:pt x="1625" y="2091"/>
                  </a:lnTo>
                  <a:lnTo>
                    <a:pt x="1632" y="2096"/>
                  </a:lnTo>
                  <a:lnTo>
                    <a:pt x="1641" y="2104"/>
                  </a:lnTo>
                  <a:lnTo>
                    <a:pt x="1653" y="2114"/>
                  </a:lnTo>
                  <a:lnTo>
                    <a:pt x="1665" y="2126"/>
                  </a:lnTo>
                  <a:lnTo>
                    <a:pt x="1676" y="2140"/>
                  </a:lnTo>
                  <a:lnTo>
                    <a:pt x="1686" y="2153"/>
                  </a:lnTo>
                  <a:lnTo>
                    <a:pt x="1693" y="2168"/>
                  </a:lnTo>
                  <a:lnTo>
                    <a:pt x="1695" y="2180"/>
                  </a:lnTo>
                  <a:lnTo>
                    <a:pt x="1692" y="2192"/>
                  </a:lnTo>
                  <a:lnTo>
                    <a:pt x="1685" y="2204"/>
                  </a:lnTo>
                  <a:lnTo>
                    <a:pt x="1673" y="2215"/>
                  </a:lnTo>
                  <a:lnTo>
                    <a:pt x="1658" y="2227"/>
                  </a:lnTo>
                  <a:lnTo>
                    <a:pt x="1643" y="2237"/>
                  </a:lnTo>
                  <a:lnTo>
                    <a:pt x="1625" y="2248"/>
                  </a:lnTo>
                  <a:lnTo>
                    <a:pt x="1610" y="2257"/>
                  </a:lnTo>
                  <a:lnTo>
                    <a:pt x="1595" y="2264"/>
                  </a:lnTo>
                  <a:lnTo>
                    <a:pt x="1583" y="2270"/>
                  </a:lnTo>
                  <a:lnTo>
                    <a:pt x="1576" y="2273"/>
                  </a:lnTo>
                  <a:lnTo>
                    <a:pt x="1572" y="2275"/>
                  </a:lnTo>
                  <a:lnTo>
                    <a:pt x="1572" y="2277"/>
                  </a:lnTo>
                  <a:lnTo>
                    <a:pt x="1574" y="2283"/>
                  </a:lnTo>
                  <a:lnTo>
                    <a:pt x="1574" y="2293"/>
                  </a:lnTo>
                  <a:lnTo>
                    <a:pt x="1574" y="2305"/>
                  </a:lnTo>
                  <a:lnTo>
                    <a:pt x="1572" y="2321"/>
                  </a:lnTo>
                  <a:lnTo>
                    <a:pt x="1571" y="2338"/>
                  </a:lnTo>
                  <a:lnTo>
                    <a:pt x="1568" y="2355"/>
                  </a:lnTo>
                  <a:lnTo>
                    <a:pt x="1563" y="2375"/>
                  </a:lnTo>
                  <a:lnTo>
                    <a:pt x="1557" y="2394"/>
                  </a:lnTo>
                  <a:lnTo>
                    <a:pt x="1549" y="2412"/>
                  </a:lnTo>
                  <a:lnTo>
                    <a:pt x="1539" y="2429"/>
                  </a:lnTo>
                  <a:lnTo>
                    <a:pt x="1526" y="2446"/>
                  </a:lnTo>
                  <a:lnTo>
                    <a:pt x="1509" y="2460"/>
                  </a:lnTo>
                  <a:lnTo>
                    <a:pt x="1491" y="2470"/>
                  </a:lnTo>
                  <a:lnTo>
                    <a:pt x="1467" y="2478"/>
                  </a:lnTo>
                  <a:lnTo>
                    <a:pt x="1441" y="2482"/>
                  </a:lnTo>
                  <a:lnTo>
                    <a:pt x="1411" y="2482"/>
                  </a:lnTo>
                  <a:lnTo>
                    <a:pt x="1364" y="2477"/>
                  </a:lnTo>
                  <a:lnTo>
                    <a:pt x="1325" y="2470"/>
                  </a:lnTo>
                  <a:lnTo>
                    <a:pt x="1292" y="2463"/>
                  </a:lnTo>
                  <a:lnTo>
                    <a:pt x="1265" y="2455"/>
                  </a:lnTo>
                  <a:lnTo>
                    <a:pt x="1244" y="2447"/>
                  </a:lnTo>
                  <a:lnTo>
                    <a:pt x="1226" y="2439"/>
                  </a:lnTo>
                  <a:lnTo>
                    <a:pt x="1215" y="2432"/>
                  </a:lnTo>
                  <a:lnTo>
                    <a:pt x="1205" y="2425"/>
                  </a:lnTo>
                  <a:lnTo>
                    <a:pt x="1199" y="2420"/>
                  </a:lnTo>
                  <a:lnTo>
                    <a:pt x="1197" y="2417"/>
                  </a:lnTo>
                  <a:lnTo>
                    <a:pt x="1196" y="2416"/>
                  </a:lnTo>
                  <a:lnTo>
                    <a:pt x="1142" y="2923"/>
                  </a:lnTo>
                  <a:lnTo>
                    <a:pt x="518" y="2923"/>
                  </a:lnTo>
                  <a:lnTo>
                    <a:pt x="544" y="2151"/>
                  </a:lnTo>
                  <a:lnTo>
                    <a:pt x="541" y="2149"/>
                  </a:lnTo>
                  <a:lnTo>
                    <a:pt x="535" y="2142"/>
                  </a:lnTo>
                  <a:lnTo>
                    <a:pt x="526" y="2132"/>
                  </a:lnTo>
                  <a:lnTo>
                    <a:pt x="513" y="2117"/>
                  </a:lnTo>
                  <a:lnTo>
                    <a:pt x="498" y="2098"/>
                  </a:lnTo>
                  <a:lnTo>
                    <a:pt x="480" y="2076"/>
                  </a:lnTo>
                  <a:lnTo>
                    <a:pt x="461" y="2052"/>
                  </a:lnTo>
                  <a:lnTo>
                    <a:pt x="440" y="2023"/>
                  </a:lnTo>
                  <a:lnTo>
                    <a:pt x="417" y="1992"/>
                  </a:lnTo>
                  <a:lnTo>
                    <a:pt x="394" y="1958"/>
                  </a:lnTo>
                  <a:lnTo>
                    <a:pt x="369" y="1921"/>
                  </a:lnTo>
                  <a:lnTo>
                    <a:pt x="345" y="1883"/>
                  </a:lnTo>
                  <a:lnTo>
                    <a:pt x="322" y="1842"/>
                  </a:lnTo>
                  <a:lnTo>
                    <a:pt x="298" y="1799"/>
                  </a:lnTo>
                  <a:lnTo>
                    <a:pt x="275" y="1754"/>
                  </a:lnTo>
                  <a:lnTo>
                    <a:pt x="254" y="1708"/>
                  </a:lnTo>
                  <a:lnTo>
                    <a:pt x="234" y="1660"/>
                  </a:lnTo>
                  <a:lnTo>
                    <a:pt x="216" y="1612"/>
                  </a:lnTo>
                  <a:lnTo>
                    <a:pt x="200" y="1563"/>
                  </a:lnTo>
                  <a:lnTo>
                    <a:pt x="187" y="1512"/>
                  </a:lnTo>
                  <a:lnTo>
                    <a:pt x="178" y="1461"/>
                  </a:lnTo>
                  <a:lnTo>
                    <a:pt x="172" y="1410"/>
                  </a:lnTo>
                  <a:lnTo>
                    <a:pt x="168" y="1359"/>
                  </a:lnTo>
                  <a:lnTo>
                    <a:pt x="171" y="1308"/>
                  </a:lnTo>
                  <a:lnTo>
                    <a:pt x="163" y="1294"/>
                  </a:lnTo>
                  <a:lnTo>
                    <a:pt x="154" y="1280"/>
                  </a:lnTo>
                  <a:lnTo>
                    <a:pt x="145" y="1257"/>
                  </a:lnTo>
                  <a:lnTo>
                    <a:pt x="132" y="1231"/>
                  </a:lnTo>
                  <a:lnTo>
                    <a:pt x="118" y="1202"/>
                  </a:lnTo>
                  <a:lnTo>
                    <a:pt x="103" y="1170"/>
                  </a:lnTo>
                  <a:lnTo>
                    <a:pt x="87" y="1136"/>
                  </a:lnTo>
                  <a:lnTo>
                    <a:pt x="70" y="1098"/>
                  </a:lnTo>
                  <a:lnTo>
                    <a:pt x="55" y="1059"/>
                  </a:lnTo>
                  <a:lnTo>
                    <a:pt x="40" y="1019"/>
                  </a:lnTo>
                  <a:lnTo>
                    <a:pt x="27" y="975"/>
                  </a:lnTo>
                  <a:lnTo>
                    <a:pt x="16" y="929"/>
                  </a:lnTo>
                  <a:lnTo>
                    <a:pt x="7" y="883"/>
                  </a:lnTo>
                  <a:lnTo>
                    <a:pt x="2" y="834"/>
                  </a:lnTo>
                  <a:lnTo>
                    <a:pt x="0" y="785"/>
                  </a:lnTo>
                  <a:lnTo>
                    <a:pt x="2" y="734"/>
                  </a:lnTo>
                  <a:lnTo>
                    <a:pt x="9" y="681"/>
                  </a:lnTo>
                  <a:lnTo>
                    <a:pt x="21" y="629"/>
                  </a:lnTo>
                  <a:lnTo>
                    <a:pt x="40" y="575"/>
                  </a:lnTo>
                  <a:lnTo>
                    <a:pt x="64" y="522"/>
                  </a:lnTo>
                  <a:lnTo>
                    <a:pt x="95" y="466"/>
                  </a:lnTo>
                  <a:lnTo>
                    <a:pt x="133" y="412"/>
                  </a:lnTo>
                  <a:lnTo>
                    <a:pt x="180" y="357"/>
                  </a:lnTo>
                  <a:lnTo>
                    <a:pt x="234" y="302"/>
                  </a:lnTo>
                  <a:lnTo>
                    <a:pt x="290" y="252"/>
                  </a:lnTo>
                  <a:lnTo>
                    <a:pt x="346" y="207"/>
                  </a:lnTo>
                  <a:lnTo>
                    <a:pt x="403" y="165"/>
                  </a:lnTo>
                  <a:lnTo>
                    <a:pt x="459" y="128"/>
                  </a:lnTo>
                  <a:lnTo>
                    <a:pt x="517" y="95"/>
                  </a:lnTo>
                  <a:lnTo>
                    <a:pt x="574" y="68"/>
                  </a:lnTo>
                  <a:lnTo>
                    <a:pt x="631" y="44"/>
                  </a:lnTo>
                  <a:lnTo>
                    <a:pt x="689" y="26"/>
                  </a:lnTo>
                  <a:lnTo>
                    <a:pt x="745" y="12"/>
                  </a:lnTo>
                  <a:lnTo>
                    <a:pt x="801" y="4"/>
                  </a:lnTo>
                  <a:lnTo>
                    <a:pt x="856"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65">
              <a:extLst>
                <a:ext uri="{FF2B5EF4-FFF2-40B4-BE49-F238E27FC236}">
                  <a16:creationId xmlns:a16="http://schemas.microsoft.com/office/drawing/2014/main" id="{3D72EDB8-E2FF-DEFF-40CF-1B12B8E4B74F}"/>
                </a:ext>
              </a:extLst>
            </p:cNvPr>
            <p:cNvSpPr>
              <a:spLocks/>
            </p:cNvSpPr>
            <p:nvPr/>
          </p:nvSpPr>
          <p:spPr bwMode="auto">
            <a:xfrm>
              <a:off x="7133589" y="4768774"/>
              <a:ext cx="215650" cy="341785"/>
            </a:xfrm>
            <a:custGeom>
              <a:avLst/>
              <a:gdLst>
                <a:gd name="T0" fmla="*/ 1110 w 1855"/>
                <a:gd name="T1" fmla="*/ 11 h 2891"/>
                <a:gd name="T2" fmla="*/ 1281 w 1855"/>
                <a:gd name="T3" fmla="*/ 66 h 2891"/>
                <a:gd name="T4" fmla="*/ 1453 w 1855"/>
                <a:gd name="T5" fmla="*/ 164 h 2891"/>
                <a:gd name="T6" fmla="*/ 1621 w 1855"/>
                <a:gd name="T7" fmla="*/ 301 h 2891"/>
                <a:gd name="T8" fmla="*/ 1760 w 1855"/>
                <a:gd name="T9" fmla="*/ 465 h 2891"/>
                <a:gd name="T10" fmla="*/ 1834 w 1855"/>
                <a:gd name="T11" fmla="*/ 627 h 2891"/>
                <a:gd name="T12" fmla="*/ 1855 w 1855"/>
                <a:gd name="T13" fmla="*/ 784 h 2891"/>
                <a:gd name="T14" fmla="*/ 1840 w 1855"/>
                <a:gd name="T15" fmla="*/ 929 h 2891"/>
                <a:gd name="T16" fmla="*/ 1801 w 1855"/>
                <a:gd name="T17" fmla="*/ 1058 h 2891"/>
                <a:gd name="T18" fmla="*/ 1753 w 1855"/>
                <a:gd name="T19" fmla="*/ 1168 h 2891"/>
                <a:gd name="T20" fmla="*/ 1711 w 1855"/>
                <a:gd name="T21" fmla="*/ 1256 h 2891"/>
                <a:gd name="T22" fmla="*/ 1685 w 1855"/>
                <a:gd name="T23" fmla="*/ 1307 h 2891"/>
                <a:gd name="T24" fmla="*/ 1678 w 1855"/>
                <a:gd name="T25" fmla="*/ 1460 h 2891"/>
                <a:gd name="T26" fmla="*/ 1640 w 1855"/>
                <a:gd name="T27" fmla="*/ 1611 h 2891"/>
                <a:gd name="T28" fmla="*/ 1580 w 1855"/>
                <a:gd name="T29" fmla="*/ 1753 h 2891"/>
                <a:gd name="T30" fmla="*/ 1510 w 1855"/>
                <a:gd name="T31" fmla="*/ 1882 h 2891"/>
                <a:gd name="T32" fmla="*/ 1439 w 1855"/>
                <a:gd name="T33" fmla="*/ 1991 h 2891"/>
                <a:gd name="T34" fmla="*/ 1374 w 1855"/>
                <a:gd name="T35" fmla="*/ 2075 h 2891"/>
                <a:gd name="T36" fmla="*/ 1330 w 1855"/>
                <a:gd name="T37" fmla="*/ 2131 h 2891"/>
                <a:gd name="T38" fmla="*/ 1313 w 1855"/>
                <a:gd name="T39" fmla="*/ 2150 h 2891"/>
                <a:gd name="T40" fmla="*/ 659 w 1855"/>
                <a:gd name="T41" fmla="*/ 2414 h 2891"/>
                <a:gd name="T42" fmla="*/ 650 w 1855"/>
                <a:gd name="T43" fmla="*/ 2424 h 2891"/>
                <a:gd name="T44" fmla="*/ 612 w 1855"/>
                <a:gd name="T45" fmla="*/ 2446 h 2891"/>
                <a:gd name="T46" fmla="*/ 530 w 1855"/>
                <a:gd name="T47" fmla="*/ 2469 h 2891"/>
                <a:gd name="T48" fmla="*/ 414 w 1855"/>
                <a:gd name="T49" fmla="*/ 2481 h 2891"/>
                <a:gd name="T50" fmla="*/ 346 w 1855"/>
                <a:gd name="T51" fmla="*/ 2458 h 2891"/>
                <a:gd name="T52" fmla="*/ 306 w 1855"/>
                <a:gd name="T53" fmla="*/ 2411 h 2891"/>
                <a:gd name="T54" fmla="*/ 287 w 1855"/>
                <a:gd name="T55" fmla="*/ 2355 h 2891"/>
                <a:gd name="T56" fmla="*/ 283 w 1855"/>
                <a:gd name="T57" fmla="*/ 2305 h 2891"/>
                <a:gd name="T58" fmla="*/ 283 w 1855"/>
                <a:gd name="T59" fmla="*/ 2276 h 2891"/>
                <a:gd name="T60" fmla="*/ 272 w 1855"/>
                <a:gd name="T61" fmla="*/ 2269 h 2891"/>
                <a:gd name="T62" fmla="*/ 230 w 1855"/>
                <a:gd name="T63" fmla="*/ 2247 h 2891"/>
                <a:gd name="T64" fmla="*/ 183 w 1855"/>
                <a:gd name="T65" fmla="*/ 2214 h 2891"/>
                <a:gd name="T66" fmla="*/ 161 w 1855"/>
                <a:gd name="T67" fmla="*/ 2180 h 2891"/>
                <a:gd name="T68" fmla="*/ 180 w 1855"/>
                <a:gd name="T69" fmla="*/ 2138 h 2891"/>
                <a:gd name="T70" fmla="*/ 215 w 1855"/>
                <a:gd name="T71" fmla="*/ 2103 h 2891"/>
                <a:gd name="T72" fmla="*/ 233 w 1855"/>
                <a:gd name="T73" fmla="*/ 2088 h 2891"/>
                <a:gd name="T74" fmla="*/ 207 w 1855"/>
                <a:gd name="T75" fmla="*/ 2090 h 2891"/>
                <a:gd name="T76" fmla="*/ 155 w 1855"/>
                <a:gd name="T77" fmla="*/ 2086 h 2891"/>
                <a:gd name="T78" fmla="*/ 121 w 1855"/>
                <a:gd name="T79" fmla="*/ 2059 h 2891"/>
                <a:gd name="T80" fmla="*/ 125 w 1855"/>
                <a:gd name="T81" fmla="*/ 2011 h 2891"/>
                <a:gd name="T82" fmla="*/ 143 w 1855"/>
                <a:gd name="T83" fmla="*/ 1956 h 2891"/>
                <a:gd name="T84" fmla="*/ 160 w 1855"/>
                <a:gd name="T85" fmla="*/ 1923 h 2891"/>
                <a:gd name="T86" fmla="*/ 146 w 1855"/>
                <a:gd name="T87" fmla="*/ 1918 h 2891"/>
                <a:gd name="T88" fmla="*/ 83 w 1855"/>
                <a:gd name="T89" fmla="*/ 1903 h 2891"/>
                <a:gd name="T90" fmla="*/ 9 w 1855"/>
                <a:gd name="T91" fmla="*/ 1855 h 2891"/>
                <a:gd name="T92" fmla="*/ 3 w 1855"/>
                <a:gd name="T93" fmla="*/ 1812 h 2891"/>
                <a:gd name="T94" fmla="*/ 35 w 1855"/>
                <a:gd name="T95" fmla="*/ 1753 h 2891"/>
                <a:gd name="T96" fmla="*/ 86 w 1855"/>
                <a:gd name="T97" fmla="*/ 1684 h 2891"/>
                <a:gd name="T98" fmla="*/ 140 w 1855"/>
                <a:gd name="T99" fmla="*/ 1610 h 2891"/>
                <a:gd name="T100" fmla="*/ 179 w 1855"/>
                <a:gd name="T101" fmla="*/ 1538 h 2891"/>
                <a:gd name="T102" fmla="*/ 176 w 1855"/>
                <a:gd name="T103" fmla="*/ 1428 h 2891"/>
                <a:gd name="T104" fmla="*/ 1657 w 1855"/>
                <a:gd name="T105" fmla="*/ 1305 h 2891"/>
                <a:gd name="T106" fmla="*/ 595 w 1855"/>
                <a:gd name="T107" fmla="*/ 180 h 2891"/>
                <a:gd name="T108" fmla="*/ 736 w 1855"/>
                <a:gd name="T109" fmla="*/ 67 h 2891"/>
                <a:gd name="T110" fmla="*/ 892 w 1855"/>
                <a:gd name="T111" fmla="*/ 9 h 2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55" h="2891">
                  <a:moveTo>
                    <a:pt x="999" y="0"/>
                  </a:moveTo>
                  <a:lnTo>
                    <a:pt x="1055" y="2"/>
                  </a:lnTo>
                  <a:lnTo>
                    <a:pt x="1110" y="11"/>
                  </a:lnTo>
                  <a:lnTo>
                    <a:pt x="1168" y="24"/>
                  </a:lnTo>
                  <a:lnTo>
                    <a:pt x="1224" y="43"/>
                  </a:lnTo>
                  <a:lnTo>
                    <a:pt x="1281" y="66"/>
                  </a:lnTo>
                  <a:lnTo>
                    <a:pt x="1338" y="95"/>
                  </a:lnTo>
                  <a:lnTo>
                    <a:pt x="1396" y="127"/>
                  </a:lnTo>
                  <a:lnTo>
                    <a:pt x="1453" y="164"/>
                  </a:lnTo>
                  <a:lnTo>
                    <a:pt x="1509" y="206"/>
                  </a:lnTo>
                  <a:lnTo>
                    <a:pt x="1565" y="251"/>
                  </a:lnTo>
                  <a:lnTo>
                    <a:pt x="1621" y="301"/>
                  </a:lnTo>
                  <a:lnTo>
                    <a:pt x="1676" y="355"/>
                  </a:lnTo>
                  <a:lnTo>
                    <a:pt x="1722" y="411"/>
                  </a:lnTo>
                  <a:lnTo>
                    <a:pt x="1760" y="465"/>
                  </a:lnTo>
                  <a:lnTo>
                    <a:pt x="1792" y="520"/>
                  </a:lnTo>
                  <a:lnTo>
                    <a:pt x="1816" y="574"/>
                  </a:lnTo>
                  <a:lnTo>
                    <a:pt x="1834" y="627"/>
                  </a:lnTo>
                  <a:lnTo>
                    <a:pt x="1846" y="681"/>
                  </a:lnTo>
                  <a:lnTo>
                    <a:pt x="1853" y="733"/>
                  </a:lnTo>
                  <a:lnTo>
                    <a:pt x="1855" y="784"/>
                  </a:lnTo>
                  <a:lnTo>
                    <a:pt x="1854" y="834"/>
                  </a:lnTo>
                  <a:lnTo>
                    <a:pt x="1848" y="881"/>
                  </a:lnTo>
                  <a:lnTo>
                    <a:pt x="1840" y="929"/>
                  </a:lnTo>
                  <a:lnTo>
                    <a:pt x="1828" y="974"/>
                  </a:lnTo>
                  <a:lnTo>
                    <a:pt x="1815" y="1017"/>
                  </a:lnTo>
                  <a:lnTo>
                    <a:pt x="1801" y="1058"/>
                  </a:lnTo>
                  <a:lnTo>
                    <a:pt x="1785" y="1098"/>
                  </a:lnTo>
                  <a:lnTo>
                    <a:pt x="1770" y="1135"/>
                  </a:lnTo>
                  <a:lnTo>
                    <a:pt x="1753" y="1168"/>
                  </a:lnTo>
                  <a:lnTo>
                    <a:pt x="1738" y="1201"/>
                  </a:lnTo>
                  <a:lnTo>
                    <a:pt x="1724" y="1230"/>
                  </a:lnTo>
                  <a:lnTo>
                    <a:pt x="1711" y="1256"/>
                  </a:lnTo>
                  <a:lnTo>
                    <a:pt x="1701" y="1280"/>
                  </a:lnTo>
                  <a:lnTo>
                    <a:pt x="1694" y="1294"/>
                  </a:lnTo>
                  <a:lnTo>
                    <a:pt x="1685" y="1307"/>
                  </a:lnTo>
                  <a:lnTo>
                    <a:pt x="1687" y="1358"/>
                  </a:lnTo>
                  <a:lnTo>
                    <a:pt x="1684" y="1409"/>
                  </a:lnTo>
                  <a:lnTo>
                    <a:pt x="1678" y="1460"/>
                  </a:lnTo>
                  <a:lnTo>
                    <a:pt x="1668" y="1511"/>
                  </a:lnTo>
                  <a:lnTo>
                    <a:pt x="1655" y="1561"/>
                  </a:lnTo>
                  <a:lnTo>
                    <a:pt x="1640" y="1611"/>
                  </a:lnTo>
                  <a:lnTo>
                    <a:pt x="1622" y="1660"/>
                  </a:lnTo>
                  <a:lnTo>
                    <a:pt x="1602" y="1707"/>
                  </a:lnTo>
                  <a:lnTo>
                    <a:pt x="1580" y="1753"/>
                  </a:lnTo>
                  <a:lnTo>
                    <a:pt x="1558" y="1797"/>
                  </a:lnTo>
                  <a:lnTo>
                    <a:pt x="1535" y="1840"/>
                  </a:lnTo>
                  <a:lnTo>
                    <a:pt x="1510" y="1882"/>
                  </a:lnTo>
                  <a:lnTo>
                    <a:pt x="1486" y="1920"/>
                  </a:lnTo>
                  <a:lnTo>
                    <a:pt x="1462" y="1957"/>
                  </a:lnTo>
                  <a:lnTo>
                    <a:pt x="1439" y="1991"/>
                  </a:lnTo>
                  <a:lnTo>
                    <a:pt x="1415" y="2022"/>
                  </a:lnTo>
                  <a:lnTo>
                    <a:pt x="1394" y="2050"/>
                  </a:lnTo>
                  <a:lnTo>
                    <a:pt x="1374" y="2075"/>
                  </a:lnTo>
                  <a:lnTo>
                    <a:pt x="1357" y="2097"/>
                  </a:lnTo>
                  <a:lnTo>
                    <a:pt x="1342" y="2116"/>
                  </a:lnTo>
                  <a:lnTo>
                    <a:pt x="1330" y="2131"/>
                  </a:lnTo>
                  <a:lnTo>
                    <a:pt x="1321" y="2141"/>
                  </a:lnTo>
                  <a:lnTo>
                    <a:pt x="1315" y="2147"/>
                  </a:lnTo>
                  <a:lnTo>
                    <a:pt x="1313" y="2150"/>
                  </a:lnTo>
                  <a:lnTo>
                    <a:pt x="1337" y="2891"/>
                  </a:lnTo>
                  <a:lnTo>
                    <a:pt x="714" y="2891"/>
                  </a:lnTo>
                  <a:lnTo>
                    <a:pt x="659" y="2414"/>
                  </a:lnTo>
                  <a:lnTo>
                    <a:pt x="659" y="2415"/>
                  </a:lnTo>
                  <a:lnTo>
                    <a:pt x="656" y="2418"/>
                  </a:lnTo>
                  <a:lnTo>
                    <a:pt x="650" y="2424"/>
                  </a:lnTo>
                  <a:lnTo>
                    <a:pt x="641" y="2430"/>
                  </a:lnTo>
                  <a:lnTo>
                    <a:pt x="629" y="2438"/>
                  </a:lnTo>
                  <a:lnTo>
                    <a:pt x="612" y="2446"/>
                  </a:lnTo>
                  <a:lnTo>
                    <a:pt x="590" y="2454"/>
                  </a:lnTo>
                  <a:lnTo>
                    <a:pt x="563" y="2462"/>
                  </a:lnTo>
                  <a:lnTo>
                    <a:pt x="530" y="2469"/>
                  </a:lnTo>
                  <a:lnTo>
                    <a:pt x="491" y="2476"/>
                  </a:lnTo>
                  <a:lnTo>
                    <a:pt x="444" y="2481"/>
                  </a:lnTo>
                  <a:lnTo>
                    <a:pt x="414" y="2481"/>
                  </a:lnTo>
                  <a:lnTo>
                    <a:pt x="388" y="2477"/>
                  </a:lnTo>
                  <a:lnTo>
                    <a:pt x="366" y="2469"/>
                  </a:lnTo>
                  <a:lnTo>
                    <a:pt x="346" y="2458"/>
                  </a:lnTo>
                  <a:lnTo>
                    <a:pt x="329" y="2444"/>
                  </a:lnTo>
                  <a:lnTo>
                    <a:pt x="316" y="2429"/>
                  </a:lnTo>
                  <a:lnTo>
                    <a:pt x="306" y="2411"/>
                  </a:lnTo>
                  <a:lnTo>
                    <a:pt x="298" y="2393"/>
                  </a:lnTo>
                  <a:lnTo>
                    <a:pt x="292" y="2373"/>
                  </a:lnTo>
                  <a:lnTo>
                    <a:pt x="287" y="2355"/>
                  </a:lnTo>
                  <a:lnTo>
                    <a:pt x="285" y="2336"/>
                  </a:lnTo>
                  <a:lnTo>
                    <a:pt x="284" y="2320"/>
                  </a:lnTo>
                  <a:lnTo>
                    <a:pt x="283" y="2305"/>
                  </a:lnTo>
                  <a:lnTo>
                    <a:pt x="283" y="2292"/>
                  </a:lnTo>
                  <a:lnTo>
                    <a:pt x="283" y="2282"/>
                  </a:lnTo>
                  <a:lnTo>
                    <a:pt x="283" y="2276"/>
                  </a:lnTo>
                  <a:lnTo>
                    <a:pt x="284" y="2273"/>
                  </a:lnTo>
                  <a:lnTo>
                    <a:pt x="280" y="2272"/>
                  </a:lnTo>
                  <a:lnTo>
                    <a:pt x="272" y="2269"/>
                  </a:lnTo>
                  <a:lnTo>
                    <a:pt x="260" y="2263"/>
                  </a:lnTo>
                  <a:lnTo>
                    <a:pt x="246" y="2255"/>
                  </a:lnTo>
                  <a:lnTo>
                    <a:pt x="230" y="2247"/>
                  </a:lnTo>
                  <a:lnTo>
                    <a:pt x="214" y="2236"/>
                  </a:lnTo>
                  <a:lnTo>
                    <a:pt x="197" y="2226"/>
                  </a:lnTo>
                  <a:lnTo>
                    <a:pt x="183" y="2214"/>
                  </a:lnTo>
                  <a:lnTo>
                    <a:pt x="172" y="2203"/>
                  </a:lnTo>
                  <a:lnTo>
                    <a:pt x="163" y="2191"/>
                  </a:lnTo>
                  <a:lnTo>
                    <a:pt x="161" y="2180"/>
                  </a:lnTo>
                  <a:lnTo>
                    <a:pt x="163" y="2166"/>
                  </a:lnTo>
                  <a:lnTo>
                    <a:pt x="170" y="2152"/>
                  </a:lnTo>
                  <a:lnTo>
                    <a:pt x="180" y="2138"/>
                  </a:lnTo>
                  <a:lnTo>
                    <a:pt x="191" y="2125"/>
                  </a:lnTo>
                  <a:lnTo>
                    <a:pt x="203" y="2114"/>
                  </a:lnTo>
                  <a:lnTo>
                    <a:pt x="215" y="2103"/>
                  </a:lnTo>
                  <a:lnTo>
                    <a:pt x="224" y="2095"/>
                  </a:lnTo>
                  <a:lnTo>
                    <a:pt x="231" y="2089"/>
                  </a:lnTo>
                  <a:lnTo>
                    <a:pt x="233" y="2088"/>
                  </a:lnTo>
                  <a:lnTo>
                    <a:pt x="230" y="2088"/>
                  </a:lnTo>
                  <a:lnTo>
                    <a:pt x="221" y="2089"/>
                  </a:lnTo>
                  <a:lnTo>
                    <a:pt x="207" y="2090"/>
                  </a:lnTo>
                  <a:lnTo>
                    <a:pt x="190" y="2090"/>
                  </a:lnTo>
                  <a:lnTo>
                    <a:pt x="173" y="2089"/>
                  </a:lnTo>
                  <a:lnTo>
                    <a:pt x="155" y="2086"/>
                  </a:lnTo>
                  <a:lnTo>
                    <a:pt x="140" y="2080"/>
                  </a:lnTo>
                  <a:lnTo>
                    <a:pt x="127" y="2070"/>
                  </a:lnTo>
                  <a:lnTo>
                    <a:pt x="121" y="2059"/>
                  </a:lnTo>
                  <a:lnTo>
                    <a:pt x="120" y="2044"/>
                  </a:lnTo>
                  <a:lnTo>
                    <a:pt x="121" y="2028"/>
                  </a:lnTo>
                  <a:lnTo>
                    <a:pt x="125" y="2011"/>
                  </a:lnTo>
                  <a:lnTo>
                    <a:pt x="131" y="1992"/>
                  </a:lnTo>
                  <a:lnTo>
                    <a:pt x="136" y="1973"/>
                  </a:lnTo>
                  <a:lnTo>
                    <a:pt x="143" y="1956"/>
                  </a:lnTo>
                  <a:lnTo>
                    <a:pt x="150" y="1942"/>
                  </a:lnTo>
                  <a:lnTo>
                    <a:pt x="156" y="1929"/>
                  </a:lnTo>
                  <a:lnTo>
                    <a:pt x="160" y="1923"/>
                  </a:lnTo>
                  <a:lnTo>
                    <a:pt x="161" y="1919"/>
                  </a:lnTo>
                  <a:lnTo>
                    <a:pt x="157" y="1919"/>
                  </a:lnTo>
                  <a:lnTo>
                    <a:pt x="146" y="1918"/>
                  </a:lnTo>
                  <a:lnTo>
                    <a:pt x="128" y="1916"/>
                  </a:lnTo>
                  <a:lnTo>
                    <a:pt x="106" y="1911"/>
                  </a:lnTo>
                  <a:lnTo>
                    <a:pt x="83" y="1903"/>
                  </a:lnTo>
                  <a:lnTo>
                    <a:pt x="57" y="1891"/>
                  </a:lnTo>
                  <a:lnTo>
                    <a:pt x="32" y="1876"/>
                  </a:lnTo>
                  <a:lnTo>
                    <a:pt x="9" y="1855"/>
                  </a:lnTo>
                  <a:lnTo>
                    <a:pt x="2" y="1844"/>
                  </a:lnTo>
                  <a:lnTo>
                    <a:pt x="0" y="1830"/>
                  </a:lnTo>
                  <a:lnTo>
                    <a:pt x="3" y="1812"/>
                  </a:lnTo>
                  <a:lnTo>
                    <a:pt x="10" y="1795"/>
                  </a:lnTo>
                  <a:lnTo>
                    <a:pt x="21" y="1774"/>
                  </a:lnTo>
                  <a:lnTo>
                    <a:pt x="35" y="1753"/>
                  </a:lnTo>
                  <a:lnTo>
                    <a:pt x="50" y="1731"/>
                  </a:lnTo>
                  <a:lnTo>
                    <a:pt x="67" y="1708"/>
                  </a:lnTo>
                  <a:lnTo>
                    <a:pt x="86" y="1684"/>
                  </a:lnTo>
                  <a:lnTo>
                    <a:pt x="104" y="1660"/>
                  </a:lnTo>
                  <a:lnTo>
                    <a:pt x="122" y="1634"/>
                  </a:lnTo>
                  <a:lnTo>
                    <a:pt x="140" y="1610"/>
                  </a:lnTo>
                  <a:lnTo>
                    <a:pt x="155" y="1585"/>
                  </a:lnTo>
                  <a:lnTo>
                    <a:pt x="168" y="1561"/>
                  </a:lnTo>
                  <a:lnTo>
                    <a:pt x="179" y="1538"/>
                  </a:lnTo>
                  <a:lnTo>
                    <a:pt x="184" y="1516"/>
                  </a:lnTo>
                  <a:lnTo>
                    <a:pt x="187" y="1494"/>
                  </a:lnTo>
                  <a:lnTo>
                    <a:pt x="176" y="1428"/>
                  </a:lnTo>
                  <a:lnTo>
                    <a:pt x="170" y="1365"/>
                  </a:lnTo>
                  <a:lnTo>
                    <a:pt x="168" y="1305"/>
                  </a:lnTo>
                  <a:lnTo>
                    <a:pt x="1657" y="1305"/>
                  </a:lnTo>
                  <a:lnTo>
                    <a:pt x="508" y="288"/>
                  </a:lnTo>
                  <a:lnTo>
                    <a:pt x="550" y="231"/>
                  </a:lnTo>
                  <a:lnTo>
                    <a:pt x="595" y="180"/>
                  </a:lnTo>
                  <a:lnTo>
                    <a:pt x="640" y="136"/>
                  </a:lnTo>
                  <a:lnTo>
                    <a:pt x="687" y="99"/>
                  </a:lnTo>
                  <a:lnTo>
                    <a:pt x="736" y="67"/>
                  </a:lnTo>
                  <a:lnTo>
                    <a:pt x="786" y="43"/>
                  </a:lnTo>
                  <a:lnTo>
                    <a:pt x="838" y="23"/>
                  </a:lnTo>
                  <a:lnTo>
                    <a:pt x="892" y="9"/>
                  </a:lnTo>
                  <a:lnTo>
                    <a:pt x="945" y="2"/>
                  </a:lnTo>
                  <a:lnTo>
                    <a:pt x="99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66">
              <a:extLst>
                <a:ext uri="{FF2B5EF4-FFF2-40B4-BE49-F238E27FC236}">
                  <a16:creationId xmlns:a16="http://schemas.microsoft.com/office/drawing/2014/main" id="{C78CF034-9959-4D41-9A3D-88C5BB6C97FA}"/>
                </a:ext>
              </a:extLst>
            </p:cNvPr>
            <p:cNvSpPr>
              <a:spLocks/>
            </p:cNvSpPr>
            <p:nvPr/>
          </p:nvSpPr>
          <p:spPr bwMode="auto">
            <a:xfrm>
              <a:off x="7020181" y="4828339"/>
              <a:ext cx="192968" cy="80128"/>
            </a:xfrm>
            <a:custGeom>
              <a:avLst/>
              <a:gdLst>
                <a:gd name="T0" fmla="*/ 916 w 1659"/>
                <a:gd name="T1" fmla="*/ 3 h 679"/>
                <a:gd name="T2" fmla="*/ 1060 w 1659"/>
                <a:gd name="T3" fmla="*/ 25 h 679"/>
                <a:gd name="T4" fmla="*/ 1183 w 1659"/>
                <a:gd name="T5" fmla="*/ 57 h 679"/>
                <a:gd name="T6" fmla="*/ 1286 w 1659"/>
                <a:gd name="T7" fmla="*/ 99 h 679"/>
                <a:gd name="T8" fmla="*/ 1371 w 1659"/>
                <a:gd name="T9" fmla="*/ 145 h 679"/>
                <a:gd name="T10" fmla="*/ 1440 w 1659"/>
                <a:gd name="T11" fmla="*/ 195 h 679"/>
                <a:gd name="T12" fmla="*/ 1495 w 1659"/>
                <a:gd name="T13" fmla="*/ 244 h 679"/>
                <a:gd name="T14" fmla="*/ 1536 w 1659"/>
                <a:gd name="T15" fmla="*/ 290 h 679"/>
                <a:gd name="T16" fmla="*/ 1659 w 1659"/>
                <a:gd name="T17" fmla="*/ 270 h 679"/>
                <a:gd name="T18" fmla="*/ 1317 w 1659"/>
                <a:gd name="T19" fmla="*/ 398 h 679"/>
                <a:gd name="T20" fmla="*/ 1397 w 1659"/>
                <a:gd name="T21" fmla="*/ 343 h 679"/>
                <a:gd name="T22" fmla="*/ 1354 w 1659"/>
                <a:gd name="T23" fmla="*/ 304 h 679"/>
                <a:gd name="T24" fmla="*/ 1296 w 1659"/>
                <a:gd name="T25" fmla="*/ 262 h 679"/>
                <a:gd name="T26" fmla="*/ 1225 w 1659"/>
                <a:gd name="T27" fmla="*/ 224 h 679"/>
                <a:gd name="T28" fmla="*/ 1136 w 1659"/>
                <a:gd name="T29" fmla="*/ 188 h 679"/>
                <a:gd name="T30" fmla="*/ 1030 w 1659"/>
                <a:gd name="T31" fmla="*/ 160 h 679"/>
                <a:gd name="T32" fmla="*/ 904 w 1659"/>
                <a:gd name="T33" fmla="*/ 142 h 679"/>
                <a:gd name="T34" fmla="*/ 792 w 1659"/>
                <a:gd name="T35" fmla="*/ 143 h 679"/>
                <a:gd name="T36" fmla="*/ 688 w 1659"/>
                <a:gd name="T37" fmla="*/ 166 h 679"/>
                <a:gd name="T38" fmla="*/ 591 w 1659"/>
                <a:gd name="T39" fmla="*/ 207 h 679"/>
                <a:gd name="T40" fmla="*/ 500 w 1659"/>
                <a:gd name="T41" fmla="*/ 261 h 679"/>
                <a:gd name="T42" fmla="*/ 418 w 1659"/>
                <a:gd name="T43" fmla="*/ 324 h 679"/>
                <a:gd name="T44" fmla="*/ 345 w 1659"/>
                <a:gd name="T45" fmla="*/ 392 h 679"/>
                <a:gd name="T46" fmla="*/ 280 w 1659"/>
                <a:gd name="T47" fmla="*/ 461 h 679"/>
                <a:gd name="T48" fmla="*/ 225 w 1659"/>
                <a:gd name="T49" fmla="*/ 529 h 679"/>
                <a:gd name="T50" fmla="*/ 182 w 1659"/>
                <a:gd name="T51" fmla="*/ 588 h 679"/>
                <a:gd name="T52" fmla="*/ 151 w 1659"/>
                <a:gd name="T53" fmla="*/ 635 h 679"/>
                <a:gd name="T54" fmla="*/ 131 w 1659"/>
                <a:gd name="T55" fmla="*/ 668 h 679"/>
                <a:gd name="T56" fmla="*/ 123 w 1659"/>
                <a:gd name="T57" fmla="*/ 679 h 679"/>
                <a:gd name="T58" fmla="*/ 3 w 1659"/>
                <a:gd name="T59" fmla="*/ 606 h 679"/>
                <a:gd name="T60" fmla="*/ 20 w 1659"/>
                <a:gd name="T61" fmla="*/ 578 h 679"/>
                <a:gd name="T62" fmla="*/ 49 w 1659"/>
                <a:gd name="T63" fmla="*/ 534 h 679"/>
                <a:gd name="T64" fmla="*/ 90 w 1659"/>
                <a:gd name="T65" fmla="*/ 475 h 679"/>
                <a:gd name="T66" fmla="*/ 142 w 1659"/>
                <a:gd name="T67" fmla="*/ 408 h 679"/>
                <a:gd name="T68" fmla="*/ 206 w 1659"/>
                <a:gd name="T69" fmla="*/ 335 h 679"/>
                <a:gd name="T70" fmla="*/ 280 w 1659"/>
                <a:gd name="T71" fmla="*/ 260 h 679"/>
                <a:gd name="T72" fmla="*/ 365 w 1659"/>
                <a:gd name="T73" fmla="*/ 188 h 679"/>
                <a:gd name="T74" fmla="*/ 458 w 1659"/>
                <a:gd name="T75" fmla="*/ 122 h 679"/>
                <a:gd name="T76" fmla="*/ 560 w 1659"/>
                <a:gd name="T77" fmla="*/ 66 h 679"/>
                <a:gd name="T78" fmla="*/ 671 w 1659"/>
                <a:gd name="T79" fmla="*/ 26 h 679"/>
                <a:gd name="T80" fmla="*/ 790 w 1659"/>
                <a:gd name="T81" fmla="*/ 4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59" h="679">
                  <a:moveTo>
                    <a:pt x="852" y="0"/>
                  </a:moveTo>
                  <a:lnTo>
                    <a:pt x="916" y="3"/>
                  </a:lnTo>
                  <a:lnTo>
                    <a:pt x="991" y="12"/>
                  </a:lnTo>
                  <a:lnTo>
                    <a:pt x="1060" y="25"/>
                  </a:lnTo>
                  <a:lnTo>
                    <a:pt x="1123" y="40"/>
                  </a:lnTo>
                  <a:lnTo>
                    <a:pt x="1183" y="57"/>
                  </a:lnTo>
                  <a:lnTo>
                    <a:pt x="1237" y="77"/>
                  </a:lnTo>
                  <a:lnTo>
                    <a:pt x="1286" y="99"/>
                  </a:lnTo>
                  <a:lnTo>
                    <a:pt x="1330" y="121"/>
                  </a:lnTo>
                  <a:lnTo>
                    <a:pt x="1371" y="145"/>
                  </a:lnTo>
                  <a:lnTo>
                    <a:pt x="1407" y="169"/>
                  </a:lnTo>
                  <a:lnTo>
                    <a:pt x="1440" y="195"/>
                  </a:lnTo>
                  <a:lnTo>
                    <a:pt x="1469" y="219"/>
                  </a:lnTo>
                  <a:lnTo>
                    <a:pt x="1495" y="244"/>
                  </a:lnTo>
                  <a:lnTo>
                    <a:pt x="1517" y="267"/>
                  </a:lnTo>
                  <a:lnTo>
                    <a:pt x="1536" y="290"/>
                  </a:lnTo>
                  <a:lnTo>
                    <a:pt x="1551" y="311"/>
                  </a:lnTo>
                  <a:lnTo>
                    <a:pt x="1659" y="270"/>
                  </a:lnTo>
                  <a:lnTo>
                    <a:pt x="1600" y="632"/>
                  </a:lnTo>
                  <a:lnTo>
                    <a:pt x="1317" y="398"/>
                  </a:lnTo>
                  <a:lnTo>
                    <a:pt x="1414" y="362"/>
                  </a:lnTo>
                  <a:lnTo>
                    <a:pt x="1397" y="343"/>
                  </a:lnTo>
                  <a:lnTo>
                    <a:pt x="1377" y="324"/>
                  </a:lnTo>
                  <a:lnTo>
                    <a:pt x="1354" y="304"/>
                  </a:lnTo>
                  <a:lnTo>
                    <a:pt x="1327" y="283"/>
                  </a:lnTo>
                  <a:lnTo>
                    <a:pt x="1296" y="262"/>
                  </a:lnTo>
                  <a:lnTo>
                    <a:pt x="1262" y="242"/>
                  </a:lnTo>
                  <a:lnTo>
                    <a:pt x="1225" y="224"/>
                  </a:lnTo>
                  <a:lnTo>
                    <a:pt x="1183" y="205"/>
                  </a:lnTo>
                  <a:lnTo>
                    <a:pt x="1136" y="188"/>
                  </a:lnTo>
                  <a:lnTo>
                    <a:pt x="1085" y="173"/>
                  </a:lnTo>
                  <a:lnTo>
                    <a:pt x="1030" y="160"/>
                  </a:lnTo>
                  <a:lnTo>
                    <a:pt x="969" y="150"/>
                  </a:lnTo>
                  <a:lnTo>
                    <a:pt x="904" y="142"/>
                  </a:lnTo>
                  <a:lnTo>
                    <a:pt x="847" y="139"/>
                  </a:lnTo>
                  <a:lnTo>
                    <a:pt x="792" y="143"/>
                  </a:lnTo>
                  <a:lnTo>
                    <a:pt x="740" y="152"/>
                  </a:lnTo>
                  <a:lnTo>
                    <a:pt x="688" y="166"/>
                  </a:lnTo>
                  <a:lnTo>
                    <a:pt x="639" y="185"/>
                  </a:lnTo>
                  <a:lnTo>
                    <a:pt x="591" y="207"/>
                  </a:lnTo>
                  <a:lnTo>
                    <a:pt x="545" y="232"/>
                  </a:lnTo>
                  <a:lnTo>
                    <a:pt x="500" y="261"/>
                  </a:lnTo>
                  <a:lnTo>
                    <a:pt x="458" y="291"/>
                  </a:lnTo>
                  <a:lnTo>
                    <a:pt x="418" y="324"/>
                  </a:lnTo>
                  <a:lnTo>
                    <a:pt x="380" y="357"/>
                  </a:lnTo>
                  <a:lnTo>
                    <a:pt x="345" y="392"/>
                  </a:lnTo>
                  <a:lnTo>
                    <a:pt x="311" y="427"/>
                  </a:lnTo>
                  <a:lnTo>
                    <a:pt x="280" y="461"/>
                  </a:lnTo>
                  <a:lnTo>
                    <a:pt x="252" y="495"/>
                  </a:lnTo>
                  <a:lnTo>
                    <a:pt x="225" y="529"/>
                  </a:lnTo>
                  <a:lnTo>
                    <a:pt x="203" y="559"/>
                  </a:lnTo>
                  <a:lnTo>
                    <a:pt x="182" y="588"/>
                  </a:lnTo>
                  <a:lnTo>
                    <a:pt x="165" y="613"/>
                  </a:lnTo>
                  <a:lnTo>
                    <a:pt x="151" y="635"/>
                  </a:lnTo>
                  <a:lnTo>
                    <a:pt x="139" y="654"/>
                  </a:lnTo>
                  <a:lnTo>
                    <a:pt x="131" y="668"/>
                  </a:lnTo>
                  <a:lnTo>
                    <a:pt x="125" y="676"/>
                  </a:lnTo>
                  <a:lnTo>
                    <a:pt x="123" y="679"/>
                  </a:lnTo>
                  <a:lnTo>
                    <a:pt x="0" y="612"/>
                  </a:lnTo>
                  <a:lnTo>
                    <a:pt x="3" y="606"/>
                  </a:lnTo>
                  <a:lnTo>
                    <a:pt x="10" y="595"/>
                  </a:lnTo>
                  <a:lnTo>
                    <a:pt x="20" y="578"/>
                  </a:lnTo>
                  <a:lnTo>
                    <a:pt x="33" y="559"/>
                  </a:lnTo>
                  <a:lnTo>
                    <a:pt x="49" y="534"/>
                  </a:lnTo>
                  <a:lnTo>
                    <a:pt x="68" y="507"/>
                  </a:lnTo>
                  <a:lnTo>
                    <a:pt x="90" y="475"/>
                  </a:lnTo>
                  <a:lnTo>
                    <a:pt x="114" y="443"/>
                  </a:lnTo>
                  <a:lnTo>
                    <a:pt x="142" y="408"/>
                  </a:lnTo>
                  <a:lnTo>
                    <a:pt x="173" y="372"/>
                  </a:lnTo>
                  <a:lnTo>
                    <a:pt x="206" y="335"/>
                  </a:lnTo>
                  <a:lnTo>
                    <a:pt x="242" y="297"/>
                  </a:lnTo>
                  <a:lnTo>
                    <a:pt x="280" y="260"/>
                  </a:lnTo>
                  <a:lnTo>
                    <a:pt x="321" y="224"/>
                  </a:lnTo>
                  <a:lnTo>
                    <a:pt x="365" y="188"/>
                  </a:lnTo>
                  <a:lnTo>
                    <a:pt x="410" y="154"/>
                  </a:lnTo>
                  <a:lnTo>
                    <a:pt x="458" y="122"/>
                  </a:lnTo>
                  <a:lnTo>
                    <a:pt x="507" y="93"/>
                  </a:lnTo>
                  <a:lnTo>
                    <a:pt x="560" y="66"/>
                  </a:lnTo>
                  <a:lnTo>
                    <a:pt x="615" y="44"/>
                  </a:lnTo>
                  <a:lnTo>
                    <a:pt x="671" y="26"/>
                  </a:lnTo>
                  <a:lnTo>
                    <a:pt x="729" y="12"/>
                  </a:lnTo>
                  <a:lnTo>
                    <a:pt x="790" y="4"/>
                  </a:lnTo>
                  <a:lnTo>
                    <a:pt x="85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858577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E471B-3AD8-C472-10E8-9BBFB0A37701}"/>
            </a:ext>
          </a:extLst>
        </p:cNvPr>
        <p:cNvGrpSpPr/>
        <p:nvPr/>
      </p:nvGrpSpPr>
      <p:grpSpPr>
        <a:xfrm>
          <a:off x="0" y="0"/>
          <a:ext cx="0" cy="0"/>
          <a:chOff x="0" y="0"/>
          <a:chExt cx="0" cy="0"/>
        </a:xfrm>
      </p:grpSpPr>
      <p:sp>
        <p:nvSpPr>
          <p:cNvPr id="229" name="Graphic 20">
            <a:extLst>
              <a:ext uri="{FF2B5EF4-FFF2-40B4-BE49-F238E27FC236}">
                <a16:creationId xmlns:a16="http://schemas.microsoft.com/office/drawing/2014/main" id="{637FCB11-0204-EFE3-94B9-CE9EC182A66A}"/>
              </a:ext>
            </a:extLst>
          </p:cNvPr>
          <p:cNvSpPr/>
          <p:nvPr/>
        </p:nvSpPr>
        <p:spPr>
          <a:xfrm rot="21357691">
            <a:off x="2090" y="598030"/>
            <a:ext cx="8695790" cy="330761"/>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7000"/>
              </a:schemeClr>
            </a:solidFill>
            <a:prstDash val="dash"/>
            <a:miter/>
          </a:ln>
        </p:spPr>
        <p:txBody>
          <a:bodyPr rtlCol="0" anchor="ctr"/>
          <a:lstStyle/>
          <a:p>
            <a:endParaRPr lang="en-NL"/>
          </a:p>
        </p:txBody>
      </p:sp>
      <p:sp>
        <p:nvSpPr>
          <p:cNvPr id="63" name="TextBox 62">
            <a:extLst>
              <a:ext uri="{FF2B5EF4-FFF2-40B4-BE49-F238E27FC236}">
                <a16:creationId xmlns:a16="http://schemas.microsoft.com/office/drawing/2014/main" id="{C2BCB7E3-3EE4-496E-53C7-DC955F62436C}"/>
              </a:ext>
            </a:extLst>
          </p:cNvPr>
          <p:cNvSpPr txBox="1"/>
          <p:nvPr/>
        </p:nvSpPr>
        <p:spPr>
          <a:xfrm>
            <a:off x="435016" y="2092608"/>
            <a:ext cx="6823356" cy="4404787"/>
          </a:xfrm>
          <a:prstGeom prst="rect">
            <a:avLst/>
          </a:prstGeom>
          <a:noFill/>
        </p:spPr>
        <p:txBody>
          <a:bodyPr wrap="square" lIns="0" tIns="0" rIns="0" bIns="0" rtlCol="0">
            <a:noAutofit/>
          </a:bodyPr>
          <a:lstStyle/>
          <a:p>
            <a:r>
              <a:rPr lang="en-GB" sz="1400">
                <a:solidFill>
                  <a:schemeClr val="accent6"/>
                </a:solidFill>
                <a:latin typeface="Poppins" pitchFamily="2" charset="77"/>
                <a:cs typeface="Poppins" pitchFamily="2" charset="77"/>
              </a:rPr>
              <a:t>Embracing "</a:t>
            </a:r>
            <a:r>
              <a:rPr lang="en-GB" sz="1400" b="1">
                <a:solidFill>
                  <a:schemeClr val="accent3"/>
                </a:solidFill>
                <a:latin typeface="Poppins" pitchFamily="2" charset="77"/>
                <a:cs typeface="Poppins" pitchFamily="2" charset="77"/>
              </a:rPr>
              <a:t>Helpful</a:t>
            </a:r>
            <a:r>
              <a:rPr lang="en-GB" sz="1400">
                <a:solidFill>
                  <a:schemeClr val="accent6"/>
                </a:solidFill>
                <a:latin typeface="Poppins" pitchFamily="2" charset="77"/>
                <a:cs typeface="Poppins" pitchFamily="2" charset="77"/>
              </a:rPr>
              <a:t>" as one of our core values reflects our unwavering commitment to providing support, guidance, and solutions that truly make a difference in our customers' lives. </a:t>
            </a:r>
          </a:p>
          <a:p>
            <a:endParaRPr lang="en-GB" sz="1400">
              <a:solidFill>
                <a:schemeClr val="accent6"/>
              </a:solidFill>
              <a:latin typeface="Poppins" pitchFamily="2" charset="77"/>
              <a:cs typeface="Poppins" pitchFamily="2" charset="77"/>
            </a:endParaRPr>
          </a:p>
          <a:p>
            <a:r>
              <a:rPr lang="en-GB" sz="1400">
                <a:solidFill>
                  <a:schemeClr val="accent6"/>
                </a:solidFill>
                <a:latin typeface="Poppins" pitchFamily="2" charset="77"/>
                <a:cs typeface="Poppins" pitchFamily="2" charset="77"/>
              </a:rPr>
              <a:t>This value is rooted in the understanding that our success is directly linked to the success of those we serve. By prioritizing helpfulness, we ensure that our software is not just a tool, but a partner in our users' </a:t>
            </a:r>
            <a:r>
              <a:rPr lang="en-GB" sz="1400" err="1">
                <a:solidFill>
                  <a:schemeClr val="accent6"/>
                </a:solidFill>
                <a:latin typeface="Poppins" pitchFamily="2" charset="77"/>
                <a:cs typeface="Poppins" pitchFamily="2" charset="77"/>
              </a:rPr>
              <a:t>endeavors</a:t>
            </a:r>
            <a:r>
              <a:rPr lang="en-GB" sz="1400">
                <a:solidFill>
                  <a:schemeClr val="accent6"/>
                </a:solidFill>
                <a:latin typeface="Poppins" pitchFamily="2" charset="77"/>
                <a:cs typeface="Poppins" pitchFamily="2" charset="77"/>
              </a:rPr>
              <a:t>—designed to ease challenges, enhance efficiency, and enable growth.</a:t>
            </a:r>
          </a:p>
          <a:p>
            <a:endParaRPr lang="en-GB" sz="1400">
              <a:solidFill>
                <a:schemeClr val="accent6"/>
              </a:solidFill>
              <a:latin typeface="Poppins" pitchFamily="2" charset="77"/>
              <a:cs typeface="Poppins" pitchFamily="2" charset="77"/>
            </a:endParaRPr>
          </a:p>
          <a:p>
            <a:r>
              <a:rPr lang="en-GB" sz="1400">
                <a:solidFill>
                  <a:schemeClr val="accent6"/>
                </a:solidFill>
                <a:latin typeface="Poppins" pitchFamily="2" charset="77"/>
                <a:cs typeface="Poppins" pitchFamily="2" charset="77"/>
              </a:rPr>
              <a:t>It drives us to go beyond mere transactions to understanding and addressing the unique needs of each customer, offering tailored advice, responsive support, and a continuously improving product suite. </a:t>
            </a:r>
          </a:p>
          <a:p>
            <a:endParaRPr lang="en-GB" sz="1400">
              <a:solidFill>
                <a:schemeClr val="accent6"/>
              </a:solidFill>
              <a:latin typeface="Poppins" pitchFamily="2" charset="77"/>
              <a:cs typeface="Poppins" pitchFamily="2" charset="77"/>
            </a:endParaRPr>
          </a:p>
          <a:p>
            <a:r>
              <a:rPr lang="en-GB" sz="1400">
                <a:solidFill>
                  <a:schemeClr val="accent6"/>
                </a:solidFill>
                <a:latin typeface="Poppins" pitchFamily="2" charset="77"/>
                <a:cs typeface="Poppins" pitchFamily="2" charset="77"/>
              </a:rPr>
              <a:t>This focus on being helpful fosters a culture of empathy, encourages innovation aimed at solving problems, and builds a strong, supportive community around our services. Ultimately, our dedication to help is about empowering users to achieve their goals with as little friction as possible, making their journey smoother and more productive.</a:t>
            </a:r>
            <a:endParaRPr lang="en-NL" sz="1400" err="1">
              <a:solidFill>
                <a:schemeClr val="accent6"/>
              </a:solidFill>
              <a:latin typeface="Poppins" pitchFamily="2" charset="77"/>
              <a:cs typeface="Poppins" pitchFamily="2" charset="77"/>
            </a:endParaRPr>
          </a:p>
        </p:txBody>
      </p:sp>
      <p:sp>
        <p:nvSpPr>
          <p:cNvPr id="227" name="TextBox 226">
            <a:extLst>
              <a:ext uri="{FF2B5EF4-FFF2-40B4-BE49-F238E27FC236}">
                <a16:creationId xmlns:a16="http://schemas.microsoft.com/office/drawing/2014/main" id="{11767431-5246-AB8C-7358-D371D99C7298}"/>
              </a:ext>
            </a:extLst>
          </p:cNvPr>
          <p:cNvSpPr txBox="1"/>
          <p:nvPr/>
        </p:nvSpPr>
        <p:spPr>
          <a:xfrm>
            <a:off x="435015" y="1167412"/>
            <a:ext cx="2445749" cy="835204"/>
          </a:xfrm>
          <a:prstGeom prst="rect">
            <a:avLst/>
          </a:prstGeom>
          <a:noFill/>
        </p:spPr>
        <p:txBody>
          <a:bodyPr wrap="square" lIns="0" tIns="0" rIns="0" bIns="0" rtlCol="0" anchor="ctr">
            <a:noAutofit/>
          </a:bodyPr>
          <a:lstStyle/>
          <a:p>
            <a:r>
              <a:rPr lang="en-IN" sz="2400" b="1">
                <a:solidFill>
                  <a:schemeClr val="accent3"/>
                </a:solidFill>
              </a:rPr>
              <a:t>HELPFUL</a:t>
            </a:r>
          </a:p>
        </p:txBody>
      </p:sp>
      <p:sp>
        <p:nvSpPr>
          <p:cNvPr id="228" name="Title 227">
            <a:extLst>
              <a:ext uri="{FF2B5EF4-FFF2-40B4-BE49-F238E27FC236}">
                <a16:creationId xmlns:a16="http://schemas.microsoft.com/office/drawing/2014/main" id="{F4ADCCF1-648F-5F48-9487-08A2A45918FB}"/>
              </a:ext>
            </a:extLst>
          </p:cNvPr>
          <p:cNvSpPr>
            <a:spLocks noGrp="1"/>
          </p:cNvSpPr>
          <p:nvPr>
            <p:ph type="title"/>
          </p:nvPr>
        </p:nvSpPr>
        <p:spPr/>
        <p:txBody>
          <a:bodyPr/>
          <a:lstStyle/>
          <a:p>
            <a:r>
              <a:rPr lang="en-NL"/>
              <a:t>Core Values</a:t>
            </a:r>
          </a:p>
        </p:txBody>
      </p:sp>
      <p:sp>
        <p:nvSpPr>
          <p:cNvPr id="230" name="Text Placeholder 49">
            <a:extLst>
              <a:ext uri="{FF2B5EF4-FFF2-40B4-BE49-F238E27FC236}">
                <a16:creationId xmlns:a16="http://schemas.microsoft.com/office/drawing/2014/main" id="{861965FD-259B-83FE-687D-ACC7853C282B}"/>
              </a:ext>
            </a:extLst>
          </p:cNvPr>
          <p:cNvSpPr txBox="1">
            <a:spLocks noChangeAspect="1"/>
          </p:cNvSpPr>
          <p:nvPr/>
        </p:nvSpPr>
        <p:spPr>
          <a:xfrm>
            <a:off x="7083916" y="5844637"/>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1421"/>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1" name="Text Placeholder 49">
            <a:extLst>
              <a:ext uri="{FF2B5EF4-FFF2-40B4-BE49-F238E27FC236}">
                <a16:creationId xmlns:a16="http://schemas.microsoft.com/office/drawing/2014/main" id="{7221B7B0-83D7-DC2B-FC2F-2702A90483C6}"/>
              </a:ext>
            </a:extLst>
          </p:cNvPr>
          <p:cNvSpPr txBox="1">
            <a:spLocks noChangeAspect="1"/>
          </p:cNvSpPr>
          <p:nvPr/>
        </p:nvSpPr>
        <p:spPr>
          <a:xfrm>
            <a:off x="3112337" y="71156"/>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65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2" name="Text Placeholder 49">
            <a:extLst>
              <a:ext uri="{FF2B5EF4-FFF2-40B4-BE49-F238E27FC236}">
                <a16:creationId xmlns:a16="http://schemas.microsoft.com/office/drawing/2014/main" id="{F3DF2B40-6695-2CB1-91F9-0BE4281C0C73}"/>
              </a:ext>
            </a:extLst>
          </p:cNvPr>
          <p:cNvSpPr txBox="1">
            <a:spLocks noChangeAspect="1"/>
          </p:cNvSpPr>
          <p:nvPr/>
        </p:nvSpPr>
        <p:spPr>
          <a:xfrm>
            <a:off x="10882416" y="5422552"/>
            <a:ext cx="708655" cy="70865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94"/>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3" name="Text Placeholder 49">
            <a:extLst>
              <a:ext uri="{FF2B5EF4-FFF2-40B4-BE49-F238E27FC236}">
                <a16:creationId xmlns:a16="http://schemas.microsoft.com/office/drawing/2014/main" id="{F0C6CF66-FC59-83CD-C4C5-BAFD21E780C0}"/>
              </a:ext>
            </a:extLst>
          </p:cNvPr>
          <p:cNvSpPr txBox="1">
            <a:spLocks noChangeAspect="1"/>
          </p:cNvSpPr>
          <p:nvPr/>
        </p:nvSpPr>
        <p:spPr>
          <a:xfrm>
            <a:off x="5880004" y="1010296"/>
            <a:ext cx="795191" cy="79518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 name="Oval 6">
            <a:extLst>
              <a:ext uri="{FF2B5EF4-FFF2-40B4-BE49-F238E27FC236}">
                <a16:creationId xmlns:a16="http://schemas.microsoft.com/office/drawing/2014/main" id="{7C3D2F81-83DF-888D-1CD5-EC3BDC9C5D6E}"/>
              </a:ext>
            </a:extLst>
          </p:cNvPr>
          <p:cNvSpPr>
            <a:spLocks noChangeAspect="1"/>
          </p:cNvSpPr>
          <p:nvPr/>
        </p:nvSpPr>
        <p:spPr>
          <a:xfrm>
            <a:off x="15110734" y="5349467"/>
            <a:ext cx="1138512" cy="1139660"/>
          </a:xfrm>
          <a:prstGeom prst="ellipse">
            <a:avLst/>
          </a:prstGeom>
          <a:solidFill>
            <a:schemeClr val="bg1">
              <a:alpha val="24000"/>
            </a:schemeClr>
          </a:solidFill>
          <a:ln w="11430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12" name="Group 11">
            <a:extLst>
              <a:ext uri="{FF2B5EF4-FFF2-40B4-BE49-F238E27FC236}">
                <a16:creationId xmlns:a16="http://schemas.microsoft.com/office/drawing/2014/main" id="{9A47EBD7-2B3A-3FEB-51FD-170A49C3BBC8}"/>
              </a:ext>
            </a:extLst>
          </p:cNvPr>
          <p:cNvGrpSpPr>
            <a:grpSpLocks noChangeAspect="1"/>
          </p:cNvGrpSpPr>
          <p:nvPr/>
        </p:nvGrpSpPr>
        <p:grpSpPr>
          <a:xfrm>
            <a:off x="8230839" y="1970549"/>
            <a:ext cx="3910578" cy="3598855"/>
            <a:chOff x="-2347913" y="603251"/>
            <a:chExt cx="3743325" cy="3762375"/>
          </a:xfrm>
          <a:solidFill>
            <a:schemeClr val="accent3"/>
          </a:solidFill>
        </p:grpSpPr>
        <p:sp>
          <p:nvSpPr>
            <p:cNvPr id="13" name="Freeform 33">
              <a:extLst>
                <a:ext uri="{FF2B5EF4-FFF2-40B4-BE49-F238E27FC236}">
                  <a16:creationId xmlns:a16="http://schemas.microsoft.com/office/drawing/2014/main" id="{D54AEAEA-96A7-C6D7-5FD0-C673BC3EBB4A}"/>
                </a:ext>
              </a:extLst>
            </p:cNvPr>
            <p:cNvSpPr>
              <a:spLocks/>
            </p:cNvSpPr>
            <p:nvPr/>
          </p:nvSpPr>
          <p:spPr bwMode="auto">
            <a:xfrm>
              <a:off x="-1706563" y="2809876"/>
              <a:ext cx="3101975" cy="1133475"/>
            </a:xfrm>
            <a:custGeom>
              <a:avLst/>
              <a:gdLst>
                <a:gd name="T0" fmla="*/ 1314 w 1440"/>
                <a:gd name="T1" fmla="*/ 60 h 528"/>
                <a:gd name="T2" fmla="*/ 1049 w 1440"/>
                <a:gd name="T3" fmla="*/ 203 h 528"/>
                <a:gd name="T4" fmla="*/ 1024 w 1440"/>
                <a:gd name="T5" fmla="*/ 216 h 528"/>
                <a:gd name="T6" fmla="*/ 1025 w 1440"/>
                <a:gd name="T7" fmla="*/ 227 h 528"/>
                <a:gd name="T8" fmla="*/ 1001 w 1440"/>
                <a:gd name="T9" fmla="*/ 251 h 528"/>
                <a:gd name="T10" fmla="*/ 999 w 1440"/>
                <a:gd name="T11" fmla="*/ 251 h 528"/>
                <a:gd name="T12" fmla="*/ 817 w 1440"/>
                <a:gd name="T13" fmla="*/ 243 h 528"/>
                <a:gd name="T14" fmla="*/ 657 w 1440"/>
                <a:gd name="T15" fmla="*/ 251 h 528"/>
                <a:gd name="T16" fmla="*/ 629 w 1440"/>
                <a:gd name="T17" fmla="*/ 230 h 528"/>
                <a:gd name="T18" fmla="*/ 650 w 1440"/>
                <a:gd name="T19" fmla="*/ 203 h 528"/>
                <a:gd name="T20" fmla="*/ 650 w 1440"/>
                <a:gd name="T21" fmla="*/ 203 h 528"/>
                <a:gd name="T22" fmla="*/ 819 w 1440"/>
                <a:gd name="T23" fmla="*/ 195 h 528"/>
                <a:gd name="T24" fmla="*/ 974 w 1440"/>
                <a:gd name="T25" fmla="*/ 202 h 528"/>
                <a:gd name="T26" fmla="*/ 841 w 1440"/>
                <a:gd name="T27" fmla="*/ 92 h 528"/>
                <a:gd name="T28" fmla="*/ 627 w 1440"/>
                <a:gd name="T29" fmla="*/ 92 h 528"/>
                <a:gd name="T30" fmla="*/ 506 w 1440"/>
                <a:gd name="T31" fmla="*/ 65 h 528"/>
                <a:gd name="T32" fmla="*/ 484 w 1440"/>
                <a:gd name="T33" fmla="*/ 54 h 528"/>
                <a:gd name="T34" fmla="*/ 140 w 1440"/>
                <a:gd name="T35" fmla="*/ 87 h 528"/>
                <a:gd name="T36" fmla="*/ 88 w 1440"/>
                <a:gd name="T37" fmla="*/ 134 h 528"/>
                <a:gd name="T38" fmla="*/ 0 w 1440"/>
                <a:gd name="T39" fmla="*/ 183 h 528"/>
                <a:gd name="T40" fmla="*/ 105 w 1440"/>
                <a:gd name="T41" fmla="*/ 528 h 528"/>
                <a:gd name="T42" fmla="*/ 253 w 1440"/>
                <a:gd name="T43" fmla="*/ 434 h 528"/>
                <a:gd name="T44" fmla="*/ 254 w 1440"/>
                <a:gd name="T45" fmla="*/ 434 h 528"/>
                <a:gd name="T46" fmla="*/ 358 w 1440"/>
                <a:gd name="T47" fmla="*/ 420 h 528"/>
                <a:gd name="T48" fmla="*/ 679 w 1440"/>
                <a:gd name="T49" fmla="*/ 479 h 528"/>
                <a:gd name="T50" fmla="*/ 905 w 1440"/>
                <a:gd name="T51" fmla="*/ 447 h 528"/>
                <a:gd name="T52" fmla="*/ 1440 w 1440"/>
                <a:gd name="T53" fmla="*/ 80 h 528"/>
                <a:gd name="T54" fmla="*/ 1314 w 1440"/>
                <a:gd name="T55" fmla="*/ 6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0" h="528">
                  <a:moveTo>
                    <a:pt x="1314" y="60"/>
                  </a:moveTo>
                  <a:cubicBezTo>
                    <a:pt x="1049" y="203"/>
                    <a:pt x="1049" y="203"/>
                    <a:pt x="1049" y="203"/>
                  </a:cubicBezTo>
                  <a:cubicBezTo>
                    <a:pt x="1024" y="216"/>
                    <a:pt x="1024" y="216"/>
                    <a:pt x="1024" y="216"/>
                  </a:cubicBezTo>
                  <a:cubicBezTo>
                    <a:pt x="1024" y="220"/>
                    <a:pt x="1025" y="224"/>
                    <a:pt x="1025" y="227"/>
                  </a:cubicBezTo>
                  <a:cubicBezTo>
                    <a:pt x="1025" y="241"/>
                    <a:pt x="1014" y="251"/>
                    <a:pt x="1001" y="251"/>
                  </a:cubicBezTo>
                  <a:cubicBezTo>
                    <a:pt x="1000" y="251"/>
                    <a:pt x="1000" y="251"/>
                    <a:pt x="999" y="251"/>
                  </a:cubicBezTo>
                  <a:cubicBezTo>
                    <a:pt x="817" y="243"/>
                    <a:pt x="817" y="243"/>
                    <a:pt x="817" y="243"/>
                  </a:cubicBezTo>
                  <a:cubicBezTo>
                    <a:pt x="763" y="241"/>
                    <a:pt x="710" y="243"/>
                    <a:pt x="657" y="251"/>
                  </a:cubicBezTo>
                  <a:cubicBezTo>
                    <a:pt x="644" y="253"/>
                    <a:pt x="631" y="244"/>
                    <a:pt x="629" y="230"/>
                  </a:cubicBezTo>
                  <a:cubicBezTo>
                    <a:pt x="627" y="217"/>
                    <a:pt x="637" y="205"/>
                    <a:pt x="650" y="203"/>
                  </a:cubicBezTo>
                  <a:cubicBezTo>
                    <a:pt x="650" y="203"/>
                    <a:pt x="650" y="203"/>
                    <a:pt x="650" y="203"/>
                  </a:cubicBezTo>
                  <a:cubicBezTo>
                    <a:pt x="706" y="195"/>
                    <a:pt x="763" y="193"/>
                    <a:pt x="819" y="195"/>
                  </a:cubicBezTo>
                  <a:cubicBezTo>
                    <a:pt x="974" y="202"/>
                    <a:pt x="974" y="202"/>
                    <a:pt x="974" y="202"/>
                  </a:cubicBezTo>
                  <a:cubicBezTo>
                    <a:pt x="962" y="139"/>
                    <a:pt x="906" y="92"/>
                    <a:pt x="841" y="92"/>
                  </a:cubicBezTo>
                  <a:cubicBezTo>
                    <a:pt x="627" y="92"/>
                    <a:pt x="627" y="92"/>
                    <a:pt x="627" y="92"/>
                  </a:cubicBezTo>
                  <a:cubicBezTo>
                    <a:pt x="585" y="92"/>
                    <a:pt x="544" y="83"/>
                    <a:pt x="506" y="65"/>
                  </a:cubicBezTo>
                  <a:cubicBezTo>
                    <a:pt x="484" y="54"/>
                    <a:pt x="484" y="54"/>
                    <a:pt x="484" y="54"/>
                  </a:cubicBezTo>
                  <a:cubicBezTo>
                    <a:pt x="372" y="0"/>
                    <a:pt x="240" y="12"/>
                    <a:pt x="140" y="87"/>
                  </a:cubicBezTo>
                  <a:cubicBezTo>
                    <a:pt x="88" y="134"/>
                    <a:pt x="88" y="134"/>
                    <a:pt x="88" y="134"/>
                  </a:cubicBezTo>
                  <a:cubicBezTo>
                    <a:pt x="62" y="156"/>
                    <a:pt x="32" y="173"/>
                    <a:pt x="0" y="183"/>
                  </a:cubicBezTo>
                  <a:cubicBezTo>
                    <a:pt x="105" y="528"/>
                    <a:pt x="105" y="528"/>
                    <a:pt x="105" y="528"/>
                  </a:cubicBezTo>
                  <a:cubicBezTo>
                    <a:pt x="253" y="434"/>
                    <a:pt x="253" y="434"/>
                    <a:pt x="253" y="434"/>
                  </a:cubicBezTo>
                  <a:cubicBezTo>
                    <a:pt x="253" y="434"/>
                    <a:pt x="254" y="434"/>
                    <a:pt x="254" y="434"/>
                  </a:cubicBezTo>
                  <a:cubicBezTo>
                    <a:pt x="286" y="416"/>
                    <a:pt x="323" y="411"/>
                    <a:pt x="358" y="420"/>
                  </a:cubicBezTo>
                  <a:cubicBezTo>
                    <a:pt x="679" y="479"/>
                    <a:pt x="679" y="479"/>
                    <a:pt x="679" y="479"/>
                  </a:cubicBezTo>
                  <a:cubicBezTo>
                    <a:pt x="756" y="492"/>
                    <a:pt x="835" y="481"/>
                    <a:pt x="905" y="447"/>
                  </a:cubicBezTo>
                  <a:cubicBezTo>
                    <a:pt x="1440" y="80"/>
                    <a:pt x="1440" y="80"/>
                    <a:pt x="1440" y="80"/>
                  </a:cubicBezTo>
                  <a:cubicBezTo>
                    <a:pt x="1407" y="46"/>
                    <a:pt x="1356" y="37"/>
                    <a:pt x="1314" y="60"/>
                  </a:cubicBezTo>
                  <a:close/>
                </a:path>
              </a:pathLst>
            </a:custGeom>
            <a:solidFill>
              <a:schemeClr val="accent1">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4" name="Freeform 34">
              <a:extLst>
                <a:ext uri="{FF2B5EF4-FFF2-40B4-BE49-F238E27FC236}">
                  <a16:creationId xmlns:a16="http://schemas.microsoft.com/office/drawing/2014/main" id="{AA10E3F0-0081-47C8-0CF5-AD32C45270A6}"/>
                </a:ext>
              </a:extLst>
            </p:cNvPr>
            <p:cNvSpPr>
              <a:spLocks/>
            </p:cNvSpPr>
            <p:nvPr/>
          </p:nvSpPr>
          <p:spPr bwMode="auto">
            <a:xfrm>
              <a:off x="415925" y="2835276"/>
              <a:ext cx="544513" cy="333375"/>
            </a:xfrm>
            <a:custGeom>
              <a:avLst/>
              <a:gdLst>
                <a:gd name="T0" fmla="*/ 42 w 253"/>
                <a:gd name="T1" fmla="*/ 148 h 155"/>
                <a:gd name="T2" fmla="*/ 253 w 253"/>
                <a:gd name="T3" fmla="*/ 35 h 155"/>
                <a:gd name="T4" fmla="*/ 163 w 253"/>
                <a:gd name="T5" fmla="*/ 15 h 155"/>
                <a:gd name="T6" fmla="*/ 0 w 253"/>
                <a:gd name="T7" fmla="*/ 102 h 155"/>
                <a:gd name="T8" fmla="*/ 29 w 253"/>
                <a:gd name="T9" fmla="*/ 155 h 155"/>
                <a:gd name="T10" fmla="*/ 42 w 253"/>
                <a:gd name="T11" fmla="*/ 148 h 155"/>
              </a:gdLst>
              <a:ahLst/>
              <a:cxnLst>
                <a:cxn ang="0">
                  <a:pos x="T0" y="T1"/>
                </a:cxn>
                <a:cxn ang="0">
                  <a:pos x="T2" y="T3"/>
                </a:cxn>
                <a:cxn ang="0">
                  <a:pos x="T4" y="T5"/>
                </a:cxn>
                <a:cxn ang="0">
                  <a:pos x="T6" y="T7"/>
                </a:cxn>
                <a:cxn ang="0">
                  <a:pos x="T8" y="T9"/>
                </a:cxn>
                <a:cxn ang="0">
                  <a:pos x="T10" y="T11"/>
                </a:cxn>
              </a:cxnLst>
              <a:rect l="0" t="0" r="r" b="b"/>
              <a:pathLst>
                <a:path w="253" h="155">
                  <a:moveTo>
                    <a:pt x="42" y="148"/>
                  </a:moveTo>
                  <a:cubicBezTo>
                    <a:pt x="253" y="35"/>
                    <a:pt x="253" y="35"/>
                    <a:pt x="253" y="35"/>
                  </a:cubicBezTo>
                  <a:cubicBezTo>
                    <a:pt x="229" y="12"/>
                    <a:pt x="192" y="0"/>
                    <a:pt x="163" y="15"/>
                  </a:cubicBezTo>
                  <a:cubicBezTo>
                    <a:pt x="0" y="102"/>
                    <a:pt x="0" y="102"/>
                    <a:pt x="0" y="102"/>
                  </a:cubicBezTo>
                  <a:cubicBezTo>
                    <a:pt x="13" y="118"/>
                    <a:pt x="23" y="136"/>
                    <a:pt x="29" y="155"/>
                  </a:cubicBezTo>
                  <a:lnTo>
                    <a:pt x="42" y="148"/>
                  </a:lnTo>
                  <a:close/>
                </a:path>
              </a:pathLst>
            </a:custGeom>
            <a:solidFill>
              <a:schemeClr val="accent1">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5" name="Oval 35">
              <a:extLst>
                <a:ext uri="{FF2B5EF4-FFF2-40B4-BE49-F238E27FC236}">
                  <a16:creationId xmlns:a16="http://schemas.microsoft.com/office/drawing/2014/main" id="{AC7C2C54-9A5C-2264-9CA2-88719099C2CF}"/>
                </a:ext>
              </a:extLst>
            </p:cNvPr>
            <p:cNvSpPr>
              <a:spLocks noChangeArrowheads="1"/>
            </p:cNvSpPr>
            <p:nvPr/>
          </p:nvSpPr>
          <p:spPr bwMode="auto">
            <a:xfrm>
              <a:off x="-1908175" y="4094163"/>
              <a:ext cx="120650" cy="1174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6" name="Freeform 36">
              <a:extLst>
                <a:ext uri="{FF2B5EF4-FFF2-40B4-BE49-F238E27FC236}">
                  <a16:creationId xmlns:a16="http://schemas.microsoft.com/office/drawing/2014/main" id="{37E1C4F5-BBFA-B19E-2476-4F88691320C2}"/>
                </a:ext>
              </a:extLst>
            </p:cNvPr>
            <p:cNvSpPr>
              <a:spLocks/>
            </p:cNvSpPr>
            <p:nvPr/>
          </p:nvSpPr>
          <p:spPr bwMode="auto">
            <a:xfrm>
              <a:off x="188912" y="2805113"/>
              <a:ext cx="379413" cy="173038"/>
            </a:xfrm>
            <a:custGeom>
              <a:avLst/>
              <a:gdLst>
                <a:gd name="T0" fmla="*/ 52 w 176"/>
                <a:gd name="T1" fmla="*/ 22 h 81"/>
                <a:gd name="T2" fmla="*/ 52 w 176"/>
                <a:gd name="T3" fmla="*/ 23 h 81"/>
                <a:gd name="T4" fmla="*/ 0 w 176"/>
                <a:gd name="T5" fmla="*/ 51 h 81"/>
                <a:gd name="T6" fmla="*/ 69 w 176"/>
                <a:gd name="T7" fmla="*/ 81 h 81"/>
                <a:gd name="T8" fmla="*/ 176 w 176"/>
                <a:gd name="T9" fmla="*/ 24 h 81"/>
                <a:gd name="T10" fmla="*/ 52 w 176"/>
                <a:gd name="T11" fmla="*/ 22 h 81"/>
              </a:gdLst>
              <a:ahLst/>
              <a:cxnLst>
                <a:cxn ang="0">
                  <a:pos x="T0" y="T1"/>
                </a:cxn>
                <a:cxn ang="0">
                  <a:pos x="T2" y="T3"/>
                </a:cxn>
                <a:cxn ang="0">
                  <a:pos x="T4" y="T5"/>
                </a:cxn>
                <a:cxn ang="0">
                  <a:pos x="T6" y="T7"/>
                </a:cxn>
                <a:cxn ang="0">
                  <a:pos x="T8" y="T9"/>
                </a:cxn>
                <a:cxn ang="0">
                  <a:pos x="T10" y="T11"/>
                </a:cxn>
              </a:cxnLst>
              <a:rect l="0" t="0" r="r" b="b"/>
              <a:pathLst>
                <a:path w="176" h="81">
                  <a:moveTo>
                    <a:pt x="52" y="22"/>
                  </a:moveTo>
                  <a:cubicBezTo>
                    <a:pt x="52" y="23"/>
                    <a:pt x="52" y="23"/>
                    <a:pt x="52" y="23"/>
                  </a:cubicBezTo>
                  <a:cubicBezTo>
                    <a:pt x="0" y="51"/>
                    <a:pt x="0" y="51"/>
                    <a:pt x="0" y="51"/>
                  </a:cubicBezTo>
                  <a:cubicBezTo>
                    <a:pt x="25" y="56"/>
                    <a:pt x="49" y="66"/>
                    <a:pt x="69" y="81"/>
                  </a:cubicBezTo>
                  <a:cubicBezTo>
                    <a:pt x="176" y="24"/>
                    <a:pt x="176" y="24"/>
                    <a:pt x="176" y="24"/>
                  </a:cubicBezTo>
                  <a:cubicBezTo>
                    <a:pt x="138" y="1"/>
                    <a:pt x="91" y="0"/>
                    <a:pt x="52" y="22"/>
                  </a:cubicBezTo>
                  <a:close/>
                </a:path>
              </a:pathLst>
            </a:custGeom>
            <a:solidFill>
              <a:schemeClr val="accent1">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7" name="Freeform 37">
              <a:extLst>
                <a:ext uri="{FF2B5EF4-FFF2-40B4-BE49-F238E27FC236}">
                  <a16:creationId xmlns:a16="http://schemas.microsoft.com/office/drawing/2014/main" id="{ED2D008D-2197-7AB6-1F7D-34DEF53F9B3D}"/>
                </a:ext>
              </a:extLst>
            </p:cNvPr>
            <p:cNvSpPr>
              <a:spLocks noEditPoints="1"/>
            </p:cNvSpPr>
            <p:nvPr/>
          </p:nvSpPr>
          <p:spPr bwMode="auto">
            <a:xfrm>
              <a:off x="-2347913" y="2955926"/>
              <a:ext cx="889000" cy="1409700"/>
            </a:xfrm>
            <a:custGeom>
              <a:avLst/>
              <a:gdLst>
                <a:gd name="T0" fmla="*/ 0 w 413"/>
                <a:gd name="T1" fmla="*/ 0 h 657"/>
                <a:gd name="T2" fmla="*/ 80 w 413"/>
                <a:gd name="T3" fmla="*/ 657 h 657"/>
                <a:gd name="T4" fmla="*/ 413 w 413"/>
                <a:gd name="T5" fmla="*/ 657 h 657"/>
                <a:gd name="T6" fmla="*/ 213 w 413"/>
                <a:gd name="T7" fmla="*/ 0 h 657"/>
                <a:gd name="T8" fmla="*/ 0 w 413"/>
                <a:gd name="T9" fmla="*/ 0 h 657"/>
                <a:gd name="T10" fmla="*/ 308 w 413"/>
                <a:gd name="T11" fmla="*/ 558 h 657"/>
                <a:gd name="T12" fmla="*/ 232 w 413"/>
                <a:gd name="T13" fmla="*/ 633 h 657"/>
                <a:gd name="T14" fmla="*/ 156 w 413"/>
                <a:gd name="T15" fmla="*/ 558 h 657"/>
                <a:gd name="T16" fmla="*/ 232 w 413"/>
                <a:gd name="T17" fmla="*/ 482 h 657"/>
                <a:gd name="T18" fmla="*/ 232 w 413"/>
                <a:gd name="T19" fmla="*/ 482 h 657"/>
                <a:gd name="T20" fmla="*/ 308 w 413"/>
                <a:gd name="T21" fmla="*/ 558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3" h="657">
                  <a:moveTo>
                    <a:pt x="0" y="0"/>
                  </a:moveTo>
                  <a:cubicBezTo>
                    <a:pt x="80" y="657"/>
                    <a:pt x="80" y="657"/>
                    <a:pt x="80" y="657"/>
                  </a:cubicBezTo>
                  <a:cubicBezTo>
                    <a:pt x="413" y="657"/>
                    <a:pt x="413" y="657"/>
                    <a:pt x="413" y="657"/>
                  </a:cubicBezTo>
                  <a:cubicBezTo>
                    <a:pt x="213" y="0"/>
                    <a:pt x="213" y="0"/>
                    <a:pt x="213" y="0"/>
                  </a:cubicBezTo>
                  <a:lnTo>
                    <a:pt x="0" y="0"/>
                  </a:lnTo>
                  <a:close/>
                  <a:moveTo>
                    <a:pt x="308" y="558"/>
                  </a:moveTo>
                  <a:cubicBezTo>
                    <a:pt x="308" y="599"/>
                    <a:pt x="274" y="633"/>
                    <a:pt x="232" y="633"/>
                  </a:cubicBezTo>
                  <a:cubicBezTo>
                    <a:pt x="190" y="633"/>
                    <a:pt x="156" y="599"/>
                    <a:pt x="156" y="558"/>
                  </a:cubicBezTo>
                  <a:cubicBezTo>
                    <a:pt x="156" y="516"/>
                    <a:pt x="190" y="482"/>
                    <a:pt x="232" y="482"/>
                  </a:cubicBezTo>
                  <a:cubicBezTo>
                    <a:pt x="232" y="482"/>
                    <a:pt x="232" y="482"/>
                    <a:pt x="232" y="482"/>
                  </a:cubicBezTo>
                  <a:cubicBezTo>
                    <a:pt x="274" y="482"/>
                    <a:pt x="308" y="516"/>
                    <a:pt x="308" y="5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8" name="Freeform 38">
              <a:extLst>
                <a:ext uri="{FF2B5EF4-FFF2-40B4-BE49-F238E27FC236}">
                  <a16:creationId xmlns:a16="http://schemas.microsoft.com/office/drawing/2014/main" id="{337F6886-5321-CE97-E890-53DE310CCA86}"/>
                </a:ext>
              </a:extLst>
            </p:cNvPr>
            <p:cNvSpPr>
              <a:spLocks/>
            </p:cNvSpPr>
            <p:nvPr/>
          </p:nvSpPr>
          <p:spPr bwMode="auto">
            <a:xfrm>
              <a:off x="-755650" y="603251"/>
              <a:ext cx="576263" cy="746125"/>
            </a:xfrm>
            <a:custGeom>
              <a:avLst/>
              <a:gdLst>
                <a:gd name="T0" fmla="*/ 134 w 268"/>
                <a:gd name="T1" fmla="*/ 347 h 347"/>
                <a:gd name="T2" fmla="*/ 268 w 268"/>
                <a:gd name="T3" fmla="*/ 213 h 347"/>
                <a:gd name="T4" fmla="*/ 268 w 268"/>
                <a:gd name="T5" fmla="*/ 134 h 347"/>
                <a:gd name="T6" fmla="*/ 134 w 268"/>
                <a:gd name="T7" fmla="*/ 0 h 347"/>
                <a:gd name="T8" fmla="*/ 0 w 268"/>
                <a:gd name="T9" fmla="*/ 134 h 347"/>
                <a:gd name="T10" fmla="*/ 0 w 268"/>
                <a:gd name="T11" fmla="*/ 213 h 347"/>
                <a:gd name="T12" fmla="*/ 134 w 268"/>
                <a:gd name="T13" fmla="*/ 347 h 347"/>
              </a:gdLst>
              <a:ahLst/>
              <a:cxnLst>
                <a:cxn ang="0">
                  <a:pos x="T0" y="T1"/>
                </a:cxn>
                <a:cxn ang="0">
                  <a:pos x="T2" y="T3"/>
                </a:cxn>
                <a:cxn ang="0">
                  <a:pos x="T4" y="T5"/>
                </a:cxn>
                <a:cxn ang="0">
                  <a:pos x="T6" y="T7"/>
                </a:cxn>
                <a:cxn ang="0">
                  <a:pos x="T8" y="T9"/>
                </a:cxn>
                <a:cxn ang="0">
                  <a:pos x="T10" y="T11"/>
                </a:cxn>
                <a:cxn ang="0">
                  <a:pos x="T12" y="T13"/>
                </a:cxn>
              </a:cxnLst>
              <a:rect l="0" t="0" r="r" b="b"/>
              <a:pathLst>
                <a:path w="268" h="347">
                  <a:moveTo>
                    <a:pt x="134" y="347"/>
                  </a:moveTo>
                  <a:cubicBezTo>
                    <a:pt x="208" y="347"/>
                    <a:pt x="268" y="287"/>
                    <a:pt x="268" y="213"/>
                  </a:cubicBezTo>
                  <a:cubicBezTo>
                    <a:pt x="268" y="134"/>
                    <a:pt x="268" y="134"/>
                    <a:pt x="268" y="134"/>
                  </a:cubicBezTo>
                  <a:cubicBezTo>
                    <a:pt x="268" y="60"/>
                    <a:pt x="208" y="0"/>
                    <a:pt x="134" y="0"/>
                  </a:cubicBezTo>
                  <a:cubicBezTo>
                    <a:pt x="60" y="0"/>
                    <a:pt x="0" y="60"/>
                    <a:pt x="0" y="134"/>
                  </a:cubicBezTo>
                  <a:cubicBezTo>
                    <a:pt x="0" y="213"/>
                    <a:pt x="0" y="213"/>
                    <a:pt x="0" y="213"/>
                  </a:cubicBezTo>
                  <a:cubicBezTo>
                    <a:pt x="0" y="287"/>
                    <a:pt x="60" y="347"/>
                    <a:pt x="134" y="347"/>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9" name="Freeform 39">
              <a:extLst>
                <a:ext uri="{FF2B5EF4-FFF2-40B4-BE49-F238E27FC236}">
                  <a16:creationId xmlns:a16="http://schemas.microsoft.com/office/drawing/2014/main" id="{19AD34DB-FCCC-945B-EBB4-AAD72118F413}"/>
                </a:ext>
              </a:extLst>
            </p:cNvPr>
            <p:cNvSpPr>
              <a:spLocks/>
            </p:cNvSpPr>
            <p:nvPr/>
          </p:nvSpPr>
          <p:spPr bwMode="auto">
            <a:xfrm>
              <a:off x="282575" y="820738"/>
              <a:ext cx="493713" cy="639763"/>
            </a:xfrm>
            <a:custGeom>
              <a:avLst/>
              <a:gdLst>
                <a:gd name="T0" fmla="*/ 115 w 229"/>
                <a:gd name="T1" fmla="*/ 298 h 298"/>
                <a:gd name="T2" fmla="*/ 229 w 229"/>
                <a:gd name="T3" fmla="*/ 184 h 298"/>
                <a:gd name="T4" fmla="*/ 229 w 229"/>
                <a:gd name="T5" fmla="*/ 114 h 298"/>
                <a:gd name="T6" fmla="*/ 115 w 229"/>
                <a:gd name="T7" fmla="*/ 0 h 298"/>
                <a:gd name="T8" fmla="*/ 0 w 229"/>
                <a:gd name="T9" fmla="*/ 114 h 298"/>
                <a:gd name="T10" fmla="*/ 0 w 229"/>
                <a:gd name="T11" fmla="*/ 114 h 298"/>
                <a:gd name="T12" fmla="*/ 0 w 229"/>
                <a:gd name="T13" fmla="*/ 184 h 298"/>
                <a:gd name="T14" fmla="*/ 115 w 229"/>
                <a:gd name="T15" fmla="*/ 29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298">
                  <a:moveTo>
                    <a:pt x="115" y="298"/>
                  </a:moveTo>
                  <a:cubicBezTo>
                    <a:pt x="178" y="298"/>
                    <a:pt x="229" y="247"/>
                    <a:pt x="229" y="184"/>
                  </a:cubicBezTo>
                  <a:cubicBezTo>
                    <a:pt x="229" y="114"/>
                    <a:pt x="229" y="114"/>
                    <a:pt x="229" y="114"/>
                  </a:cubicBezTo>
                  <a:cubicBezTo>
                    <a:pt x="229" y="51"/>
                    <a:pt x="178" y="0"/>
                    <a:pt x="115" y="0"/>
                  </a:cubicBezTo>
                  <a:cubicBezTo>
                    <a:pt x="51" y="0"/>
                    <a:pt x="0" y="51"/>
                    <a:pt x="0" y="114"/>
                  </a:cubicBezTo>
                  <a:cubicBezTo>
                    <a:pt x="0" y="114"/>
                    <a:pt x="0" y="114"/>
                    <a:pt x="0" y="114"/>
                  </a:cubicBezTo>
                  <a:cubicBezTo>
                    <a:pt x="0" y="184"/>
                    <a:pt x="0" y="184"/>
                    <a:pt x="0" y="184"/>
                  </a:cubicBezTo>
                  <a:cubicBezTo>
                    <a:pt x="0" y="247"/>
                    <a:pt x="51" y="298"/>
                    <a:pt x="115" y="298"/>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0" name="Freeform 40">
              <a:extLst>
                <a:ext uri="{FF2B5EF4-FFF2-40B4-BE49-F238E27FC236}">
                  <a16:creationId xmlns:a16="http://schemas.microsoft.com/office/drawing/2014/main" id="{BF4C9342-B077-1A5A-DD6C-AD20A4C48A84}"/>
                </a:ext>
              </a:extLst>
            </p:cNvPr>
            <p:cNvSpPr>
              <a:spLocks/>
            </p:cNvSpPr>
            <p:nvPr/>
          </p:nvSpPr>
          <p:spPr bwMode="auto">
            <a:xfrm>
              <a:off x="-1712913" y="820738"/>
              <a:ext cx="493713" cy="639763"/>
            </a:xfrm>
            <a:custGeom>
              <a:avLst/>
              <a:gdLst>
                <a:gd name="T0" fmla="*/ 115 w 229"/>
                <a:gd name="T1" fmla="*/ 298 h 298"/>
                <a:gd name="T2" fmla="*/ 229 w 229"/>
                <a:gd name="T3" fmla="*/ 184 h 298"/>
                <a:gd name="T4" fmla="*/ 229 w 229"/>
                <a:gd name="T5" fmla="*/ 114 h 298"/>
                <a:gd name="T6" fmla="*/ 114 w 229"/>
                <a:gd name="T7" fmla="*/ 1 h 298"/>
                <a:gd name="T8" fmla="*/ 0 w 229"/>
                <a:gd name="T9" fmla="*/ 114 h 298"/>
                <a:gd name="T10" fmla="*/ 0 w 229"/>
                <a:gd name="T11" fmla="*/ 184 h 298"/>
                <a:gd name="T12" fmla="*/ 115 w 229"/>
                <a:gd name="T13" fmla="*/ 298 h 298"/>
              </a:gdLst>
              <a:ahLst/>
              <a:cxnLst>
                <a:cxn ang="0">
                  <a:pos x="T0" y="T1"/>
                </a:cxn>
                <a:cxn ang="0">
                  <a:pos x="T2" y="T3"/>
                </a:cxn>
                <a:cxn ang="0">
                  <a:pos x="T4" y="T5"/>
                </a:cxn>
                <a:cxn ang="0">
                  <a:pos x="T6" y="T7"/>
                </a:cxn>
                <a:cxn ang="0">
                  <a:pos x="T8" y="T9"/>
                </a:cxn>
                <a:cxn ang="0">
                  <a:pos x="T10" y="T11"/>
                </a:cxn>
                <a:cxn ang="0">
                  <a:pos x="T12" y="T13"/>
                </a:cxn>
              </a:cxnLst>
              <a:rect l="0" t="0" r="r" b="b"/>
              <a:pathLst>
                <a:path w="229" h="298">
                  <a:moveTo>
                    <a:pt x="115" y="298"/>
                  </a:moveTo>
                  <a:cubicBezTo>
                    <a:pt x="178" y="298"/>
                    <a:pt x="229" y="247"/>
                    <a:pt x="229" y="184"/>
                  </a:cubicBezTo>
                  <a:cubicBezTo>
                    <a:pt x="229" y="114"/>
                    <a:pt x="229" y="114"/>
                    <a:pt x="229" y="114"/>
                  </a:cubicBezTo>
                  <a:cubicBezTo>
                    <a:pt x="229" y="51"/>
                    <a:pt x="177" y="0"/>
                    <a:pt x="114" y="1"/>
                  </a:cubicBezTo>
                  <a:cubicBezTo>
                    <a:pt x="51" y="1"/>
                    <a:pt x="1" y="52"/>
                    <a:pt x="0" y="114"/>
                  </a:cubicBezTo>
                  <a:cubicBezTo>
                    <a:pt x="0" y="184"/>
                    <a:pt x="0" y="184"/>
                    <a:pt x="0" y="184"/>
                  </a:cubicBezTo>
                  <a:cubicBezTo>
                    <a:pt x="0" y="247"/>
                    <a:pt x="51" y="298"/>
                    <a:pt x="115" y="298"/>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1" name="Freeform 41">
              <a:extLst>
                <a:ext uri="{FF2B5EF4-FFF2-40B4-BE49-F238E27FC236}">
                  <a16:creationId xmlns:a16="http://schemas.microsoft.com/office/drawing/2014/main" id="{255C25B1-5279-8CC4-DDED-184143A64479}"/>
                </a:ext>
              </a:extLst>
            </p:cNvPr>
            <p:cNvSpPr>
              <a:spLocks/>
            </p:cNvSpPr>
            <p:nvPr/>
          </p:nvSpPr>
          <p:spPr bwMode="auto">
            <a:xfrm>
              <a:off x="168275" y="1677988"/>
              <a:ext cx="863600" cy="563563"/>
            </a:xfrm>
            <a:custGeom>
              <a:avLst/>
              <a:gdLst>
                <a:gd name="T0" fmla="*/ 401 w 401"/>
                <a:gd name="T1" fmla="*/ 131 h 263"/>
                <a:gd name="T2" fmla="*/ 288 w 401"/>
                <a:gd name="T3" fmla="*/ 0 h 263"/>
                <a:gd name="T4" fmla="*/ 65 w 401"/>
                <a:gd name="T5" fmla="*/ 13 h 263"/>
                <a:gd name="T6" fmla="*/ 51 w 401"/>
                <a:gd name="T7" fmla="*/ 0 h 263"/>
                <a:gd name="T8" fmla="*/ 0 w 401"/>
                <a:gd name="T9" fmla="*/ 17 h 263"/>
                <a:gd name="T10" fmla="*/ 22 w 401"/>
                <a:gd name="T11" fmla="*/ 109 h 263"/>
                <a:gd name="T12" fmla="*/ 22 w 401"/>
                <a:gd name="T13" fmla="*/ 263 h 263"/>
                <a:gd name="T14" fmla="*/ 401 w 401"/>
                <a:gd name="T15" fmla="*/ 263 h 263"/>
                <a:gd name="T16" fmla="*/ 401 w 401"/>
                <a:gd name="T17" fmla="*/ 13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263">
                  <a:moveTo>
                    <a:pt x="401" y="131"/>
                  </a:moveTo>
                  <a:cubicBezTo>
                    <a:pt x="400" y="66"/>
                    <a:pt x="353" y="10"/>
                    <a:pt x="288" y="0"/>
                  </a:cubicBezTo>
                  <a:cubicBezTo>
                    <a:pt x="230" y="66"/>
                    <a:pt x="130" y="72"/>
                    <a:pt x="65" y="13"/>
                  </a:cubicBezTo>
                  <a:cubicBezTo>
                    <a:pt x="60" y="9"/>
                    <a:pt x="56" y="5"/>
                    <a:pt x="51" y="0"/>
                  </a:cubicBezTo>
                  <a:cubicBezTo>
                    <a:pt x="33" y="2"/>
                    <a:pt x="16" y="8"/>
                    <a:pt x="0" y="17"/>
                  </a:cubicBezTo>
                  <a:cubicBezTo>
                    <a:pt x="15" y="45"/>
                    <a:pt x="23" y="77"/>
                    <a:pt x="22" y="109"/>
                  </a:cubicBezTo>
                  <a:cubicBezTo>
                    <a:pt x="22" y="263"/>
                    <a:pt x="22" y="263"/>
                    <a:pt x="22" y="263"/>
                  </a:cubicBezTo>
                  <a:cubicBezTo>
                    <a:pt x="401" y="263"/>
                    <a:pt x="401" y="263"/>
                    <a:pt x="401" y="263"/>
                  </a:cubicBezTo>
                  <a:lnTo>
                    <a:pt x="401" y="131"/>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2" name="Freeform 42">
              <a:extLst>
                <a:ext uri="{FF2B5EF4-FFF2-40B4-BE49-F238E27FC236}">
                  <a16:creationId xmlns:a16="http://schemas.microsoft.com/office/drawing/2014/main" id="{DBFC1627-C741-1AC4-51C3-496594D0DCF2}"/>
                </a:ext>
              </a:extLst>
            </p:cNvPr>
            <p:cNvSpPr>
              <a:spLocks/>
            </p:cNvSpPr>
            <p:nvPr/>
          </p:nvSpPr>
          <p:spPr bwMode="auto">
            <a:xfrm>
              <a:off x="-1049338" y="1581151"/>
              <a:ext cx="1163638" cy="830263"/>
            </a:xfrm>
            <a:custGeom>
              <a:avLst/>
              <a:gdLst>
                <a:gd name="T0" fmla="*/ 0 w 540"/>
                <a:gd name="T1" fmla="*/ 154 h 387"/>
                <a:gd name="T2" fmla="*/ 0 w 540"/>
                <a:gd name="T3" fmla="*/ 387 h 387"/>
                <a:gd name="T4" fmla="*/ 540 w 540"/>
                <a:gd name="T5" fmla="*/ 387 h 387"/>
                <a:gd name="T6" fmla="*/ 540 w 540"/>
                <a:gd name="T7" fmla="*/ 154 h 387"/>
                <a:gd name="T8" fmla="*/ 406 w 540"/>
                <a:gd name="T9" fmla="*/ 1 h 387"/>
                <a:gd name="T10" fmla="*/ 156 w 540"/>
                <a:gd name="T11" fmla="*/ 18 h 387"/>
                <a:gd name="T12" fmla="*/ 139 w 540"/>
                <a:gd name="T13" fmla="*/ 0 h 387"/>
                <a:gd name="T14" fmla="*/ 0 w 540"/>
                <a:gd name="T15" fmla="*/ 154 h 3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0" h="387">
                  <a:moveTo>
                    <a:pt x="0" y="154"/>
                  </a:moveTo>
                  <a:cubicBezTo>
                    <a:pt x="0" y="387"/>
                    <a:pt x="0" y="387"/>
                    <a:pt x="0" y="387"/>
                  </a:cubicBezTo>
                  <a:cubicBezTo>
                    <a:pt x="540" y="387"/>
                    <a:pt x="540" y="387"/>
                    <a:pt x="540" y="387"/>
                  </a:cubicBezTo>
                  <a:cubicBezTo>
                    <a:pt x="540" y="154"/>
                    <a:pt x="540" y="154"/>
                    <a:pt x="540" y="154"/>
                  </a:cubicBezTo>
                  <a:cubicBezTo>
                    <a:pt x="539" y="77"/>
                    <a:pt x="483" y="12"/>
                    <a:pt x="406" y="1"/>
                  </a:cubicBezTo>
                  <a:cubicBezTo>
                    <a:pt x="342" y="75"/>
                    <a:pt x="230" y="83"/>
                    <a:pt x="156" y="18"/>
                  </a:cubicBezTo>
                  <a:cubicBezTo>
                    <a:pt x="150" y="13"/>
                    <a:pt x="144" y="7"/>
                    <a:pt x="139" y="0"/>
                  </a:cubicBezTo>
                  <a:cubicBezTo>
                    <a:pt x="60" y="9"/>
                    <a:pt x="1" y="75"/>
                    <a:pt x="0" y="154"/>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3" name="Freeform 43">
              <a:extLst>
                <a:ext uri="{FF2B5EF4-FFF2-40B4-BE49-F238E27FC236}">
                  <a16:creationId xmlns:a16="http://schemas.microsoft.com/office/drawing/2014/main" id="{840399C2-6612-1689-B963-BFEF7D7EC3A9}"/>
                </a:ext>
              </a:extLst>
            </p:cNvPr>
            <p:cNvSpPr>
              <a:spLocks/>
            </p:cNvSpPr>
            <p:nvPr/>
          </p:nvSpPr>
          <p:spPr bwMode="auto">
            <a:xfrm>
              <a:off x="-1966913" y="1677988"/>
              <a:ext cx="862013" cy="563563"/>
            </a:xfrm>
            <a:custGeom>
              <a:avLst/>
              <a:gdLst>
                <a:gd name="T0" fmla="*/ 0 w 400"/>
                <a:gd name="T1" fmla="*/ 131 h 263"/>
                <a:gd name="T2" fmla="*/ 0 w 400"/>
                <a:gd name="T3" fmla="*/ 263 h 263"/>
                <a:gd name="T4" fmla="*/ 378 w 400"/>
                <a:gd name="T5" fmla="*/ 263 h 263"/>
                <a:gd name="T6" fmla="*/ 378 w 400"/>
                <a:gd name="T7" fmla="*/ 109 h 263"/>
                <a:gd name="T8" fmla="*/ 400 w 400"/>
                <a:gd name="T9" fmla="*/ 17 h 263"/>
                <a:gd name="T10" fmla="*/ 353 w 400"/>
                <a:gd name="T11" fmla="*/ 0 h 263"/>
                <a:gd name="T12" fmla="*/ 130 w 400"/>
                <a:gd name="T13" fmla="*/ 13 h 263"/>
                <a:gd name="T14" fmla="*/ 117 w 400"/>
                <a:gd name="T15" fmla="*/ 0 h 263"/>
                <a:gd name="T16" fmla="*/ 0 w 400"/>
                <a:gd name="T17" fmla="*/ 13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0" h="263">
                  <a:moveTo>
                    <a:pt x="0" y="131"/>
                  </a:moveTo>
                  <a:cubicBezTo>
                    <a:pt x="0" y="263"/>
                    <a:pt x="0" y="263"/>
                    <a:pt x="0" y="263"/>
                  </a:cubicBezTo>
                  <a:cubicBezTo>
                    <a:pt x="378" y="263"/>
                    <a:pt x="378" y="263"/>
                    <a:pt x="378" y="263"/>
                  </a:cubicBezTo>
                  <a:cubicBezTo>
                    <a:pt x="378" y="109"/>
                    <a:pt x="378" y="109"/>
                    <a:pt x="378" y="109"/>
                  </a:cubicBezTo>
                  <a:cubicBezTo>
                    <a:pt x="378" y="77"/>
                    <a:pt x="386" y="45"/>
                    <a:pt x="400" y="17"/>
                  </a:cubicBezTo>
                  <a:cubicBezTo>
                    <a:pt x="386" y="9"/>
                    <a:pt x="370" y="3"/>
                    <a:pt x="353" y="0"/>
                  </a:cubicBezTo>
                  <a:cubicBezTo>
                    <a:pt x="295" y="66"/>
                    <a:pt x="195" y="72"/>
                    <a:pt x="130" y="13"/>
                  </a:cubicBezTo>
                  <a:cubicBezTo>
                    <a:pt x="125" y="9"/>
                    <a:pt x="121" y="5"/>
                    <a:pt x="117" y="0"/>
                  </a:cubicBezTo>
                  <a:cubicBezTo>
                    <a:pt x="50" y="8"/>
                    <a:pt x="0" y="64"/>
                    <a:pt x="0" y="131"/>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3233228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96591-4BD9-430B-0659-11D52AB4CF20}"/>
            </a:ext>
          </a:extLst>
        </p:cNvPr>
        <p:cNvGrpSpPr/>
        <p:nvPr/>
      </p:nvGrpSpPr>
      <p:grpSpPr>
        <a:xfrm>
          <a:off x="0" y="0"/>
          <a:ext cx="0" cy="0"/>
          <a:chOff x="0" y="0"/>
          <a:chExt cx="0" cy="0"/>
        </a:xfrm>
      </p:grpSpPr>
      <p:sp>
        <p:nvSpPr>
          <p:cNvPr id="63" name="TextBox 62">
            <a:extLst>
              <a:ext uri="{FF2B5EF4-FFF2-40B4-BE49-F238E27FC236}">
                <a16:creationId xmlns:a16="http://schemas.microsoft.com/office/drawing/2014/main" id="{3F2D90E6-39A7-0140-33A2-3D193ACA3FE4}"/>
              </a:ext>
            </a:extLst>
          </p:cNvPr>
          <p:cNvSpPr txBox="1"/>
          <p:nvPr/>
        </p:nvSpPr>
        <p:spPr>
          <a:xfrm>
            <a:off x="4685288" y="2092608"/>
            <a:ext cx="7355660" cy="4404787"/>
          </a:xfrm>
          <a:prstGeom prst="rect">
            <a:avLst/>
          </a:prstGeom>
          <a:noFill/>
        </p:spPr>
        <p:txBody>
          <a:bodyPr wrap="square" lIns="0" tIns="0" rIns="0" bIns="0" rtlCol="0">
            <a:noAutofit/>
          </a:bodyPr>
          <a:lstStyle/>
          <a:p>
            <a:r>
              <a:rPr lang="en-GB" sz="1400">
                <a:solidFill>
                  <a:schemeClr val="bg1"/>
                </a:solidFill>
                <a:latin typeface="Poppins" pitchFamily="2" charset="77"/>
                <a:cs typeface="Poppins" pitchFamily="2" charset="77"/>
              </a:rPr>
              <a:t>Having "</a:t>
            </a:r>
            <a:r>
              <a:rPr lang="en-GB" sz="1400" b="1">
                <a:solidFill>
                  <a:schemeClr val="accent4"/>
                </a:solidFill>
                <a:latin typeface="Poppins" pitchFamily="2" charset="77"/>
                <a:cs typeface="Poppins" pitchFamily="2" charset="77"/>
              </a:rPr>
              <a:t>Enthusiastic</a:t>
            </a:r>
            <a:r>
              <a:rPr lang="en-GB" sz="1400">
                <a:solidFill>
                  <a:schemeClr val="bg1"/>
                </a:solidFill>
                <a:latin typeface="Poppins" pitchFamily="2" charset="77"/>
                <a:cs typeface="Poppins" pitchFamily="2" charset="77"/>
              </a:rPr>
              <a:t>" as one of our core values is fundamental because it embodies the energy and passion we bring to every aspect of our work. This enthusiasm is what fuels our relentless pursuit of excellence, drives us to constantly innovate, and keeps us resilient in the face of challenges. </a:t>
            </a:r>
          </a:p>
          <a:p>
            <a:endParaRPr lang="en-GB" sz="1400">
              <a:solidFill>
                <a:schemeClr val="bg1"/>
              </a:solidFill>
              <a:latin typeface="Poppins" pitchFamily="2" charset="77"/>
              <a:cs typeface="Poppins" pitchFamily="2" charset="77"/>
            </a:endParaRPr>
          </a:p>
          <a:p>
            <a:r>
              <a:rPr lang="en-GB" sz="1400">
                <a:solidFill>
                  <a:schemeClr val="bg1"/>
                </a:solidFill>
                <a:latin typeface="Poppins" pitchFamily="2" charset="77"/>
                <a:cs typeface="Poppins" pitchFamily="2" charset="77"/>
              </a:rPr>
              <a:t>It's the spark that ignites our creativity, motivates our teams, and inspires us to exceed customer expectations at every turn. Our spirit and devotion are infectious, creating a vibrant work culture and a dynamic customer experience. </a:t>
            </a:r>
          </a:p>
          <a:p>
            <a:endParaRPr lang="en-GB" sz="1400">
              <a:solidFill>
                <a:schemeClr val="bg1"/>
              </a:solidFill>
              <a:latin typeface="Poppins" pitchFamily="2" charset="77"/>
              <a:cs typeface="Poppins" pitchFamily="2" charset="77"/>
            </a:endParaRPr>
          </a:p>
          <a:p>
            <a:r>
              <a:rPr lang="en-GB" sz="1400">
                <a:solidFill>
                  <a:schemeClr val="bg1"/>
                </a:solidFill>
                <a:latin typeface="Poppins" pitchFamily="2" charset="77"/>
                <a:cs typeface="Poppins" pitchFamily="2" charset="77"/>
              </a:rPr>
              <a:t>By being enthusiastic, we not only commit to delivering top-tier software solutions but also ensure that we do so with a positive, can-do attitude that encourages growth, learning, and continuous improvement. </a:t>
            </a:r>
          </a:p>
          <a:p>
            <a:endParaRPr lang="en-GB" sz="1400">
              <a:solidFill>
                <a:schemeClr val="bg1"/>
              </a:solidFill>
              <a:latin typeface="Poppins" pitchFamily="2" charset="77"/>
              <a:cs typeface="Poppins" pitchFamily="2" charset="77"/>
            </a:endParaRPr>
          </a:p>
          <a:p>
            <a:r>
              <a:rPr lang="en-GB" sz="1400">
                <a:solidFill>
                  <a:schemeClr val="bg1"/>
                </a:solidFill>
                <a:latin typeface="Poppins" pitchFamily="2" charset="77"/>
                <a:cs typeface="Poppins" pitchFamily="2" charset="77"/>
              </a:rPr>
              <a:t>It's this spirited approach that makes our services not just effective but also delightful, fostering a sense of excitement and possibility that reverberates through our community of users and stakeholders.</a:t>
            </a:r>
            <a:endParaRPr lang="en-NL" sz="1400" err="1">
              <a:solidFill>
                <a:schemeClr val="bg1"/>
              </a:solidFill>
              <a:latin typeface="Poppins" pitchFamily="2" charset="77"/>
              <a:cs typeface="Poppins" pitchFamily="2" charset="77"/>
            </a:endParaRPr>
          </a:p>
        </p:txBody>
      </p:sp>
      <p:sp>
        <p:nvSpPr>
          <p:cNvPr id="227" name="TextBox 226">
            <a:extLst>
              <a:ext uri="{FF2B5EF4-FFF2-40B4-BE49-F238E27FC236}">
                <a16:creationId xmlns:a16="http://schemas.microsoft.com/office/drawing/2014/main" id="{3F0208B5-B084-BC81-6231-2652CEEAFE43}"/>
              </a:ext>
            </a:extLst>
          </p:cNvPr>
          <p:cNvSpPr txBox="1"/>
          <p:nvPr/>
        </p:nvSpPr>
        <p:spPr>
          <a:xfrm>
            <a:off x="4685288" y="1167412"/>
            <a:ext cx="2613728" cy="835204"/>
          </a:xfrm>
          <a:prstGeom prst="rect">
            <a:avLst/>
          </a:prstGeom>
          <a:noFill/>
        </p:spPr>
        <p:txBody>
          <a:bodyPr wrap="square" lIns="0" tIns="0" rIns="0" bIns="0" rtlCol="0" anchor="ctr">
            <a:noAutofit/>
          </a:bodyPr>
          <a:lstStyle/>
          <a:p>
            <a:r>
              <a:rPr lang="en-IN" sz="2400" b="1">
                <a:solidFill>
                  <a:schemeClr val="accent4"/>
                </a:solidFill>
              </a:rPr>
              <a:t>ENTHUSIASTIC</a:t>
            </a:r>
            <a:endParaRPr lang="en-IN" sz="2400" b="1">
              <a:solidFill>
                <a:schemeClr val="accent3"/>
              </a:solidFill>
            </a:endParaRPr>
          </a:p>
        </p:txBody>
      </p:sp>
      <p:sp>
        <p:nvSpPr>
          <p:cNvPr id="228" name="Title 227">
            <a:extLst>
              <a:ext uri="{FF2B5EF4-FFF2-40B4-BE49-F238E27FC236}">
                <a16:creationId xmlns:a16="http://schemas.microsoft.com/office/drawing/2014/main" id="{B49D347D-CAB3-41E8-A131-05C2BDDF0179}"/>
              </a:ext>
            </a:extLst>
          </p:cNvPr>
          <p:cNvSpPr>
            <a:spLocks noGrp="1"/>
          </p:cNvSpPr>
          <p:nvPr>
            <p:ph type="title"/>
          </p:nvPr>
        </p:nvSpPr>
        <p:spPr/>
        <p:txBody>
          <a:bodyPr/>
          <a:lstStyle/>
          <a:p>
            <a:r>
              <a:rPr lang="en-NL"/>
              <a:t>Core Values</a:t>
            </a:r>
          </a:p>
        </p:txBody>
      </p:sp>
      <p:sp>
        <p:nvSpPr>
          <p:cNvPr id="230" name="Text Placeholder 49">
            <a:extLst>
              <a:ext uri="{FF2B5EF4-FFF2-40B4-BE49-F238E27FC236}">
                <a16:creationId xmlns:a16="http://schemas.microsoft.com/office/drawing/2014/main" id="{ACF0D49A-7F5A-1226-28A9-A893590FD450}"/>
              </a:ext>
            </a:extLst>
          </p:cNvPr>
          <p:cNvSpPr txBox="1">
            <a:spLocks noChangeAspect="1"/>
          </p:cNvSpPr>
          <p:nvPr/>
        </p:nvSpPr>
        <p:spPr>
          <a:xfrm>
            <a:off x="3198861" y="5718882"/>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1421"/>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1" name="Text Placeholder 49">
            <a:extLst>
              <a:ext uri="{FF2B5EF4-FFF2-40B4-BE49-F238E27FC236}">
                <a16:creationId xmlns:a16="http://schemas.microsoft.com/office/drawing/2014/main" id="{02B34E66-68F4-9BA0-096B-225F9CA2B0C6}"/>
              </a:ext>
            </a:extLst>
          </p:cNvPr>
          <p:cNvSpPr txBox="1">
            <a:spLocks noChangeAspect="1"/>
          </p:cNvSpPr>
          <p:nvPr/>
        </p:nvSpPr>
        <p:spPr>
          <a:xfrm>
            <a:off x="8427913" y="2855361"/>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65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2" name="Text Placeholder 49">
            <a:extLst>
              <a:ext uri="{FF2B5EF4-FFF2-40B4-BE49-F238E27FC236}">
                <a16:creationId xmlns:a16="http://schemas.microsoft.com/office/drawing/2014/main" id="{2DA692A5-2DAC-E3A4-9838-76B92035BCCF}"/>
              </a:ext>
            </a:extLst>
          </p:cNvPr>
          <p:cNvSpPr txBox="1">
            <a:spLocks noChangeAspect="1"/>
          </p:cNvSpPr>
          <p:nvPr/>
        </p:nvSpPr>
        <p:spPr>
          <a:xfrm>
            <a:off x="3771995" y="1648291"/>
            <a:ext cx="708655" cy="70865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6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3" name="Text Placeholder 49">
            <a:extLst>
              <a:ext uri="{FF2B5EF4-FFF2-40B4-BE49-F238E27FC236}">
                <a16:creationId xmlns:a16="http://schemas.microsoft.com/office/drawing/2014/main" id="{4BDC7477-AD4A-971D-45FD-2CBE0ECCA1CA}"/>
              </a:ext>
            </a:extLst>
          </p:cNvPr>
          <p:cNvSpPr txBox="1">
            <a:spLocks noChangeAspect="1"/>
          </p:cNvSpPr>
          <p:nvPr/>
        </p:nvSpPr>
        <p:spPr>
          <a:xfrm>
            <a:off x="10719574" y="5292995"/>
            <a:ext cx="795191" cy="79518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0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 name="Oval 6">
            <a:extLst>
              <a:ext uri="{FF2B5EF4-FFF2-40B4-BE49-F238E27FC236}">
                <a16:creationId xmlns:a16="http://schemas.microsoft.com/office/drawing/2014/main" id="{D841038B-7299-67E2-9779-B9AADC83D67A}"/>
              </a:ext>
            </a:extLst>
          </p:cNvPr>
          <p:cNvSpPr>
            <a:spLocks noChangeAspect="1"/>
          </p:cNvSpPr>
          <p:nvPr/>
        </p:nvSpPr>
        <p:spPr>
          <a:xfrm>
            <a:off x="15110734" y="5349467"/>
            <a:ext cx="1138512" cy="1139660"/>
          </a:xfrm>
          <a:prstGeom prst="ellipse">
            <a:avLst/>
          </a:prstGeom>
          <a:solidFill>
            <a:schemeClr val="bg1">
              <a:alpha val="24000"/>
            </a:schemeClr>
          </a:solidFill>
          <a:ln w="11430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nchorCtr="0"/>
          <a:lstStyle/>
          <a:p>
            <a:pPr algn="ctr"/>
            <a:endParaRPr lang="en-NL" sz="1400" b="0" i="0" err="1">
              <a:latin typeface="Arial"/>
              <a:cs typeface="Arial"/>
            </a:endParaRPr>
          </a:p>
        </p:txBody>
      </p:sp>
      <p:grpSp>
        <p:nvGrpSpPr>
          <p:cNvPr id="6" name="Group 5">
            <a:extLst>
              <a:ext uri="{FF2B5EF4-FFF2-40B4-BE49-F238E27FC236}">
                <a16:creationId xmlns:a16="http://schemas.microsoft.com/office/drawing/2014/main" id="{FEE33D8A-1574-8CC3-D6E6-F14BC0EF68A1}"/>
              </a:ext>
            </a:extLst>
          </p:cNvPr>
          <p:cNvGrpSpPr>
            <a:grpSpLocks noChangeAspect="1"/>
          </p:cNvGrpSpPr>
          <p:nvPr/>
        </p:nvGrpSpPr>
        <p:grpSpPr>
          <a:xfrm>
            <a:off x="502824" y="1587211"/>
            <a:ext cx="2872367" cy="4103376"/>
            <a:chOff x="8261968" y="5541943"/>
            <a:chExt cx="491442" cy="702059"/>
          </a:xfrm>
        </p:grpSpPr>
        <p:sp>
          <p:nvSpPr>
            <p:cNvPr id="2" name="Freeform 6">
              <a:extLst>
                <a:ext uri="{FF2B5EF4-FFF2-40B4-BE49-F238E27FC236}">
                  <a16:creationId xmlns:a16="http://schemas.microsoft.com/office/drawing/2014/main" id="{2AAAFBDA-323E-55BB-E0F7-FEDA7FBD9C78}"/>
                </a:ext>
              </a:extLst>
            </p:cNvPr>
            <p:cNvSpPr>
              <a:spLocks/>
            </p:cNvSpPr>
            <p:nvPr/>
          </p:nvSpPr>
          <p:spPr bwMode="auto">
            <a:xfrm>
              <a:off x="8262674" y="5679180"/>
              <a:ext cx="366553" cy="528837"/>
            </a:xfrm>
            <a:custGeom>
              <a:avLst/>
              <a:gdLst>
                <a:gd name="T0" fmla="*/ 906 w 2079"/>
                <a:gd name="T1" fmla="*/ 3 h 2998"/>
                <a:gd name="T2" fmla="*/ 968 w 2079"/>
                <a:gd name="T3" fmla="*/ 28 h 2998"/>
                <a:gd name="T4" fmla="*/ 1017 w 2079"/>
                <a:gd name="T5" fmla="*/ 74 h 2998"/>
                <a:gd name="T6" fmla="*/ 1045 w 2079"/>
                <a:gd name="T7" fmla="*/ 136 h 2998"/>
                <a:gd name="T8" fmla="*/ 1080 w 2079"/>
                <a:gd name="T9" fmla="*/ 186 h 2998"/>
                <a:gd name="T10" fmla="*/ 1477 w 2079"/>
                <a:gd name="T11" fmla="*/ 672 h 2998"/>
                <a:gd name="T12" fmla="*/ 1976 w 2079"/>
                <a:gd name="T13" fmla="*/ 732 h 2998"/>
                <a:gd name="T14" fmla="*/ 2027 w 2079"/>
                <a:gd name="T15" fmla="*/ 761 h 2998"/>
                <a:gd name="T16" fmla="*/ 2063 w 2079"/>
                <a:gd name="T17" fmla="*/ 806 h 2998"/>
                <a:gd name="T18" fmla="*/ 2079 w 2079"/>
                <a:gd name="T19" fmla="*/ 862 h 2998"/>
                <a:gd name="T20" fmla="*/ 2071 w 2079"/>
                <a:gd name="T21" fmla="*/ 924 h 2998"/>
                <a:gd name="T22" fmla="*/ 2041 w 2079"/>
                <a:gd name="T23" fmla="*/ 977 h 2998"/>
                <a:gd name="T24" fmla="*/ 1991 w 2079"/>
                <a:gd name="T25" fmla="*/ 1013 h 2998"/>
                <a:gd name="T26" fmla="*/ 1930 w 2079"/>
                <a:gd name="T27" fmla="*/ 1026 h 2998"/>
                <a:gd name="T28" fmla="*/ 1913 w 2079"/>
                <a:gd name="T29" fmla="*/ 1026 h 2998"/>
                <a:gd name="T30" fmla="*/ 1356 w 2079"/>
                <a:gd name="T31" fmla="*/ 959 h 2998"/>
                <a:gd name="T32" fmla="*/ 1306 w 2079"/>
                <a:gd name="T33" fmla="*/ 933 h 2998"/>
                <a:gd name="T34" fmla="*/ 1111 w 2079"/>
                <a:gd name="T35" fmla="*/ 704 h 2998"/>
                <a:gd name="T36" fmla="*/ 1609 w 2079"/>
                <a:gd name="T37" fmla="*/ 1471 h 2998"/>
                <a:gd name="T38" fmla="*/ 1659 w 2079"/>
                <a:gd name="T39" fmla="*/ 1507 h 2998"/>
                <a:gd name="T40" fmla="*/ 1694 w 2079"/>
                <a:gd name="T41" fmla="*/ 1555 h 2998"/>
                <a:gd name="T42" fmla="*/ 1711 w 2079"/>
                <a:gd name="T43" fmla="*/ 1614 h 2998"/>
                <a:gd name="T44" fmla="*/ 1674 w 2079"/>
                <a:gd name="T45" fmla="*/ 2243 h 2998"/>
                <a:gd name="T46" fmla="*/ 1657 w 2079"/>
                <a:gd name="T47" fmla="*/ 2310 h 2998"/>
                <a:gd name="T48" fmla="*/ 1618 w 2079"/>
                <a:gd name="T49" fmla="*/ 2363 h 2998"/>
                <a:gd name="T50" fmla="*/ 1562 w 2079"/>
                <a:gd name="T51" fmla="*/ 2399 h 2998"/>
                <a:gd name="T52" fmla="*/ 1494 w 2079"/>
                <a:gd name="T53" fmla="*/ 2413 h 2998"/>
                <a:gd name="T54" fmla="*/ 1484 w 2079"/>
                <a:gd name="T55" fmla="*/ 2412 h 2998"/>
                <a:gd name="T56" fmla="*/ 1414 w 2079"/>
                <a:gd name="T57" fmla="*/ 2394 h 2998"/>
                <a:gd name="T58" fmla="*/ 1359 w 2079"/>
                <a:gd name="T59" fmla="*/ 2352 h 2998"/>
                <a:gd name="T60" fmla="*/ 1325 w 2079"/>
                <a:gd name="T61" fmla="*/ 2292 h 2998"/>
                <a:gd name="T62" fmla="*/ 1315 w 2079"/>
                <a:gd name="T63" fmla="*/ 2220 h 2998"/>
                <a:gd name="T64" fmla="*/ 994 w 2079"/>
                <a:gd name="T65" fmla="*/ 1577 h 2998"/>
                <a:gd name="T66" fmla="*/ 674 w 2079"/>
                <a:gd name="T67" fmla="*/ 2893 h 2998"/>
                <a:gd name="T68" fmla="*/ 633 w 2079"/>
                <a:gd name="T69" fmla="*/ 2948 h 2998"/>
                <a:gd name="T70" fmla="*/ 577 w 2079"/>
                <a:gd name="T71" fmla="*/ 2985 h 2998"/>
                <a:gd name="T72" fmla="*/ 511 w 2079"/>
                <a:gd name="T73" fmla="*/ 2998 h 2998"/>
                <a:gd name="T74" fmla="*/ 469 w 2079"/>
                <a:gd name="T75" fmla="*/ 2993 h 2998"/>
                <a:gd name="T76" fmla="*/ 410 w 2079"/>
                <a:gd name="T77" fmla="*/ 2967 h 2998"/>
                <a:gd name="T78" fmla="*/ 366 w 2079"/>
                <a:gd name="T79" fmla="*/ 2924 h 2998"/>
                <a:gd name="T80" fmla="*/ 338 w 2079"/>
                <a:gd name="T81" fmla="*/ 2869 h 2998"/>
                <a:gd name="T82" fmla="*/ 330 w 2079"/>
                <a:gd name="T83" fmla="*/ 2807 h 2998"/>
                <a:gd name="T84" fmla="*/ 659 w 2079"/>
                <a:gd name="T85" fmla="*/ 1429 h 2998"/>
                <a:gd name="T86" fmla="*/ 633 w 2079"/>
                <a:gd name="T87" fmla="*/ 1357 h 2998"/>
                <a:gd name="T88" fmla="*/ 631 w 2079"/>
                <a:gd name="T89" fmla="*/ 517 h 2998"/>
                <a:gd name="T90" fmla="*/ 300 w 2079"/>
                <a:gd name="T91" fmla="*/ 1278 h 2998"/>
                <a:gd name="T92" fmla="*/ 281 w 2079"/>
                <a:gd name="T93" fmla="*/ 1340 h 2998"/>
                <a:gd name="T94" fmla="*/ 240 w 2079"/>
                <a:gd name="T95" fmla="*/ 1387 h 2998"/>
                <a:gd name="T96" fmla="*/ 182 w 2079"/>
                <a:gd name="T97" fmla="*/ 1413 h 2998"/>
                <a:gd name="T98" fmla="*/ 144 w 2079"/>
                <a:gd name="T99" fmla="*/ 1417 h 2998"/>
                <a:gd name="T100" fmla="*/ 109 w 2079"/>
                <a:gd name="T101" fmla="*/ 1411 h 2998"/>
                <a:gd name="T102" fmla="*/ 58 w 2079"/>
                <a:gd name="T103" fmla="*/ 1384 h 2998"/>
                <a:gd name="T104" fmla="*/ 19 w 2079"/>
                <a:gd name="T105" fmla="*/ 1340 h 2998"/>
                <a:gd name="T106" fmla="*/ 2 w 2079"/>
                <a:gd name="T107" fmla="*/ 1284 h 2998"/>
                <a:gd name="T108" fmla="*/ 49 w 2079"/>
                <a:gd name="T109" fmla="*/ 632 h 2998"/>
                <a:gd name="T110" fmla="*/ 61 w 2079"/>
                <a:gd name="T111" fmla="*/ 582 h 2998"/>
                <a:gd name="T112" fmla="*/ 91 w 2079"/>
                <a:gd name="T113" fmla="*/ 539 h 2998"/>
                <a:gd name="T114" fmla="*/ 721 w 2079"/>
                <a:gd name="T115" fmla="*/ 81 h 2998"/>
                <a:gd name="T116" fmla="*/ 770 w 2079"/>
                <a:gd name="T117" fmla="*/ 31 h 2998"/>
                <a:gd name="T118" fmla="*/ 835 w 2079"/>
                <a:gd name="T119" fmla="*/ 3 h 2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79" h="2998">
                  <a:moveTo>
                    <a:pt x="870" y="0"/>
                  </a:moveTo>
                  <a:lnTo>
                    <a:pt x="906" y="3"/>
                  </a:lnTo>
                  <a:lnTo>
                    <a:pt x="938" y="13"/>
                  </a:lnTo>
                  <a:lnTo>
                    <a:pt x="968" y="28"/>
                  </a:lnTo>
                  <a:lnTo>
                    <a:pt x="994" y="49"/>
                  </a:lnTo>
                  <a:lnTo>
                    <a:pt x="1017" y="74"/>
                  </a:lnTo>
                  <a:lnTo>
                    <a:pt x="1033" y="104"/>
                  </a:lnTo>
                  <a:lnTo>
                    <a:pt x="1045" y="136"/>
                  </a:lnTo>
                  <a:lnTo>
                    <a:pt x="1064" y="159"/>
                  </a:lnTo>
                  <a:lnTo>
                    <a:pt x="1080" y="186"/>
                  </a:lnTo>
                  <a:lnTo>
                    <a:pt x="1094" y="214"/>
                  </a:lnTo>
                  <a:lnTo>
                    <a:pt x="1477" y="672"/>
                  </a:lnTo>
                  <a:lnTo>
                    <a:pt x="1947" y="725"/>
                  </a:lnTo>
                  <a:lnTo>
                    <a:pt x="1976" y="732"/>
                  </a:lnTo>
                  <a:lnTo>
                    <a:pt x="2004" y="745"/>
                  </a:lnTo>
                  <a:lnTo>
                    <a:pt x="2027" y="761"/>
                  </a:lnTo>
                  <a:lnTo>
                    <a:pt x="2047" y="782"/>
                  </a:lnTo>
                  <a:lnTo>
                    <a:pt x="2063" y="806"/>
                  </a:lnTo>
                  <a:lnTo>
                    <a:pt x="2074" y="833"/>
                  </a:lnTo>
                  <a:lnTo>
                    <a:pt x="2079" y="862"/>
                  </a:lnTo>
                  <a:lnTo>
                    <a:pt x="2079" y="892"/>
                  </a:lnTo>
                  <a:lnTo>
                    <a:pt x="2071" y="924"/>
                  </a:lnTo>
                  <a:lnTo>
                    <a:pt x="2059" y="953"/>
                  </a:lnTo>
                  <a:lnTo>
                    <a:pt x="2041" y="977"/>
                  </a:lnTo>
                  <a:lnTo>
                    <a:pt x="2018" y="998"/>
                  </a:lnTo>
                  <a:lnTo>
                    <a:pt x="1991" y="1013"/>
                  </a:lnTo>
                  <a:lnTo>
                    <a:pt x="1962" y="1022"/>
                  </a:lnTo>
                  <a:lnTo>
                    <a:pt x="1930" y="1026"/>
                  </a:lnTo>
                  <a:lnTo>
                    <a:pt x="1921" y="1026"/>
                  </a:lnTo>
                  <a:lnTo>
                    <a:pt x="1913" y="1026"/>
                  </a:lnTo>
                  <a:lnTo>
                    <a:pt x="1384" y="965"/>
                  </a:lnTo>
                  <a:lnTo>
                    <a:pt x="1356" y="959"/>
                  </a:lnTo>
                  <a:lnTo>
                    <a:pt x="1329" y="948"/>
                  </a:lnTo>
                  <a:lnTo>
                    <a:pt x="1306" y="933"/>
                  </a:lnTo>
                  <a:lnTo>
                    <a:pt x="1286" y="912"/>
                  </a:lnTo>
                  <a:lnTo>
                    <a:pt x="1111" y="704"/>
                  </a:lnTo>
                  <a:lnTo>
                    <a:pt x="1111" y="1233"/>
                  </a:lnTo>
                  <a:lnTo>
                    <a:pt x="1609" y="1471"/>
                  </a:lnTo>
                  <a:lnTo>
                    <a:pt x="1636" y="1486"/>
                  </a:lnTo>
                  <a:lnTo>
                    <a:pt x="1659" y="1507"/>
                  </a:lnTo>
                  <a:lnTo>
                    <a:pt x="1679" y="1530"/>
                  </a:lnTo>
                  <a:lnTo>
                    <a:pt x="1694" y="1555"/>
                  </a:lnTo>
                  <a:lnTo>
                    <a:pt x="1705" y="1583"/>
                  </a:lnTo>
                  <a:lnTo>
                    <a:pt x="1711" y="1614"/>
                  </a:lnTo>
                  <a:lnTo>
                    <a:pt x="1711" y="1645"/>
                  </a:lnTo>
                  <a:lnTo>
                    <a:pt x="1674" y="2243"/>
                  </a:lnTo>
                  <a:lnTo>
                    <a:pt x="1669" y="2278"/>
                  </a:lnTo>
                  <a:lnTo>
                    <a:pt x="1657" y="2310"/>
                  </a:lnTo>
                  <a:lnTo>
                    <a:pt x="1640" y="2339"/>
                  </a:lnTo>
                  <a:lnTo>
                    <a:pt x="1618" y="2363"/>
                  </a:lnTo>
                  <a:lnTo>
                    <a:pt x="1591" y="2384"/>
                  </a:lnTo>
                  <a:lnTo>
                    <a:pt x="1562" y="2399"/>
                  </a:lnTo>
                  <a:lnTo>
                    <a:pt x="1529" y="2410"/>
                  </a:lnTo>
                  <a:lnTo>
                    <a:pt x="1494" y="2413"/>
                  </a:lnTo>
                  <a:lnTo>
                    <a:pt x="1489" y="2412"/>
                  </a:lnTo>
                  <a:lnTo>
                    <a:pt x="1484" y="2412"/>
                  </a:lnTo>
                  <a:lnTo>
                    <a:pt x="1447" y="2407"/>
                  </a:lnTo>
                  <a:lnTo>
                    <a:pt x="1414" y="2394"/>
                  </a:lnTo>
                  <a:lnTo>
                    <a:pt x="1385" y="2375"/>
                  </a:lnTo>
                  <a:lnTo>
                    <a:pt x="1359" y="2352"/>
                  </a:lnTo>
                  <a:lnTo>
                    <a:pt x="1339" y="2324"/>
                  </a:lnTo>
                  <a:lnTo>
                    <a:pt x="1325" y="2292"/>
                  </a:lnTo>
                  <a:lnTo>
                    <a:pt x="1316" y="2257"/>
                  </a:lnTo>
                  <a:lnTo>
                    <a:pt x="1315" y="2220"/>
                  </a:lnTo>
                  <a:lnTo>
                    <a:pt x="1344" y="1745"/>
                  </a:lnTo>
                  <a:lnTo>
                    <a:pt x="994" y="1577"/>
                  </a:lnTo>
                  <a:lnTo>
                    <a:pt x="686" y="2860"/>
                  </a:lnTo>
                  <a:lnTo>
                    <a:pt x="674" y="2893"/>
                  </a:lnTo>
                  <a:lnTo>
                    <a:pt x="656" y="2922"/>
                  </a:lnTo>
                  <a:lnTo>
                    <a:pt x="633" y="2948"/>
                  </a:lnTo>
                  <a:lnTo>
                    <a:pt x="608" y="2970"/>
                  </a:lnTo>
                  <a:lnTo>
                    <a:pt x="577" y="2985"/>
                  </a:lnTo>
                  <a:lnTo>
                    <a:pt x="545" y="2994"/>
                  </a:lnTo>
                  <a:lnTo>
                    <a:pt x="511" y="2998"/>
                  </a:lnTo>
                  <a:lnTo>
                    <a:pt x="489" y="2996"/>
                  </a:lnTo>
                  <a:lnTo>
                    <a:pt x="469" y="2993"/>
                  </a:lnTo>
                  <a:lnTo>
                    <a:pt x="437" y="2982"/>
                  </a:lnTo>
                  <a:lnTo>
                    <a:pt x="410" y="2967"/>
                  </a:lnTo>
                  <a:lnTo>
                    <a:pt x="386" y="2947"/>
                  </a:lnTo>
                  <a:lnTo>
                    <a:pt x="366" y="2924"/>
                  </a:lnTo>
                  <a:lnTo>
                    <a:pt x="349" y="2898"/>
                  </a:lnTo>
                  <a:lnTo>
                    <a:pt x="338" y="2869"/>
                  </a:lnTo>
                  <a:lnTo>
                    <a:pt x="331" y="2838"/>
                  </a:lnTo>
                  <a:lnTo>
                    <a:pt x="330" y="2807"/>
                  </a:lnTo>
                  <a:lnTo>
                    <a:pt x="335" y="2774"/>
                  </a:lnTo>
                  <a:lnTo>
                    <a:pt x="659" y="1429"/>
                  </a:lnTo>
                  <a:lnTo>
                    <a:pt x="644" y="1394"/>
                  </a:lnTo>
                  <a:lnTo>
                    <a:pt x="633" y="1357"/>
                  </a:lnTo>
                  <a:lnTo>
                    <a:pt x="631" y="1317"/>
                  </a:lnTo>
                  <a:lnTo>
                    <a:pt x="631" y="517"/>
                  </a:lnTo>
                  <a:lnTo>
                    <a:pt x="343" y="725"/>
                  </a:lnTo>
                  <a:lnTo>
                    <a:pt x="300" y="1278"/>
                  </a:lnTo>
                  <a:lnTo>
                    <a:pt x="293" y="1310"/>
                  </a:lnTo>
                  <a:lnTo>
                    <a:pt x="281" y="1340"/>
                  </a:lnTo>
                  <a:lnTo>
                    <a:pt x="263" y="1366"/>
                  </a:lnTo>
                  <a:lnTo>
                    <a:pt x="240" y="1387"/>
                  </a:lnTo>
                  <a:lnTo>
                    <a:pt x="213" y="1403"/>
                  </a:lnTo>
                  <a:lnTo>
                    <a:pt x="182" y="1413"/>
                  </a:lnTo>
                  <a:lnTo>
                    <a:pt x="151" y="1417"/>
                  </a:lnTo>
                  <a:lnTo>
                    <a:pt x="144" y="1417"/>
                  </a:lnTo>
                  <a:lnTo>
                    <a:pt x="138" y="1416"/>
                  </a:lnTo>
                  <a:lnTo>
                    <a:pt x="109" y="1411"/>
                  </a:lnTo>
                  <a:lnTo>
                    <a:pt x="82" y="1399"/>
                  </a:lnTo>
                  <a:lnTo>
                    <a:pt x="58" y="1384"/>
                  </a:lnTo>
                  <a:lnTo>
                    <a:pt x="36" y="1363"/>
                  </a:lnTo>
                  <a:lnTo>
                    <a:pt x="19" y="1340"/>
                  </a:lnTo>
                  <a:lnTo>
                    <a:pt x="8" y="1314"/>
                  </a:lnTo>
                  <a:lnTo>
                    <a:pt x="2" y="1284"/>
                  </a:lnTo>
                  <a:lnTo>
                    <a:pt x="0" y="1255"/>
                  </a:lnTo>
                  <a:lnTo>
                    <a:pt x="49" y="632"/>
                  </a:lnTo>
                  <a:lnTo>
                    <a:pt x="52" y="606"/>
                  </a:lnTo>
                  <a:lnTo>
                    <a:pt x="61" y="582"/>
                  </a:lnTo>
                  <a:lnTo>
                    <a:pt x="74" y="559"/>
                  </a:lnTo>
                  <a:lnTo>
                    <a:pt x="91" y="539"/>
                  </a:lnTo>
                  <a:lnTo>
                    <a:pt x="111" y="522"/>
                  </a:lnTo>
                  <a:lnTo>
                    <a:pt x="721" y="81"/>
                  </a:lnTo>
                  <a:lnTo>
                    <a:pt x="743" y="53"/>
                  </a:lnTo>
                  <a:lnTo>
                    <a:pt x="770" y="31"/>
                  </a:lnTo>
                  <a:lnTo>
                    <a:pt x="800" y="14"/>
                  </a:lnTo>
                  <a:lnTo>
                    <a:pt x="835" y="3"/>
                  </a:lnTo>
                  <a:lnTo>
                    <a:pt x="870"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Freeform 7">
              <a:extLst>
                <a:ext uri="{FF2B5EF4-FFF2-40B4-BE49-F238E27FC236}">
                  <a16:creationId xmlns:a16="http://schemas.microsoft.com/office/drawing/2014/main" id="{883A974E-483F-7763-644C-9CC55616DF25}"/>
                </a:ext>
              </a:extLst>
            </p:cNvPr>
            <p:cNvSpPr>
              <a:spLocks/>
            </p:cNvSpPr>
            <p:nvPr/>
          </p:nvSpPr>
          <p:spPr bwMode="auto">
            <a:xfrm>
              <a:off x="8378037" y="5541943"/>
              <a:ext cx="131592" cy="131945"/>
            </a:xfrm>
            <a:custGeom>
              <a:avLst/>
              <a:gdLst>
                <a:gd name="T0" fmla="*/ 372 w 745"/>
                <a:gd name="T1" fmla="*/ 0 h 748"/>
                <a:gd name="T2" fmla="*/ 372 w 745"/>
                <a:gd name="T3" fmla="*/ 0 h 748"/>
                <a:gd name="T4" fmla="*/ 423 w 745"/>
                <a:gd name="T5" fmla="*/ 4 h 748"/>
                <a:gd name="T6" fmla="*/ 471 w 745"/>
                <a:gd name="T7" fmla="*/ 13 h 748"/>
                <a:gd name="T8" fmla="*/ 517 w 745"/>
                <a:gd name="T9" fmla="*/ 29 h 748"/>
                <a:gd name="T10" fmla="*/ 560 w 745"/>
                <a:gd name="T11" fmla="*/ 51 h 748"/>
                <a:gd name="T12" fmla="*/ 600 w 745"/>
                <a:gd name="T13" fmla="*/ 78 h 748"/>
                <a:gd name="T14" fmla="*/ 636 w 745"/>
                <a:gd name="T15" fmla="*/ 110 h 748"/>
                <a:gd name="T16" fmla="*/ 667 w 745"/>
                <a:gd name="T17" fmla="*/ 146 h 748"/>
                <a:gd name="T18" fmla="*/ 694 w 745"/>
                <a:gd name="T19" fmla="*/ 185 h 748"/>
                <a:gd name="T20" fmla="*/ 716 w 745"/>
                <a:gd name="T21" fmla="*/ 229 h 748"/>
                <a:gd name="T22" fmla="*/ 732 w 745"/>
                <a:gd name="T23" fmla="*/ 275 h 748"/>
                <a:gd name="T24" fmla="*/ 741 w 745"/>
                <a:gd name="T25" fmla="*/ 323 h 748"/>
                <a:gd name="T26" fmla="*/ 745 w 745"/>
                <a:gd name="T27" fmla="*/ 374 h 748"/>
                <a:gd name="T28" fmla="*/ 741 w 745"/>
                <a:gd name="T29" fmla="*/ 424 h 748"/>
                <a:gd name="T30" fmla="*/ 732 w 745"/>
                <a:gd name="T31" fmla="*/ 473 h 748"/>
                <a:gd name="T32" fmla="*/ 716 w 745"/>
                <a:gd name="T33" fmla="*/ 519 h 748"/>
                <a:gd name="T34" fmla="*/ 694 w 745"/>
                <a:gd name="T35" fmla="*/ 562 h 748"/>
                <a:gd name="T36" fmla="*/ 667 w 745"/>
                <a:gd name="T37" fmla="*/ 602 h 748"/>
                <a:gd name="T38" fmla="*/ 636 w 745"/>
                <a:gd name="T39" fmla="*/ 638 h 748"/>
                <a:gd name="T40" fmla="*/ 600 w 745"/>
                <a:gd name="T41" fmla="*/ 670 h 748"/>
                <a:gd name="T42" fmla="*/ 560 w 745"/>
                <a:gd name="T43" fmla="*/ 697 h 748"/>
                <a:gd name="T44" fmla="*/ 517 w 745"/>
                <a:gd name="T45" fmla="*/ 718 h 748"/>
                <a:gd name="T46" fmla="*/ 471 w 745"/>
                <a:gd name="T47" fmla="*/ 735 h 748"/>
                <a:gd name="T48" fmla="*/ 423 w 745"/>
                <a:gd name="T49" fmla="*/ 744 h 748"/>
                <a:gd name="T50" fmla="*/ 372 w 745"/>
                <a:gd name="T51" fmla="*/ 748 h 748"/>
                <a:gd name="T52" fmla="*/ 322 w 745"/>
                <a:gd name="T53" fmla="*/ 744 h 748"/>
                <a:gd name="T54" fmla="*/ 274 w 745"/>
                <a:gd name="T55" fmla="*/ 735 h 748"/>
                <a:gd name="T56" fmla="*/ 227 w 745"/>
                <a:gd name="T57" fmla="*/ 718 h 748"/>
                <a:gd name="T58" fmla="*/ 185 w 745"/>
                <a:gd name="T59" fmla="*/ 697 h 748"/>
                <a:gd name="T60" fmla="*/ 145 w 745"/>
                <a:gd name="T61" fmla="*/ 670 h 748"/>
                <a:gd name="T62" fmla="*/ 110 w 745"/>
                <a:gd name="T63" fmla="*/ 638 h 748"/>
                <a:gd name="T64" fmla="*/ 78 w 745"/>
                <a:gd name="T65" fmla="*/ 602 h 748"/>
                <a:gd name="T66" fmla="*/ 51 w 745"/>
                <a:gd name="T67" fmla="*/ 562 h 748"/>
                <a:gd name="T68" fmla="*/ 29 w 745"/>
                <a:gd name="T69" fmla="*/ 519 h 748"/>
                <a:gd name="T70" fmla="*/ 13 w 745"/>
                <a:gd name="T71" fmla="*/ 473 h 748"/>
                <a:gd name="T72" fmla="*/ 4 w 745"/>
                <a:gd name="T73" fmla="*/ 424 h 748"/>
                <a:gd name="T74" fmla="*/ 0 w 745"/>
                <a:gd name="T75" fmla="*/ 374 h 748"/>
                <a:gd name="T76" fmla="*/ 4 w 745"/>
                <a:gd name="T77" fmla="*/ 323 h 748"/>
                <a:gd name="T78" fmla="*/ 13 w 745"/>
                <a:gd name="T79" fmla="*/ 275 h 748"/>
                <a:gd name="T80" fmla="*/ 29 w 745"/>
                <a:gd name="T81" fmla="*/ 229 h 748"/>
                <a:gd name="T82" fmla="*/ 51 w 745"/>
                <a:gd name="T83" fmla="*/ 185 h 748"/>
                <a:gd name="T84" fmla="*/ 78 w 745"/>
                <a:gd name="T85" fmla="*/ 146 h 748"/>
                <a:gd name="T86" fmla="*/ 110 w 745"/>
                <a:gd name="T87" fmla="*/ 110 h 748"/>
                <a:gd name="T88" fmla="*/ 145 w 745"/>
                <a:gd name="T89" fmla="*/ 78 h 748"/>
                <a:gd name="T90" fmla="*/ 185 w 745"/>
                <a:gd name="T91" fmla="*/ 51 h 748"/>
                <a:gd name="T92" fmla="*/ 227 w 745"/>
                <a:gd name="T93" fmla="*/ 29 h 748"/>
                <a:gd name="T94" fmla="*/ 274 w 745"/>
                <a:gd name="T95" fmla="*/ 13 h 748"/>
                <a:gd name="T96" fmla="*/ 322 w 745"/>
                <a:gd name="T97" fmla="*/ 4 h 748"/>
                <a:gd name="T98" fmla="*/ 372 w 745"/>
                <a:gd name="T99" fmla="*/ 0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5" h="748">
                  <a:moveTo>
                    <a:pt x="372" y="0"/>
                  </a:moveTo>
                  <a:lnTo>
                    <a:pt x="372" y="0"/>
                  </a:lnTo>
                  <a:lnTo>
                    <a:pt x="423" y="4"/>
                  </a:lnTo>
                  <a:lnTo>
                    <a:pt x="471" y="13"/>
                  </a:lnTo>
                  <a:lnTo>
                    <a:pt x="517" y="29"/>
                  </a:lnTo>
                  <a:lnTo>
                    <a:pt x="560" y="51"/>
                  </a:lnTo>
                  <a:lnTo>
                    <a:pt x="600" y="78"/>
                  </a:lnTo>
                  <a:lnTo>
                    <a:pt x="636" y="110"/>
                  </a:lnTo>
                  <a:lnTo>
                    <a:pt x="667" y="146"/>
                  </a:lnTo>
                  <a:lnTo>
                    <a:pt x="694" y="185"/>
                  </a:lnTo>
                  <a:lnTo>
                    <a:pt x="716" y="229"/>
                  </a:lnTo>
                  <a:lnTo>
                    <a:pt x="732" y="275"/>
                  </a:lnTo>
                  <a:lnTo>
                    <a:pt x="741" y="323"/>
                  </a:lnTo>
                  <a:lnTo>
                    <a:pt x="745" y="374"/>
                  </a:lnTo>
                  <a:lnTo>
                    <a:pt x="741" y="424"/>
                  </a:lnTo>
                  <a:lnTo>
                    <a:pt x="732" y="473"/>
                  </a:lnTo>
                  <a:lnTo>
                    <a:pt x="716" y="519"/>
                  </a:lnTo>
                  <a:lnTo>
                    <a:pt x="694" y="562"/>
                  </a:lnTo>
                  <a:lnTo>
                    <a:pt x="667" y="602"/>
                  </a:lnTo>
                  <a:lnTo>
                    <a:pt x="636" y="638"/>
                  </a:lnTo>
                  <a:lnTo>
                    <a:pt x="600" y="670"/>
                  </a:lnTo>
                  <a:lnTo>
                    <a:pt x="560" y="697"/>
                  </a:lnTo>
                  <a:lnTo>
                    <a:pt x="517" y="718"/>
                  </a:lnTo>
                  <a:lnTo>
                    <a:pt x="471" y="735"/>
                  </a:lnTo>
                  <a:lnTo>
                    <a:pt x="423" y="744"/>
                  </a:lnTo>
                  <a:lnTo>
                    <a:pt x="372" y="748"/>
                  </a:lnTo>
                  <a:lnTo>
                    <a:pt x="322" y="744"/>
                  </a:lnTo>
                  <a:lnTo>
                    <a:pt x="274" y="735"/>
                  </a:lnTo>
                  <a:lnTo>
                    <a:pt x="227" y="718"/>
                  </a:lnTo>
                  <a:lnTo>
                    <a:pt x="185" y="697"/>
                  </a:lnTo>
                  <a:lnTo>
                    <a:pt x="145" y="670"/>
                  </a:lnTo>
                  <a:lnTo>
                    <a:pt x="110" y="638"/>
                  </a:lnTo>
                  <a:lnTo>
                    <a:pt x="78" y="602"/>
                  </a:lnTo>
                  <a:lnTo>
                    <a:pt x="51" y="562"/>
                  </a:lnTo>
                  <a:lnTo>
                    <a:pt x="29" y="519"/>
                  </a:lnTo>
                  <a:lnTo>
                    <a:pt x="13" y="473"/>
                  </a:lnTo>
                  <a:lnTo>
                    <a:pt x="4" y="424"/>
                  </a:lnTo>
                  <a:lnTo>
                    <a:pt x="0" y="374"/>
                  </a:lnTo>
                  <a:lnTo>
                    <a:pt x="4" y="323"/>
                  </a:lnTo>
                  <a:lnTo>
                    <a:pt x="13" y="275"/>
                  </a:lnTo>
                  <a:lnTo>
                    <a:pt x="29" y="229"/>
                  </a:lnTo>
                  <a:lnTo>
                    <a:pt x="51" y="185"/>
                  </a:lnTo>
                  <a:lnTo>
                    <a:pt x="78" y="146"/>
                  </a:lnTo>
                  <a:lnTo>
                    <a:pt x="110" y="110"/>
                  </a:lnTo>
                  <a:lnTo>
                    <a:pt x="145" y="78"/>
                  </a:lnTo>
                  <a:lnTo>
                    <a:pt x="185" y="51"/>
                  </a:lnTo>
                  <a:lnTo>
                    <a:pt x="227" y="29"/>
                  </a:lnTo>
                  <a:lnTo>
                    <a:pt x="274" y="13"/>
                  </a:lnTo>
                  <a:lnTo>
                    <a:pt x="322" y="4"/>
                  </a:lnTo>
                  <a:lnTo>
                    <a:pt x="37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8">
              <a:extLst>
                <a:ext uri="{FF2B5EF4-FFF2-40B4-BE49-F238E27FC236}">
                  <a16:creationId xmlns:a16="http://schemas.microsoft.com/office/drawing/2014/main" id="{E0BD97EF-5041-BE47-9D50-2F38C7C48253}"/>
                </a:ext>
              </a:extLst>
            </p:cNvPr>
            <p:cNvSpPr>
              <a:spLocks/>
            </p:cNvSpPr>
            <p:nvPr/>
          </p:nvSpPr>
          <p:spPr bwMode="auto">
            <a:xfrm>
              <a:off x="8261968" y="5901087"/>
              <a:ext cx="491442" cy="342915"/>
            </a:xfrm>
            <a:custGeom>
              <a:avLst/>
              <a:gdLst>
                <a:gd name="T0" fmla="*/ 2785 w 2785"/>
                <a:gd name="T1" fmla="*/ 0 h 1942"/>
                <a:gd name="T2" fmla="*/ 2648 w 2785"/>
                <a:gd name="T3" fmla="*/ 443 h 1942"/>
                <a:gd name="T4" fmla="*/ 2531 w 2785"/>
                <a:gd name="T5" fmla="*/ 326 h 1942"/>
                <a:gd name="T6" fmla="*/ 2059 w 2785"/>
                <a:gd name="T7" fmla="*/ 706 h 1942"/>
                <a:gd name="T8" fmla="*/ 2059 w 2785"/>
                <a:gd name="T9" fmla="*/ 1280 h 1942"/>
                <a:gd name="T10" fmla="*/ 2056 w 2785"/>
                <a:gd name="T11" fmla="*/ 1298 h 1942"/>
                <a:gd name="T12" fmla="*/ 2048 w 2785"/>
                <a:gd name="T13" fmla="*/ 1314 h 1942"/>
                <a:gd name="T14" fmla="*/ 2034 w 2785"/>
                <a:gd name="T15" fmla="*/ 1328 h 1942"/>
                <a:gd name="T16" fmla="*/ 2017 w 2785"/>
                <a:gd name="T17" fmla="*/ 1336 h 1942"/>
                <a:gd name="T18" fmla="*/ 1998 w 2785"/>
                <a:gd name="T19" fmla="*/ 1340 h 1942"/>
                <a:gd name="T20" fmla="*/ 1090 w 2785"/>
                <a:gd name="T21" fmla="*/ 1340 h 1942"/>
                <a:gd name="T22" fmla="*/ 1090 w 2785"/>
                <a:gd name="T23" fmla="*/ 1882 h 1942"/>
                <a:gd name="T24" fmla="*/ 1086 w 2785"/>
                <a:gd name="T25" fmla="*/ 1901 h 1942"/>
                <a:gd name="T26" fmla="*/ 1079 w 2785"/>
                <a:gd name="T27" fmla="*/ 1918 h 1942"/>
                <a:gd name="T28" fmla="*/ 1065 w 2785"/>
                <a:gd name="T29" fmla="*/ 1931 h 1942"/>
                <a:gd name="T30" fmla="*/ 1048 w 2785"/>
                <a:gd name="T31" fmla="*/ 1940 h 1942"/>
                <a:gd name="T32" fmla="*/ 1029 w 2785"/>
                <a:gd name="T33" fmla="*/ 1942 h 1942"/>
                <a:gd name="T34" fmla="*/ 60 w 2785"/>
                <a:gd name="T35" fmla="*/ 1942 h 1942"/>
                <a:gd name="T36" fmla="*/ 42 w 2785"/>
                <a:gd name="T37" fmla="*/ 1940 h 1942"/>
                <a:gd name="T38" fmla="*/ 25 w 2785"/>
                <a:gd name="T39" fmla="*/ 1931 h 1942"/>
                <a:gd name="T40" fmla="*/ 11 w 2785"/>
                <a:gd name="T41" fmla="*/ 1918 h 1942"/>
                <a:gd name="T42" fmla="*/ 4 w 2785"/>
                <a:gd name="T43" fmla="*/ 1901 h 1942"/>
                <a:gd name="T44" fmla="*/ 0 w 2785"/>
                <a:gd name="T45" fmla="*/ 1882 h 1942"/>
                <a:gd name="T46" fmla="*/ 4 w 2785"/>
                <a:gd name="T47" fmla="*/ 1863 h 1942"/>
                <a:gd name="T48" fmla="*/ 11 w 2785"/>
                <a:gd name="T49" fmla="*/ 1846 h 1942"/>
                <a:gd name="T50" fmla="*/ 25 w 2785"/>
                <a:gd name="T51" fmla="*/ 1833 h 1942"/>
                <a:gd name="T52" fmla="*/ 42 w 2785"/>
                <a:gd name="T53" fmla="*/ 1824 h 1942"/>
                <a:gd name="T54" fmla="*/ 60 w 2785"/>
                <a:gd name="T55" fmla="*/ 1822 h 1942"/>
                <a:gd name="T56" fmla="*/ 969 w 2785"/>
                <a:gd name="T57" fmla="*/ 1822 h 1942"/>
                <a:gd name="T58" fmla="*/ 969 w 2785"/>
                <a:gd name="T59" fmla="*/ 1280 h 1942"/>
                <a:gd name="T60" fmla="*/ 973 w 2785"/>
                <a:gd name="T61" fmla="*/ 1261 h 1942"/>
                <a:gd name="T62" fmla="*/ 981 w 2785"/>
                <a:gd name="T63" fmla="*/ 1244 h 1942"/>
                <a:gd name="T64" fmla="*/ 995 w 2785"/>
                <a:gd name="T65" fmla="*/ 1230 h 1942"/>
                <a:gd name="T66" fmla="*/ 1011 w 2785"/>
                <a:gd name="T67" fmla="*/ 1222 h 1942"/>
                <a:gd name="T68" fmla="*/ 1029 w 2785"/>
                <a:gd name="T69" fmla="*/ 1218 h 1942"/>
                <a:gd name="T70" fmla="*/ 1938 w 2785"/>
                <a:gd name="T71" fmla="*/ 1218 h 1942"/>
                <a:gd name="T72" fmla="*/ 1938 w 2785"/>
                <a:gd name="T73" fmla="*/ 676 h 1942"/>
                <a:gd name="T74" fmla="*/ 1941 w 2785"/>
                <a:gd name="T75" fmla="*/ 658 h 1942"/>
                <a:gd name="T76" fmla="*/ 1949 w 2785"/>
                <a:gd name="T77" fmla="*/ 643 h 1942"/>
                <a:gd name="T78" fmla="*/ 1961 w 2785"/>
                <a:gd name="T79" fmla="*/ 629 h 1942"/>
                <a:gd name="T80" fmla="*/ 2445 w 2785"/>
                <a:gd name="T81" fmla="*/ 240 h 1942"/>
                <a:gd name="T82" fmla="*/ 2343 w 2785"/>
                <a:gd name="T83" fmla="*/ 138 h 1942"/>
                <a:gd name="T84" fmla="*/ 2785 w 2785"/>
                <a:gd name="T85" fmla="*/ 0 h 1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85" h="1942">
                  <a:moveTo>
                    <a:pt x="2785" y="0"/>
                  </a:moveTo>
                  <a:lnTo>
                    <a:pt x="2648" y="443"/>
                  </a:lnTo>
                  <a:lnTo>
                    <a:pt x="2531" y="326"/>
                  </a:lnTo>
                  <a:lnTo>
                    <a:pt x="2059" y="706"/>
                  </a:lnTo>
                  <a:lnTo>
                    <a:pt x="2059" y="1280"/>
                  </a:lnTo>
                  <a:lnTo>
                    <a:pt x="2056" y="1298"/>
                  </a:lnTo>
                  <a:lnTo>
                    <a:pt x="2048" y="1314"/>
                  </a:lnTo>
                  <a:lnTo>
                    <a:pt x="2034" y="1328"/>
                  </a:lnTo>
                  <a:lnTo>
                    <a:pt x="2017" y="1336"/>
                  </a:lnTo>
                  <a:lnTo>
                    <a:pt x="1998" y="1340"/>
                  </a:lnTo>
                  <a:lnTo>
                    <a:pt x="1090" y="1340"/>
                  </a:lnTo>
                  <a:lnTo>
                    <a:pt x="1090" y="1882"/>
                  </a:lnTo>
                  <a:lnTo>
                    <a:pt x="1086" y="1901"/>
                  </a:lnTo>
                  <a:lnTo>
                    <a:pt x="1079" y="1918"/>
                  </a:lnTo>
                  <a:lnTo>
                    <a:pt x="1065" y="1931"/>
                  </a:lnTo>
                  <a:lnTo>
                    <a:pt x="1048" y="1940"/>
                  </a:lnTo>
                  <a:lnTo>
                    <a:pt x="1029" y="1942"/>
                  </a:lnTo>
                  <a:lnTo>
                    <a:pt x="60" y="1942"/>
                  </a:lnTo>
                  <a:lnTo>
                    <a:pt x="42" y="1940"/>
                  </a:lnTo>
                  <a:lnTo>
                    <a:pt x="25" y="1931"/>
                  </a:lnTo>
                  <a:lnTo>
                    <a:pt x="11" y="1918"/>
                  </a:lnTo>
                  <a:lnTo>
                    <a:pt x="4" y="1901"/>
                  </a:lnTo>
                  <a:lnTo>
                    <a:pt x="0" y="1882"/>
                  </a:lnTo>
                  <a:lnTo>
                    <a:pt x="4" y="1863"/>
                  </a:lnTo>
                  <a:lnTo>
                    <a:pt x="11" y="1846"/>
                  </a:lnTo>
                  <a:lnTo>
                    <a:pt x="25" y="1833"/>
                  </a:lnTo>
                  <a:lnTo>
                    <a:pt x="42" y="1824"/>
                  </a:lnTo>
                  <a:lnTo>
                    <a:pt x="60" y="1822"/>
                  </a:lnTo>
                  <a:lnTo>
                    <a:pt x="969" y="1822"/>
                  </a:lnTo>
                  <a:lnTo>
                    <a:pt x="969" y="1280"/>
                  </a:lnTo>
                  <a:lnTo>
                    <a:pt x="973" y="1261"/>
                  </a:lnTo>
                  <a:lnTo>
                    <a:pt x="981" y="1244"/>
                  </a:lnTo>
                  <a:lnTo>
                    <a:pt x="995" y="1230"/>
                  </a:lnTo>
                  <a:lnTo>
                    <a:pt x="1011" y="1222"/>
                  </a:lnTo>
                  <a:lnTo>
                    <a:pt x="1029" y="1218"/>
                  </a:lnTo>
                  <a:lnTo>
                    <a:pt x="1938" y="1218"/>
                  </a:lnTo>
                  <a:lnTo>
                    <a:pt x="1938" y="676"/>
                  </a:lnTo>
                  <a:lnTo>
                    <a:pt x="1941" y="658"/>
                  </a:lnTo>
                  <a:lnTo>
                    <a:pt x="1949" y="643"/>
                  </a:lnTo>
                  <a:lnTo>
                    <a:pt x="1961" y="629"/>
                  </a:lnTo>
                  <a:lnTo>
                    <a:pt x="2445" y="240"/>
                  </a:lnTo>
                  <a:lnTo>
                    <a:pt x="2343" y="138"/>
                  </a:lnTo>
                  <a:lnTo>
                    <a:pt x="2785"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 name="Graphic 20">
            <a:extLst>
              <a:ext uri="{FF2B5EF4-FFF2-40B4-BE49-F238E27FC236}">
                <a16:creationId xmlns:a16="http://schemas.microsoft.com/office/drawing/2014/main" id="{1F113170-E3F8-5841-1086-981079A81C5E}"/>
              </a:ext>
            </a:extLst>
          </p:cNvPr>
          <p:cNvSpPr/>
          <p:nvPr/>
        </p:nvSpPr>
        <p:spPr>
          <a:xfrm rot="21357691">
            <a:off x="2090" y="598030"/>
            <a:ext cx="8695790" cy="330761"/>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accent1">
                <a:alpha val="7000"/>
              </a:schemeClr>
            </a:solidFill>
            <a:prstDash val="dash"/>
            <a:miter/>
          </a:ln>
        </p:spPr>
        <p:txBody>
          <a:bodyPr rtlCol="0" anchor="ctr"/>
          <a:lstStyle/>
          <a:p>
            <a:endParaRPr lang="en-NL"/>
          </a:p>
        </p:txBody>
      </p:sp>
    </p:spTree>
    <p:extLst>
      <p:ext uri="{BB962C8B-B14F-4D97-AF65-F5344CB8AC3E}">
        <p14:creationId xmlns:p14="http://schemas.microsoft.com/office/powerpoint/2010/main" val="3081579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76EDA-ED9C-1138-18D8-17B365E9877E}"/>
            </a:ext>
          </a:extLst>
        </p:cNvPr>
        <p:cNvGrpSpPr/>
        <p:nvPr/>
      </p:nvGrpSpPr>
      <p:grpSpPr>
        <a:xfrm>
          <a:off x="0" y="0"/>
          <a:ext cx="0" cy="0"/>
          <a:chOff x="0" y="0"/>
          <a:chExt cx="0" cy="0"/>
        </a:xfrm>
      </p:grpSpPr>
      <p:sp>
        <p:nvSpPr>
          <p:cNvPr id="63" name="TextBox 62">
            <a:extLst>
              <a:ext uri="{FF2B5EF4-FFF2-40B4-BE49-F238E27FC236}">
                <a16:creationId xmlns:a16="http://schemas.microsoft.com/office/drawing/2014/main" id="{5796D499-2F27-A763-6E99-6D0DB17F17C3}"/>
              </a:ext>
            </a:extLst>
          </p:cNvPr>
          <p:cNvSpPr txBox="1"/>
          <p:nvPr/>
        </p:nvSpPr>
        <p:spPr>
          <a:xfrm>
            <a:off x="435016" y="2092608"/>
            <a:ext cx="6823356" cy="4404787"/>
          </a:xfrm>
          <a:prstGeom prst="rect">
            <a:avLst/>
          </a:prstGeom>
          <a:noFill/>
        </p:spPr>
        <p:txBody>
          <a:bodyPr wrap="square" lIns="0" tIns="0" rIns="0" bIns="0" rtlCol="0">
            <a:noAutofit/>
          </a:bodyPr>
          <a:lstStyle/>
          <a:p>
            <a:r>
              <a:rPr lang="en-GB" sz="1400">
                <a:solidFill>
                  <a:schemeClr val="accent6"/>
                </a:solidFill>
                <a:latin typeface="Poppins" pitchFamily="2" charset="77"/>
                <a:cs typeface="Poppins" pitchFamily="2" charset="77"/>
              </a:rPr>
              <a:t>Valuing "</a:t>
            </a:r>
            <a:r>
              <a:rPr lang="en-GB" sz="1400" b="1">
                <a:solidFill>
                  <a:schemeClr val="accent6"/>
                </a:solidFill>
                <a:latin typeface="Poppins" pitchFamily="2" charset="77"/>
                <a:cs typeface="Poppins" pitchFamily="2" charset="77"/>
              </a:rPr>
              <a:t>Fast</a:t>
            </a:r>
            <a:r>
              <a:rPr lang="en-GB" sz="1400">
                <a:solidFill>
                  <a:schemeClr val="accent6"/>
                </a:solidFill>
                <a:latin typeface="Poppins" pitchFamily="2" charset="77"/>
                <a:cs typeface="Poppins" pitchFamily="2" charset="77"/>
              </a:rPr>
              <a:t>" as a core principle is crucial in our fast-paced, ever-evolving digital world. It reflects our commitment to efficiency and agility in our service delivery and product development. </a:t>
            </a:r>
          </a:p>
          <a:p>
            <a:endParaRPr lang="en-GB" sz="1400">
              <a:solidFill>
                <a:schemeClr val="accent6"/>
              </a:solidFill>
              <a:latin typeface="Poppins" pitchFamily="2" charset="77"/>
              <a:cs typeface="Poppins" pitchFamily="2" charset="77"/>
            </a:endParaRPr>
          </a:p>
          <a:p>
            <a:r>
              <a:rPr lang="en-GB" sz="1400">
                <a:solidFill>
                  <a:schemeClr val="accent6"/>
                </a:solidFill>
                <a:latin typeface="Poppins" pitchFamily="2" charset="77"/>
                <a:cs typeface="Poppins" pitchFamily="2" charset="77"/>
              </a:rPr>
              <a:t>Our emphasis on speed ensures that we respond promptly to customer needs, rapidly adapt to market changes, and continuously deliver innovative features and updates that keep our users ahead of the curve. By integrating swift execution into our operations, we help our clients stay competitive by minimizing downtime and maximizing productivity. </a:t>
            </a:r>
          </a:p>
          <a:p>
            <a:endParaRPr lang="en-GB" sz="1400">
              <a:solidFill>
                <a:schemeClr val="accent6"/>
              </a:solidFill>
              <a:latin typeface="Poppins" pitchFamily="2" charset="77"/>
              <a:cs typeface="Poppins" pitchFamily="2" charset="77"/>
            </a:endParaRPr>
          </a:p>
          <a:p>
            <a:r>
              <a:rPr lang="en-GB" sz="1400">
                <a:solidFill>
                  <a:schemeClr val="accent6"/>
                </a:solidFill>
                <a:latin typeface="Poppins" pitchFamily="2" charset="77"/>
                <a:cs typeface="Poppins" pitchFamily="2" charset="77"/>
              </a:rPr>
              <a:t>Our dedication to being fast also applies to our internal processes, fostering a culture where quick, data-driven decision-making is the norm, enabling us to lead with solutions that are not only timely but also ahead of the trends. </a:t>
            </a:r>
          </a:p>
          <a:p>
            <a:endParaRPr lang="en-GB" sz="1400">
              <a:solidFill>
                <a:schemeClr val="accent6"/>
              </a:solidFill>
              <a:latin typeface="Poppins" pitchFamily="2" charset="77"/>
              <a:cs typeface="Poppins" pitchFamily="2" charset="77"/>
            </a:endParaRPr>
          </a:p>
          <a:p>
            <a:r>
              <a:rPr lang="en-GB" sz="1400">
                <a:solidFill>
                  <a:schemeClr val="accent6"/>
                </a:solidFill>
                <a:latin typeface="Poppins" pitchFamily="2" charset="77"/>
                <a:cs typeface="Poppins" pitchFamily="2" charset="77"/>
              </a:rPr>
              <a:t>This swift responsiveness is not just about saving time—it's about offering our customers a service that's as instantaneous as the digital world they navigate, providing them with a seamless and efficient experience that's second to none.</a:t>
            </a:r>
            <a:endParaRPr lang="en-NL" sz="1400" err="1">
              <a:solidFill>
                <a:schemeClr val="accent6"/>
              </a:solidFill>
              <a:latin typeface="Poppins" pitchFamily="2" charset="77"/>
              <a:cs typeface="Poppins" pitchFamily="2" charset="77"/>
            </a:endParaRPr>
          </a:p>
        </p:txBody>
      </p:sp>
      <p:sp>
        <p:nvSpPr>
          <p:cNvPr id="227" name="TextBox 226">
            <a:extLst>
              <a:ext uri="{FF2B5EF4-FFF2-40B4-BE49-F238E27FC236}">
                <a16:creationId xmlns:a16="http://schemas.microsoft.com/office/drawing/2014/main" id="{F13495D6-FEFE-6A39-B6D4-4DB8DBE4FC0D}"/>
              </a:ext>
            </a:extLst>
          </p:cNvPr>
          <p:cNvSpPr txBox="1"/>
          <p:nvPr/>
        </p:nvSpPr>
        <p:spPr>
          <a:xfrm>
            <a:off x="435015" y="1167412"/>
            <a:ext cx="2445749" cy="835204"/>
          </a:xfrm>
          <a:prstGeom prst="rect">
            <a:avLst/>
          </a:prstGeom>
          <a:noFill/>
        </p:spPr>
        <p:txBody>
          <a:bodyPr wrap="square" lIns="0" tIns="0" rIns="0" bIns="0" rtlCol="0" anchor="ctr">
            <a:noAutofit/>
          </a:bodyPr>
          <a:lstStyle/>
          <a:p>
            <a:r>
              <a:rPr lang="en-IN" sz="2400" b="1">
                <a:solidFill>
                  <a:schemeClr val="accent6"/>
                </a:solidFill>
              </a:rPr>
              <a:t>FAST</a:t>
            </a:r>
          </a:p>
        </p:txBody>
      </p:sp>
      <p:sp>
        <p:nvSpPr>
          <p:cNvPr id="228" name="Title 227">
            <a:extLst>
              <a:ext uri="{FF2B5EF4-FFF2-40B4-BE49-F238E27FC236}">
                <a16:creationId xmlns:a16="http://schemas.microsoft.com/office/drawing/2014/main" id="{2D0A8715-14C3-30D1-5D7E-8B2FF0F81F13}"/>
              </a:ext>
            </a:extLst>
          </p:cNvPr>
          <p:cNvSpPr>
            <a:spLocks noGrp="1"/>
          </p:cNvSpPr>
          <p:nvPr>
            <p:ph type="title"/>
          </p:nvPr>
        </p:nvSpPr>
        <p:spPr/>
        <p:txBody>
          <a:bodyPr/>
          <a:lstStyle/>
          <a:p>
            <a:r>
              <a:rPr lang="en-NL"/>
              <a:t>Core Values</a:t>
            </a:r>
          </a:p>
        </p:txBody>
      </p:sp>
      <p:sp>
        <p:nvSpPr>
          <p:cNvPr id="230" name="Text Placeholder 49">
            <a:extLst>
              <a:ext uri="{FF2B5EF4-FFF2-40B4-BE49-F238E27FC236}">
                <a16:creationId xmlns:a16="http://schemas.microsoft.com/office/drawing/2014/main" id="{283F3F52-BC2B-1299-4D6C-8BE0C60776FC}"/>
              </a:ext>
            </a:extLst>
          </p:cNvPr>
          <p:cNvSpPr txBox="1">
            <a:spLocks noChangeAspect="1"/>
          </p:cNvSpPr>
          <p:nvPr/>
        </p:nvSpPr>
        <p:spPr>
          <a:xfrm>
            <a:off x="11259844" y="5433559"/>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1421"/>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1" name="Text Placeholder 49">
            <a:extLst>
              <a:ext uri="{FF2B5EF4-FFF2-40B4-BE49-F238E27FC236}">
                <a16:creationId xmlns:a16="http://schemas.microsoft.com/office/drawing/2014/main" id="{72AC22F1-65C7-FC88-AC01-05D9D7B6561F}"/>
              </a:ext>
            </a:extLst>
          </p:cNvPr>
          <p:cNvSpPr txBox="1">
            <a:spLocks noChangeAspect="1"/>
          </p:cNvSpPr>
          <p:nvPr/>
        </p:nvSpPr>
        <p:spPr>
          <a:xfrm>
            <a:off x="5435183" y="847267"/>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4653"/>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2" name="Text Placeholder 49">
            <a:extLst>
              <a:ext uri="{FF2B5EF4-FFF2-40B4-BE49-F238E27FC236}">
                <a16:creationId xmlns:a16="http://schemas.microsoft.com/office/drawing/2014/main" id="{25335079-1615-8119-E045-F5E5F41E77C4}"/>
              </a:ext>
            </a:extLst>
          </p:cNvPr>
          <p:cNvSpPr txBox="1">
            <a:spLocks noChangeAspect="1"/>
          </p:cNvSpPr>
          <p:nvPr/>
        </p:nvSpPr>
        <p:spPr>
          <a:xfrm>
            <a:off x="8105584" y="1149493"/>
            <a:ext cx="708655" cy="70865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9094"/>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3" name="Text Placeholder 49">
            <a:extLst>
              <a:ext uri="{FF2B5EF4-FFF2-40B4-BE49-F238E27FC236}">
                <a16:creationId xmlns:a16="http://schemas.microsoft.com/office/drawing/2014/main" id="{CD49ECE2-848F-0295-3BD3-615F8B4C7124}"/>
              </a:ext>
            </a:extLst>
          </p:cNvPr>
          <p:cNvSpPr txBox="1">
            <a:spLocks noChangeAspect="1"/>
          </p:cNvSpPr>
          <p:nvPr/>
        </p:nvSpPr>
        <p:spPr>
          <a:xfrm>
            <a:off x="6734953" y="5770582"/>
            <a:ext cx="795191" cy="79518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accent1">
              <a:alpha val="24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grpSp>
        <p:nvGrpSpPr>
          <p:cNvPr id="10" name="Group 4">
            <a:extLst>
              <a:ext uri="{FF2B5EF4-FFF2-40B4-BE49-F238E27FC236}">
                <a16:creationId xmlns:a16="http://schemas.microsoft.com/office/drawing/2014/main" id="{8C25A662-9075-5F86-5DDC-60D9B8ED990E}"/>
              </a:ext>
            </a:extLst>
          </p:cNvPr>
          <p:cNvGrpSpPr>
            <a:grpSpLocks noChangeAspect="1"/>
          </p:cNvGrpSpPr>
          <p:nvPr/>
        </p:nvGrpSpPr>
        <p:grpSpPr bwMode="auto">
          <a:xfrm rot="5400000">
            <a:off x="7736544" y="1712290"/>
            <a:ext cx="4082637" cy="3951891"/>
            <a:chOff x="6193" y="711"/>
            <a:chExt cx="968" cy="937"/>
          </a:xfrm>
          <a:solidFill>
            <a:schemeClr val="accent1"/>
          </a:solidFill>
        </p:grpSpPr>
        <p:sp>
          <p:nvSpPr>
            <p:cNvPr id="11" name="Freeform 6">
              <a:extLst>
                <a:ext uri="{FF2B5EF4-FFF2-40B4-BE49-F238E27FC236}">
                  <a16:creationId xmlns:a16="http://schemas.microsoft.com/office/drawing/2014/main" id="{F55F05B0-0B9C-61A7-C850-3B6A15C17C19}"/>
                </a:ext>
              </a:extLst>
            </p:cNvPr>
            <p:cNvSpPr>
              <a:spLocks noEditPoints="1"/>
            </p:cNvSpPr>
            <p:nvPr/>
          </p:nvSpPr>
          <p:spPr bwMode="auto">
            <a:xfrm>
              <a:off x="6193" y="711"/>
              <a:ext cx="868" cy="865"/>
            </a:xfrm>
            <a:custGeom>
              <a:avLst/>
              <a:gdLst>
                <a:gd name="T0" fmla="*/ 1345 w 3472"/>
                <a:gd name="T1" fmla="*/ 1070 h 3459"/>
                <a:gd name="T2" fmla="*/ 1220 w 3472"/>
                <a:gd name="T3" fmla="*/ 1132 h 3459"/>
                <a:gd name="T4" fmla="*/ 1127 w 3472"/>
                <a:gd name="T5" fmla="*/ 1236 h 3459"/>
                <a:gd name="T6" fmla="*/ 1081 w 3472"/>
                <a:gd name="T7" fmla="*/ 1370 h 3459"/>
                <a:gd name="T8" fmla="*/ 1092 w 3472"/>
                <a:gd name="T9" fmla="*/ 1515 h 3459"/>
                <a:gd name="T10" fmla="*/ 1155 w 3472"/>
                <a:gd name="T11" fmla="*/ 1640 h 3459"/>
                <a:gd name="T12" fmla="*/ 1257 w 3472"/>
                <a:gd name="T13" fmla="*/ 1731 h 3459"/>
                <a:gd name="T14" fmla="*/ 1392 w 3472"/>
                <a:gd name="T15" fmla="*/ 1778 h 3459"/>
                <a:gd name="T16" fmla="*/ 1538 w 3472"/>
                <a:gd name="T17" fmla="*/ 1768 h 3459"/>
                <a:gd name="T18" fmla="*/ 1662 w 3472"/>
                <a:gd name="T19" fmla="*/ 1705 h 3459"/>
                <a:gd name="T20" fmla="*/ 1753 w 3472"/>
                <a:gd name="T21" fmla="*/ 1601 h 3459"/>
                <a:gd name="T22" fmla="*/ 1799 w 3472"/>
                <a:gd name="T23" fmla="*/ 1468 h 3459"/>
                <a:gd name="T24" fmla="*/ 1789 w 3472"/>
                <a:gd name="T25" fmla="*/ 1323 h 3459"/>
                <a:gd name="T26" fmla="*/ 1727 w 3472"/>
                <a:gd name="T27" fmla="*/ 1197 h 3459"/>
                <a:gd name="T28" fmla="*/ 1624 w 3472"/>
                <a:gd name="T29" fmla="*/ 1106 h 3459"/>
                <a:gd name="T30" fmla="*/ 1490 w 3472"/>
                <a:gd name="T31" fmla="*/ 1060 h 3459"/>
                <a:gd name="T32" fmla="*/ 199 w 3472"/>
                <a:gd name="T33" fmla="*/ 0 h 3459"/>
                <a:gd name="T34" fmla="*/ 339 w 3472"/>
                <a:gd name="T35" fmla="*/ 7 h 3459"/>
                <a:gd name="T36" fmla="*/ 513 w 3472"/>
                <a:gd name="T37" fmla="*/ 32 h 3459"/>
                <a:gd name="T38" fmla="*/ 716 w 3472"/>
                <a:gd name="T39" fmla="*/ 83 h 3459"/>
                <a:gd name="T40" fmla="*/ 948 w 3472"/>
                <a:gd name="T41" fmla="*/ 166 h 3459"/>
                <a:gd name="T42" fmla="*/ 1205 w 3472"/>
                <a:gd name="T43" fmla="*/ 287 h 3459"/>
                <a:gd name="T44" fmla="*/ 1488 w 3472"/>
                <a:gd name="T45" fmla="*/ 455 h 3459"/>
                <a:gd name="T46" fmla="*/ 1792 w 3472"/>
                <a:gd name="T47" fmla="*/ 676 h 3459"/>
                <a:gd name="T48" fmla="*/ 2112 w 3472"/>
                <a:gd name="T49" fmla="*/ 954 h 3459"/>
                <a:gd name="T50" fmla="*/ 2394 w 3472"/>
                <a:gd name="T51" fmla="*/ 1247 h 3459"/>
                <a:gd name="T52" fmla="*/ 3010 w 3472"/>
                <a:gd name="T53" fmla="*/ 1364 h 3459"/>
                <a:gd name="T54" fmla="*/ 3472 w 3472"/>
                <a:gd name="T55" fmla="*/ 1860 h 3459"/>
                <a:gd name="T56" fmla="*/ 3459 w 3472"/>
                <a:gd name="T57" fmla="*/ 1892 h 3459"/>
                <a:gd name="T58" fmla="*/ 2873 w 3472"/>
                <a:gd name="T59" fmla="*/ 2170 h 3459"/>
                <a:gd name="T60" fmla="*/ 2880 w 3472"/>
                <a:gd name="T61" fmla="*/ 2319 h 3459"/>
                <a:gd name="T62" fmla="*/ 2866 w 3472"/>
                <a:gd name="T63" fmla="*/ 2429 h 3459"/>
                <a:gd name="T64" fmla="*/ 2847 w 3472"/>
                <a:gd name="T65" fmla="*/ 2497 h 3459"/>
                <a:gd name="T66" fmla="*/ 3086 w 3472"/>
                <a:gd name="T67" fmla="*/ 2731 h 3459"/>
                <a:gd name="T68" fmla="*/ 2906 w 3472"/>
                <a:gd name="T69" fmla="*/ 2937 h 3459"/>
                <a:gd name="T70" fmla="*/ 2869 w 3472"/>
                <a:gd name="T71" fmla="*/ 2946 h 3459"/>
                <a:gd name="T72" fmla="*/ 2580 w 3472"/>
                <a:gd name="T73" fmla="*/ 2780 h 3459"/>
                <a:gd name="T74" fmla="*/ 2419 w 3472"/>
                <a:gd name="T75" fmla="*/ 2832 h 3459"/>
                <a:gd name="T76" fmla="*/ 2124 w 3472"/>
                <a:gd name="T77" fmla="*/ 3433 h 3459"/>
                <a:gd name="T78" fmla="*/ 2100 w 3472"/>
                <a:gd name="T79" fmla="*/ 3458 h 3459"/>
                <a:gd name="T80" fmla="*/ 2078 w 3472"/>
                <a:gd name="T81" fmla="*/ 3457 h 3459"/>
                <a:gd name="T82" fmla="*/ 1556 w 3472"/>
                <a:gd name="T83" fmla="*/ 3027 h 3459"/>
                <a:gd name="T84" fmla="*/ 1386 w 3472"/>
                <a:gd name="T85" fmla="*/ 2423 h 3459"/>
                <a:gd name="T86" fmla="*/ 1257 w 3472"/>
                <a:gd name="T87" fmla="*/ 2322 h 3459"/>
                <a:gd name="T88" fmla="*/ 1150 w 3472"/>
                <a:gd name="T89" fmla="*/ 2234 h 3459"/>
                <a:gd name="T90" fmla="*/ 1071 w 3472"/>
                <a:gd name="T91" fmla="*/ 2164 h 3459"/>
                <a:gd name="T92" fmla="*/ 1025 w 3472"/>
                <a:gd name="T93" fmla="*/ 2121 h 3459"/>
                <a:gd name="T94" fmla="*/ 911 w 3472"/>
                <a:gd name="T95" fmla="*/ 2004 h 3459"/>
                <a:gd name="T96" fmla="*/ 642 w 3472"/>
                <a:gd name="T97" fmla="*/ 1695 h 3459"/>
                <a:gd name="T98" fmla="*/ 430 w 3472"/>
                <a:gd name="T99" fmla="*/ 1402 h 3459"/>
                <a:gd name="T100" fmla="*/ 271 w 3472"/>
                <a:gd name="T101" fmla="*/ 1130 h 3459"/>
                <a:gd name="T102" fmla="*/ 156 w 3472"/>
                <a:gd name="T103" fmla="*/ 882 h 3459"/>
                <a:gd name="T104" fmla="*/ 78 w 3472"/>
                <a:gd name="T105" fmla="*/ 661 h 3459"/>
                <a:gd name="T106" fmla="*/ 31 w 3472"/>
                <a:gd name="T107" fmla="*/ 468 h 3459"/>
                <a:gd name="T108" fmla="*/ 7 w 3472"/>
                <a:gd name="T109" fmla="*/ 307 h 3459"/>
                <a:gd name="T110" fmla="*/ 0 w 3472"/>
                <a:gd name="T111" fmla="*/ 182 h 3459"/>
                <a:gd name="T112" fmla="*/ 2 w 3472"/>
                <a:gd name="T113" fmla="*/ 95 h 3459"/>
                <a:gd name="T114" fmla="*/ 7 w 3472"/>
                <a:gd name="T115" fmla="*/ 49 h 3459"/>
                <a:gd name="T116" fmla="*/ 22 w 3472"/>
                <a:gd name="T117" fmla="*/ 19 h 3459"/>
                <a:gd name="T118" fmla="*/ 51 w 3472"/>
                <a:gd name="T119" fmla="*/ 11 h 3459"/>
                <a:gd name="T120" fmla="*/ 122 w 3472"/>
                <a:gd name="T121" fmla="*/ 4 h 3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72" h="3459">
                  <a:moveTo>
                    <a:pt x="1441" y="1057"/>
                  </a:moveTo>
                  <a:lnTo>
                    <a:pt x="1392" y="1060"/>
                  </a:lnTo>
                  <a:lnTo>
                    <a:pt x="1345" y="1070"/>
                  </a:lnTo>
                  <a:lnTo>
                    <a:pt x="1300" y="1085"/>
                  </a:lnTo>
                  <a:lnTo>
                    <a:pt x="1257" y="1106"/>
                  </a:lnTo>
                  <a:lnTo>
                    <a:pt x="1220" y="1132"/>
                  </a:lnTo>
                  <a:lnTo>
                    <a:pt x="1184" y="1163"/>
                  </a:lnTo>
                  <a:lnTo>
                    <a:pt x="1155" y="1197"/>
                  </a:lnTo>
                  <a:lnTo>
                    <a:pt x="1127" y="1236"/>
                  </a:lnTo>
                  <a:lnTo>
                    <a:pt x="1107" y="1278"/>
                  </a:lnTo>
                  <a:lnTo>
                    <a:pt x="1092" y="1323"/>
                  </a:lnTo>
                  <a:lnTo>
                    <a:pt x="1081" y="1370"/>
                  </a:lnTo>
                  <a:lnTo>
                    <a:pt x="1079" y="1419"/>
                  </a:lnTo>
                  <a:lnTo>
                    <a:pt x="1081" y="1468"/>
                  </a:lnTo>
                  <a:lnTo>
                    <a:pt x="1092" y="1515"/>
                  </a:lnTo>
                  <a:lnTo>
                    <a:pt x="1107" y="1560"/>
                  </a:lnTo>
                  <a:lnTo>
                    <a:pt x="1127" y="1601"/>
                  </a:lnTo>
                  <a:lnTo>
                    <a:pt x="1155" y="1640"/>
                  </a:lnTo>
                  <a:lnTo>
                    <a:pt x="1184" y="1675"/>
                  </a:lnTo>
                  <a:lnTo>
                    <a:pt x="1220" y="1705"/>
                  </a:lnTo>
                  <a:lnTo>
                    <a:pt x="1257" y="1731"/>
                  </a:lnTo>
                  <a:lnTo>
                    <a:pt x="1300" y="1753"/>
                  </a:lnTo>
                  <a:lnTo>
                    <a:pt x="1345" y="1768"/>
                  </a:lnTo>
                  <a:lnTo>
                    <a:pt x="1392" y="1778"/>
                  </a:lnTo>
                  <a:lnTo>
                    <a:pt x="1441" y="1781"/>
                  </a:lnTo>
                  <a:lnTo>
                    <a:pt x="1490" y="1778"/>
                  </a:lnTo>
                  <a:lnTo>
                    <a:pt x="1538" y="1768"/>
                  </a:lnTo>
                  <a:lnTo>
                    <a:pt x="1581" y="1753"/>
                  </a:lnTo>
                  <a:lnTo>
                    <a:pt x="1624" y="1731"/>
                  </a:lnTo>
                  <a:lnTo>
                    <a:pt x="1662" y="1705"/>
                  </a:lnTo>
                  <a:lnTo>
                    <a:pt x="1697" y="1675"/>
                  </a:lnTo>
                  <a:lnTo>
                    <a:pt x="1727" y="1640"/>
                  </a:lnTo>
                  <a:lnTo>
                    <a:pt x="1753" y="1601"/>
                  </a:lnTo>
                  <a:lnTo>
                    <a:pt x="1774" y="1560"/>
                  </a:lnTo>
                  <a:lnTo>
                    <a:pt x="1789" y="1515"/>
                  </a:lnTo>
                  <a:lnTo>
                    <a:pt x="1799" y="1468"/>
                  </a:lnTo>
                  <a:lnTo>
                    <a:pt x="1802" y="1419"/>
                  </a:lnTo>
                  <a:lnTo>
                    <a:pt x="1799" y="1370"/>
                  </a:lnTo>
                  <a:lnTo>
                    <a:pt x="1789" y="1323"/>
                  </a:lnTo>
                  <a:lnTo>
                    <a:pt x="1774" y="1278"/>
                  </a:lnTo>
                  <a:lnTo>
                    <a:pt x="1753" y="1236"/>
                  </a:lnTo>
                  <a:lnTo>
                    <a:pt x="1727" y="1197"/>
                  </a:lnTo>
                  <a:lnTo>
                    <a:pt x="1697" y="1163"/>
                  </a:lnTo>
                  <a:lnTo>
                    <a:pt x="1662" y="1132"/>
                  </a:lnTo>
                  <a:lnTo>
                    <a:pt x="1624" y="1106"/>
                  </a:lnTo>
                  <a:lnTo>
                    <a:pt x="1581" y="1085"/>
                  </a:lnTo>
                  <a:lnTo>
                    <a:pt x="1538" y="1070"/>
                  </a:lnTo>
                  <a:lnTo>
                    <a:pt x="1490" y="1060"/>
                  </a:lnTo>
                  <a:lnTo>
                    <a:pt x="1441" y="1057"/>
                  </a:lnTo>
                  <a:close/>
                  <a:moveTo>
                    <a:pt x="199" y="0"/>
                  </a:moveTo>
                  <a:lnTo>
                    <a:pt x="199" y="0"/>
                  </a:lnTo>
                  <a:lnTo>
                    <a:pt x="242" y="1"/>
                  </a:lnTo>
                  <a:lnTo>
                    <a:pt x="288" y="4"/>
                  </a:lnTo>
                  <a:lnTo>
                    <a:pt x="339" y="7"/>
                  </a:lnTo>
                  <a:lnTo>
                    <a:pt x="394" y="13"/>
                  </a:lnTo>
                  <a:lnTo>
                    <a:pt x="451" y="21"/>
                  </a:lnTo>
                  <a:lnTo>
                    <a:pt x="513" y="32"/>
                  </a:lnTo>
                  <a:lnTo>
                    <a:pt x="577" y="46"/>
                  </a:lnTo>
                  <a:lnTo>
                    <a:pt x="645" y="63"/>
                  </a:lnTo>
                  <a:lnTo>
                    <a:pt x="716" y="83"/>
                  </a:lnTo>
                  <a:lnTo>
                    <a:pt x="789" y="106"/>
                  </a:lnTo>
                  <a:lnTo>
                    <a:pt x="867" y="134"/>
                  </a:lnTo>
                  <a:lnTo>
                    <a:pt x="948" y="166"/>
                  </a:lnTo>
                  <a:lnTo>
                    <a:pt x="1031" y="201"/>
                  </a:lnTo>
                  <a:lnTo>
                    <a:pt x="1117" y="242"/>
                  </a:lnTo>
                  <a:lnTo>
                    <a:pt x="1205" y="287"/>
                  </a:lnTo>
                  <a:lnTo>
                    <a:pt x="1296" y="338"/>
                  </a:lnTo>
                  <a:lnTo>
                    <a:pt x="1391" y="394"/>
                  </a:lnTo>
                  <a:lnTo>
                    <a:pt x="1488" y="455"/>
                  </a:lnTo>
                  <a:lnTo>
                    <a:pt x="1587" y="522"/>
                  </a:lnTo>
                  <a:lnTo>
                    <a:pt x="1688" y="596"/>
                  </a:lnTo>
                  <a:lnTo>
                    <a:pt x="1792" y="676"/>
                  </a:lnTo>
                  <a:lnTo>
                    <a:pt x="1898" y="762"/>
                  </a:lnTo>
                  <a:lnTo>
                    <a:pt x="2006" y="857"/>
                  </a:lnTo>
                  <a:lnTo>
                    <a:pt x="2112" y="954"/>
                  </a:lnTo>
                  <a:lnTo>
                    <a:pt x="2212" y="1052"/>
                  </a:lnTo>
                  <a:lnTo>
                    <a:pt x="2307" y="1150"/>
                  </a:lnTo>
                  <a:lnTo>
                    <a:pt x="2394" y="1247"/>
                  </a:lnTo>
                  <a:lnTo>
                    <a:pt x="2990" y="1353"/>
                  </a:lnTo>
                  <a:lnTo>
                    <a:pt x="3001" y="1357"/>
                  </a:lnTo>
                  <a:lnTo>
                    <a:pt x="3010" y="1364"/>
                  </a:lnTo>
                  <a:lnTo>
                    <a:pt x="3463" y="1839"/>
                  </a:lnTo>
                  <a:lnTo>
                    <a:pt x="3470" y="1850"/>
                  </a:lnTo>
                  <a:lnTo>
                    <a:pt x="3472" y="1860"/>
                  </a:lnTo>
                  <a:lnTo>
                    <a:pt x="3471" y="1872"/>
                  </a:lnTo>
                  <a:lnTo>
                    <a:pt x="3467" y="1884"/>
                  </a:lnTo>
                  <a:lnTo>
                    <a:pt x="3459" y="1892"/>
                  </a:lnTo>
                  <a:lnTo>
                    <a:pt x="3449" y="1898"/>
                  </a:lnTo>
                  <a:lnTo>
                    <a:pt x="2865" y="2112"/>
                  </a:lnTo>
                  <a:lnTo>
                    <a:pt x="2873" y="2170"/>
                  </a:lnTo>
                  <a:lnTo>
                    <a:pt x="2879" y="2224"/>
                  </a:lnTo>
                  <a:lnTo>
                    <a:pt x="2880" y="2274"/>
                  </a:lnTo>
                  <a:lnTo>
                    <a:pt x="2880" y="2319"/>
                  </a:lnTo>
                  <a:lnTo>
                    <a:pt x="2877" y="2360"/>
                  </a:lnTo>
                  <a:lnTo>
                    <a:pt x="2872" y="2397"/>
                  </a:lnTo>
                  <a:lnTo>
                    <a:pt x="2866" y="2429"/>
                  </a:lnTo>
                  <a:lnTo>
                    <a:pt x="2860" y="2456"/>
                  </a:lnTo>
                  <a:lnTo>
                    <a:pt x="2853" y="2480"/>
                  </a:lnTo>
                  <a:lnTo>
                    <a:pt x="2847" y="2497"/>
                  </a:lnTo>
                  <a:lnTo>
                    <a:pt x="3075" y="2706"/>
                  </a:lnTo>
                  <a:lnTo>
                    <a:pt x="3083" y="2717"/>
                  </a:lnTo>
                  <a:lnTo>
                    <a:pt x="3086" y="2731"/>
                  </a:lnTo>
                  <a:lnTo>
                    <a:pt x="3083" y="2745"/>
                  </a:lnTo>
                  <a:lnTo>
                    <a:pt x="3076" y="2757"/>
                  </a:lnTo>
                  <a:lnTo>
                    <a:pt x="2906" y="2937"/>
                  </a:lnTo>
                  <a:lnTo>
                    <a:pt x="2894" y="2945"/>
                  </a:lnTo>
                  <a:lnTo>
                    <a:pt x="2882" y="2948"/>
                  </a:lnTo>
                  <a:lnTo>
                    <a:pt x="2869" y="2946"/>
                  </a:lnTo>
                  <a:lnTo>
                    <a:pt x="2856" y="2939"/>
                  </a:lnTo>
                  <a:lnTo>
                    <a:pt x="2627" y="2751"/>
                  </a:lnTo>
                  <a:lnTo>
                    <a:pt x="2580" y="2780"/>
                  </a:lnTo>
                  <a:lnTo>
                    <a:pt x="2529" y="2802"/>
                  </a:lnTo>
                  <a:lnTo>
                    <a:pt x="2475" y="2820"/>
                  </a:lnTo>
                  <a:lnTo>
                    <a:pt x="2419" y="2832"/>
                  </a:lnTo>
                  <a:lnTo>
                    <a:pt x="2359" y="2838"/>
                  </a:lnTo>
                  <a:lnTo>
                    <a:pt x="2297" y="2838"/>
                  </a:lnTo>
                  <a:lnTo>
                    <a:pt x="2124" y="3433"/>
                  </a:lnTo>
                  <a:lnTo>
                    <a:pt x="2119" y="3444"/>
                  </a:lnTo>
                  <a:lnTo>
                    <a:pt x="2111" y="3452"/>
                  </a:lnTo>
                  <a:lnTo>
                    <a:pt x="2100" y="3458"/>
                  </a:lnTo>
                  <a:lnTo>
                    <a:pt x="2095" y="3459"/>
                  </a:lnTo>
                  <a:lnTo>
                    <a:pt x="2089" y="3459"/>
                  </a:lnTo>
                  <a:lnTo>
                    <a:pt x="2078" y="3457"/>
                  </a:lnTo>
                  <a:lnTo>
                    <a:pt x="2067" y="3451"/>
                  </a:lnTo>
                  <a:lnTo>
                    <a:pt x="1562" y="3031"/>
                  </a:lnTo>
                  <a:lnTo>
                    <a:pt x="1556" y="3027"/>
                  </a:lnTo>
                  <a:lnTo>
                    <a:pt x="1553" y="3020"/>
                  </a:lnTo>
                  <a:lnTo>
                    <a:pt x="1551" y="3014"/>
                  </a:lnTo>
                  <a:lnTo>
                    <a:pt x="1386" y="2423"/>
                  </a:lnTo>
                  <a:lnTo>
                    <a:pt x="1341" y="2389"/>
                  </a:lnTo>
                  <a:lnTo>
                    <a:pt x="1298" y="2355"/>
                  </a:lnTo>
                  <a:lnTo>
                    <a:pt x="1257" y="2322"/>
                  </a:lnTo>
                  <a:lnTo>
                    <a:pt x="1218" y="2292"/>
                  </a:lnTo>
                  <a:lnTo>
                    <a:pt x="1183" y="2262"/>
                  </a:lnTo>
                  <a:lnTo>
                    <a:pt x="1150" y="2234"/>
                  </a:lnTo>
                  <a:lnTo>
                    <a:pt x="1120" y="2208"/>
                  </a:lnTo>
                  <a:lnTo>
                    <a:pt x="1093" y="2184"/>
                  </a:lnTo>
                  <a:lnTo>
                    <a:pt x="1071" y="2164"/>
                  </a:lnTo>
                  <a:lnTo>
                    <a:pt x="1052" y="2146"/>
                  </a:lnTo>
                  <a:lnTo>
                    <a:pt x="1036" y="2132"/>
                  </a:lnTo>
                  <a:lnTo>
                    <a:pt x="1025" y="2121"/>
                  </a:lnTo>
                  <a:lnTo>
                    <a:pt x="1018" y="2114"/>
                  </a:lnTo>
                  <a:lnTo>
                    <a:pt x="1015" y="2112"/>
                  </a:lnTo>
                  <a:lnTo>
                    <a:pt x="911" y="2004"/>
                  </a:lnTo>
                  <a:lnTo>
                    <a:pt x="814" y="1899"/>
                  </a:lnTo>
                  <a:lnTo>
                    <a:pt x="724" y="1796"/>
                  </a:lnTo>
                  <a:lnTo>
                    <a:pt x="642" y="1695"/>
                  </a:lnTo>
                  <a:lnTo>
                    <a:pt x="565" y="1596"/>
                  </a:lnTo>
                  <a:lnTo>
                    <a:pt x="495" y="1497"/>
                  </a:lnTo>
                  <a:lnTo>
                    <a:pt x="430" y="1402"/>
                  </a:lnTo>
                  <a:lnTo>
                    <a:pt x="372" y="1310"/>
                  </a:lnTo>
                  <a:lnTo>
                    <a:pt x="319" y="1219"/>
                  </a:lnTo>
                  <a:lnTo>
                    <a:pt x="271" y="1130"/>
                  </a:lnTo>
                  <a:lnTo>
                    <a:pt x="228" y="1045"/>
                  </a:lnTo>
                  <a:lnTo>
                    <a:pt x="189" y="962"/>
                  </a:lnTo>
                  <a:lnTo>
                    <a:pt x="156" y="882"/>
                  </a:lnTo>
                  <a:lnTo>
                    <a:pt x="126" y="805"/>
                  </a:lnTo>
                  <a:lnTo>
                    <a:pt x="100" y="732"/>
                  </a:lnTo>
                  <a:lnTo>
                    <a:pt x="78" y="661"/>
                  </a:lnTo>
                  <a:lnTo>
                    <a:pt x="59" y="593"/>
                  </a:lnTo>
                  <a:lnTo>
                    <a:pt x="44" y="528"/>
                  </a:lnTo>
                  <a:lnTo>
                    <a:pt x="31" y="468"/>
                  </a:lnTo>
                  <a:lnTo>
                    <a:pt x="21" y="410"/>
                  </a:lnTo>
                  <a:lnTo>
                    <a:pt x="13" y="357"/>
                  </a:lnTo>
                  <a:lnTo>
                    <a:pt x="7" y="307"/>
                  </a:lnTo>
                  <a:lnTo>
                    <a:pt x="4" y="261"/>
                  </a:lnTo>
                  <a:lnTo>
                    <a:pt x="1" y="220"/>
                  </a:lnTo>
                  <a:lnTo>
                    <a:pt x="0" y="182"/>
                  </a:lnTo>
                  <a:lnTo>
                    <a:pt x="0" y="149"/>
                  </a:lnTo>
                  <a:lnTo>
                    <a:pt x="1" y="119"/>
                  </a:lnTo>
                  <a:lnTo>
                    <a:pt x="2" y="95"/>
                  </a:lnTo>
                  <a:lnTo>
                    <a:pt x="4" y="75"/>
                  </a:lnTo>
                  <a:lnTo>
                    <a:pt x="6" y="59"/>
                  </a:lnTo>
                  <a:lnTo>
                    <a:pt x="7" y="49"/>
                  </a:lnTo>
                  <a:lnTo>
                    <a:pt x="8" y="43"/>
                  </a:lnTo>
                  <a:lnTo>
                    <a:pt x="13" y="30"/>
                  </a:lnTo>
                  <a:lnTo>
                    <a:pt x="22" y="19"/>
                  </a:lnTo>
                  <a:lnTo>
                    <a:pt x="35" y="13"/>
                  </a:lnTo>
                  <a:lnTo>
                    <a:pt x="40" y="13"/>
                  </a:lnTo>
                  <a:lnTo>
                    <a:pt x="51" y="11"/>
                  </a:lnTo>
                  <a:lnTo>
                    <a:pt x="69" y="8"/>
                  </a:lnTo>
                  <a:lnTo>
                    <a:pt x="92" y="6"/>
                  </a:lnTo>
                  <a:lnTo>
                    <a:pt x="122" y="4"/>
                  </a:lnTo>
                  <a:lnTo>
                    <a:pt x="157" y="1"/>
                  </a:lnTo>
                  <a:lnTo>
                    <a:pt x="199" y="0"/>
                  </a:lnTo>
                  <a:close/>
                </a:path>
              </a:pathLst>
            </a:custGeom>
            <a:solidFill>
              <a:schemeClr val="accent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24" name="Freeform 7">
              <a:extLst>
                <a:ext uri="{FF2B5EF4-FFF2-40B4-BE49-F238E27FC236}">
                  <a16:creationId xmlns:a16="http://schemas.microsoft.com/office/drawing/2014/main" id="{E88F2C56-0A85-C9F8-16B4-0F7BEFF8BD65}"/>
                </a:ext>
              </a:extLst>
            </p:cNvPr>
            <p:cNvSpPr>
              <a:spLocks/>
            </p:cNvSpPr>
            <p:nvPr/>
          </p:nvSpPr>
          <p:spPr bwMode="auto">
            <a:xfrm>
              <a:off x="6860" y="1478"/>
              <a:ext cx="195" cy="170"/>
            </a:xfrm>
            <a:custGeom>
              <a:avLst/>
              <a:gdLst>
                <a:gd name="T0" fmla="*/ 117 w 783"/>
                <a:gd name="T1" fmla="*/ 0 h 682"/>
                <a:gd name="T2" fmla="*/ 127 w 783"/>
                <a:gd name="T3" fmla="*/ 2 h 682"/>
                <a:gd name="T4" fmla="*/ 136 w 783"/>
                <a:gd name="T5" fmla="*/ 9 h 682"/>
                <a:gd name="T6" fmla="*/ 773 w 783"/>
                <a:gd name="T7" fmla="*/ 626 h 682"/>
                <a:gd name="T8" fmla="*/ 780 w 783"/>
                <a:gd name="T9" fmla="*/ 637 h 682"/>
                <a:gd name="T10" fmla="*/ 783 w 783"/>
                <a:gd name="T11" fmla="*/ 649 h 682"/>
                <a:gd name="T12" fmla="*/ 780 w 783"/>
                <a:gd name="T13" fmla="*/ 662 h 682"/>
                <a:gd name="T14" fmla="*/ 774 w 783"/>
                <a:gd name="T15" fmla="*/ 672 h 682"/>
                <a:gd name="T16" fmla="*/ 764 w 783"/>
                <a:gd name="T17" fmla="*/ 678 h 682"/>
                <a:gd name="T18" fmla="*/ 751 w 783"/>
                <a:gd name="T19" fmla="*/ 682 h 682"/>
                <a:gd name="T20" fmla="*/ 422 w 783"/>
                <a:gd name="T21" fmla="*/ 682 h 682"/>
                <a:gd name="T22" fmla="*/ 410 w 783"/>
                <a:gd name="T23" fmla="*/ 679 h 682"/>
                <a:gd name="T24" fmla="*/ 400 w 783"/>
                <a:gd name="T25" fmla="*/ 672 h 682"/>
                <a:gd name="T26" fmla="*/ 10 w 783"/>
                <a:gd name="T27" fmla="*/ 299 h 682"/>
                <a:gd name="T28" fmla="*/ 3 w 783"/>
                <a:gd name="T29" fmla="*/ 289 h 682"/>
                <a:gd name="T30" fmla="*/ 0 w 783"/>
                <a:gd name="T31" fmla="*/ 278 h 682"/>
                <a:gd name="T32" fmla="*/ 2 w 783"/>
                <a:gd name="T33" fmla="*/ 266 h 682"/>
                <a:gd name="T34" fmla="*/ 84 w 783"/>
                <a:gd name="T35" fmla="*/ 21 h 682"/>
                <a:gd name="T36" fmla="*/ 89 w 783"/>
                <a:gd name="T37" fmla="*/ 12 h 682"/>
                <a:gd name="T38" fmla="*/ 96 w 783"/>
                <a:gd name="T39" fmla="*/ 5 h 682"/>
                <a:gd name="T40" fmla="*/ 107 w 783"/>
                <a:gd name="T41" fmla="*/ 1 h 682"/>
                <a:gd name="T42" fmla="*/ 117 w 783"/>
                <a:gd name="T4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3" h="682">
                  <a:moveTo>
                    <a:pt x="117" y="0"/>
                  </a:moveTo>
                  <a:lnTo>
                    <a:pt x="127" y="2"/>
                  </a:lnTo>
                  <a:lnTo>
                    <a:pt x="136" y="9"/>
                  </a:lnTo>
                  <a:lnTo>
                    <a:pt x="773" y="626"/>
                  </a:lnTo>
                  <a:lnTo>
                    <a:pt x="780" y="637"/>
                  </a:lnTo>
                  <a:lnTo>
                    <a:pt x="783" y="649"/>
                  </a:lnTo>
                  <a:lnTo>
                    <a:pt x="780" y="662"/>
                  </a:lnTo>
                  <a:lnTo>
                    <a:pt x="774" y="672"/>
                  </a:lnTo>
                  <a:lnTo>
                    <a:pt x="764" y="678"/>
                  </a:lnTo>
                  <a:lnTo>
                    <a:pt x="751" y="682"/>
                  </a:lnTo>
                  <a:lnTo>
                    <a:pt x="422" y="682"/>
                  </a:lnTo>
                  <a:lnTo>
                    <a:pt x="410" y="679"/>
                  </a:lnTo>
                  <a:lnTo>
                    <a:pt x="400" y="672"/>
                  </a:lnTo>
                  <a:lnTo>
                    <a:pt x="10" y="299"/>
                  </a:lnTo>
                  <a:lnTo>
                    <a:pt x="3" y="289"/>
                  </a:lnTo>
                  <a:lnTo>
                    <a:pt x="0" y="278"/>
                  </a:lnTo>
                  <a:lnTo>
                    <a:pt x="2" y="266"/>
                  </a:lnTo>
                  <a:lnTo>
                    <a:pt x="84" y="21"/>
                  </a:lnTo>
                  <a:lnTo>
                    <a:pt x="89" y="12"/>
                  </a:lnTo>
                  <a:lnTo>
                    <a:pt x="96" y="5"/>
                  </a:lnTo>
                  <a:lnTo>
                    <a:pt x="107" y="1"/>
                  </a:lnTo>
                  <a:lnTo>
                    <a:pt x="117"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25" name="Freeform 8">
              <a:extLst>
                <a:ext uri="{FF2B5EF4-FFF2-40B4-BE49-F238E27FC236}">
                  <a16:creationId xmlns:a16="http://schemas.microsoft.com/office/drawing/2014/main" id="{48FACBBE-12A4-0502-4839-F6C36C04EF29}"/>
                </a:ext>
              </a:extLst>
            </p:cNvPr>
            <p:cNvSpPr>
              <a:spLocks/>
            </p:cNvSpPr>
            <p:nvPr/>
          </p:nvSpPr>
          <p:spPr bwMode="auto">
            <a:xfrm>
              <a:off x="6954" y="1425"/>
              <a:ext cx="207" cy="223"/>
            </a:xfrm>
            <a:custGeom>
              <a:avLst/>
              <a:gdLst>
                <a:gd name="T0" fmla="*/ 173 w 830"/>
                <a:gd name="T1" fmla="*/ 0 h 892"/>
                <a:gd name="T2" fmla="*/ 173 w 830"/>
                <a:gd name="T3" fmla="*/ 0 h 892"/>
                <a:gd name="T4" fmla="*/ 181 w 830"/>
                <a:gd name="T5" fmla="*/ 3 h 892"/>
                <a:gd name="T6" fmla="*/ 189 w 830"/>
                <a:gd name="T7" fmla="*/ 11 h 892"/>
                <a:gd name="T8" fmla="*/ 196 w 830"/>
                <a:gd name="T9" fmla="*/ 20 h 892"/>
                <a:gd name="T10" fmla="*/ 822 w 830"/>
                <a:gd name="T11" fmla="*/ 680 h 892"/>
                <a:gd name="T12" fmla="*/ 826 w 830"/>
                <a:gd name="T13" fmla="*/ 689 h 892"/>
                <a:gd name="T14" fmla="*/ 830 w 830"/>
                <a:gd name="T15" fmla="*/ 698 h 892"/>
                <a:gd name="T16" fmla="*/ 830 w 830"/>
                <a:gd name="T17" fmla="*/ 707 h 892"/>
                <a:gd name="T18" fmla="*/ 830 w 830"/>
                <a:gd name="T19" fmla="*/ 860 h 892"/>
                <a:gd name="T20" fmla="*/ 827 w 830"/>
                <a:gd name="T21" fmla="*/ 872 h 892"/>
                <a:gd name="T22" fmla="*/ 822 w 830"/>
                <a:gd name="T23" fmla="*/ 882 h 892"/>
                <a:gd name="T24" fmla="*/ 811 w 830"/>
                <a:gd name="T25" fmla="*/ 889 h 892"/>
                <a:gd name="T26" fmla="*/ 799 w 830"/>
                <a:gd name="T27" fmla="*/ 892 h 892"/>
                <a:gd name="T28" fmla="*/ 662 w 830"/>
                <a:gd name="T29" fmla="*/ 892 h 892"/>
                <a:gd name="T30" fmla="*/ 650 w 830"/>
                <a:gd name="T31" fmla="*/ 889 h 892"/>
                <a:gd name="T32" fmla="*/ 640 w 830"/>
                <a:gd name="T33" fmla="*/ 882 h 892"/>
                <a:gd name="T34" fmla="*/ 8 w 830"/>
                <a:gd name="T35" fmla="*/ 237 h 892"/>
                <a:gd name="T36" fmla="*/ 3 w 830"/>
                <a:gd name="T37" fmla="*/ 228 h 892"/>
                <a:gd name="T38" fmla="*/ 0 w 830"/>
                <a:gd name="T39" fmla="*/ 216 h 892"/>
                <a:gd name="T40" fmla="*/ 1 w 830"/>
                <a:gd name="T41" fmla="*/ 204 h 892"/>
                <a:gd name="T42" fmla="*/ 7 w 830"/>
                <a:gd name="T43" fmla="*/ 195 h 892"/>
                <a:gd name="T44" fmla="*/ 149 w 830"/>
                <a:gd name="T45" fmla="*/ 21 h 892"/>
                <a:gd name="T46" fmla="*/ 154 w 830"/>
                <a:gd name="T47" fmla="*/ 15 h 892"/>
                <a:gd name="T48" fmla="*/ 160 w 830"/>
                <a:gd name="T49" fmla="*/ 8 h 892"/>
                <a:gd name="T50" fmla="*/ 166 w 830"/>
                <a:gd name="T51" fmla="*/ 2 h 892"/>
                <a:gd name="T52" fmla="*/ 173 w 830"/>
                <a:gd name="T53" fmla="*/ 0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0" h="892">
                  <a:moveTo>
                    <a:pt x="173" y="0"/>
                  </a:moveTo>
                  <a:lnTo>
                    <a:pt x="173" y="0"/>
                  </a:lnTo>
                  <a:lnTo>
                    <a:pt x="181" y="3"/>
                  </a:lnTo>
                  <a:lnTo>
                    <a:pt x="189" y="11"/>
                  </a:lnTo>
                  <a:lnTo>
                    <a:pt x="196" y="20"/>
                  </a:lnTo>
                  <a:lnTo>
                    <a:pt x="822" y="680"/>
                  </a:lnTo>
                  <a:lnTo>
                    <a:pt x="826" y="689"/>
                  </a:lnTo>
                  <a:lnTo>
                    <a:pt x="830" y="698"/>
                  </a:lnTo>
                  <a:lnTo>
                    <a:pt x="830" y="707"/>
                  </a:lnTo>
                  <a:lnTo>
                    <a:pt x="830" y="860"/>
                  </a:lnTo>
                  <a:lnTo>
                    <a:pt x="827" y="872"/>
                  </a:lnTo>
                  <a:lnTo>
                    <a:pt x="822" y="882"/>
                  </a:lnTo>
                  <a:lnTo>
                    <a:pt x="811" y="889"/>
                  </a:lnTo>
                  <a:lnTo>
                    <a:pt x="799" y="892"/>
                  </a:lnTo>
                  <a:lnTo>
                    <a:pt x="662" y="892"/>
                  </a:lnTo>
                  <a:lnTo>
                    <a:pt x="650" y="889"/>
                  </a:lnTo>
                  <a:lnTo>
                    <a:pt x="640" y="882"/>
                  </a:lnTo>
                  <a:lnTo>
                    <a:pt x="8" y="237"/>
                  </a:lnTo>
                  <a:lnTo>
                    <a:pt x="3" y="228"/>
                  </a:lnTo>
                  <a:lnTo>
                    <a:pt x="0" y="216"/>
                  </a:lnTo>
                  <a:lnTo>
                    <a:pt x="1" y="204"/>
                  </a:lnTo>
                  <a:lnTo>
                    <a:pt x="7" y="195"/>
                  </a:lnTo>
                  <a:lnTo>
                    <a:pt x="149" y="21"/>
                  </a:lnTo>
                  <a:lnTo>
                    <a:pt x="154" y="15"/>
                  </a:lnTo>
                  <a:lnTo>
                    <a:pt x="160" y="8"/>
                  </a:lnTo>
                  <a:lnTo>
                    <a:pt x="166" y="2"/>
                  </a:lnTo>
                  <a:lnTo>
                    <a:pt x="173" y="0"/>
                  </a:lnTo>
                  <a:close/>
                </a:path>
              </a:pathLst>
            </a:custGeom>
            <a:solidFill>
              <a:schemeClr val="accent6"/>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26" name="Freeform 9">
              <a:extLst>
                <a:ext uri="{FF2B5EF4-FFF2-40B4-BE49-F238E27FC236}">
                  <a16:creationId xmlns:a16="http://schemas.microsoft.com/office/drawing/2014/main" id="{CB8ED509-DB57-0CA7-AE3B-8B161BA903EA}"/>
                </a:ext>
              </a:extLst>
            </p:cNvPr>
            <p:cNvSpPr>
              <a:spLocks/>
            </p:cNvSpPr>
            <p:nvPr/>
          </p:nvSpPr>
          <p:spPr bwMode="auto">
            <a:xfrm>
              <a:off x="6985" y="1337"/>
              <a:ext cx="176" cy="204"/>
            </a:xfrm>
            <a:custGeom>
              <a:avLst/>
              <a:gdLst>
                <a:gd name="T0" fmla="*/ 222 w 706"/>
                <a:gd name="T1" fmla="*/ 0 h 819"/>
                <a:gd name="T2" fmla="*/ 232 w 706"/>
                <a:gd name="T3" fmla="*/ 2 h 819"/>
                <a:gd name="T4" fmla="*/ 241 w 706"/>
                <a:gd name="T5" fmla="*/ 8 h 819"/>
                <a:gd name="T6" fmla="*/ 696 w 706"/>
                <a:gd name="T7" fmla="*/ 453 h 819"/>
                <a:gd name="T8" fmla="*/ 703 w 706"/>
                <a:gd name="T9" fmla="*/ 463 h 819"/>
                <a:gd name="T10" fmla="*/ 706 w 706"/>
                <a:gd name="T11" fmla="*/ 475 h 819"/>
                <a:gd name="T12" fmla="*/ 706 w 706"/>
                <a:gd name="T13" fmla="*/ 787 h 819"/>
                <a:gd name="T14" fmla="*/ 703 w 706"/>
                <a:gd name="T15" fmla="*/ 799 h 819"/>
                <a:gd name="T16" fmla="*/ 698 w 706"/>
                <a:gd name="T17" fmla="*/ 810 h 819"/>
                <a:gd name="T18" fmla="*/ 687 w 706"/>
                <a:gd name="T19" fmla="*/ 817 h 819"/>
                <a:gd name="T20" fmla="*/ 681 w 706"/>
                <a:gd name="T21" fmla="*/ 818 h 819"/>
                <a:gd name="T22" fmla="*/ 675 w 706"/>
                <a:gd name="T23" fmla="*/ 819 h 819"/>
                <a:gd name="T24" fmla="*/ 662 w 706"/>
                <a:gd name="T25" fmla="*/ 817 h 819"/>
                <a:gd name="T26" fmla="*/ 653 w 706"/>
                <a:gd name="T27" fmla="*/ 810 h 819"/>
                <a:gd name="T28" fmla="*/ 10 w 706"/>
                <a:gd name="T29" fmla="*/ 173 h 819"/>
                <a:gd name="T30" fmla="*/ 3 w 706"/>
                <a:gd name="T31" fmla="*/ 161 h 819"/>
                <a:gd name="T32" fmla="*/ 0 w 706"/>
                <a:gd name="T33" fmla="*/ 147 h 819"/>
                <a:gd name="T34" fmla="*/ 3 w 706"/>
                <a:gd name="T35" fmla="*/ 137 h 819"/>
                <a:gd name="T36" fmla="*/ 7 w 706"/>
                <a:gd name="T37" fmla="*/ 129 h 819"/>
                <a:gd name="T38" fmla="*/ 16 w 706"/>
                <a:gd name="T39" fmla="*/ 123 h 819"/>
                <a:gd name="T40" fmla="*/ 201 w 706"/>
                <a:gd name="T41" fmla="*/ 5 h 819"/>
                <a:gd name="T42" fmla="*/ 212 w 706"/>
                <a:gd name="T43" fmla="*/ 0 h 819"/>
                <a:gd name="T44" fmla="*/ 222 w 706"/>
                <a:gd name="T45" fmla="*/ 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06" h="819">
                  <a:moveTo>
                    <a:pt x="222" y="0"/>
                  </a:moveTo>
                  <a:lnTo>
                    <a:pt x="232" y="2"/>
                  </a:lnTo>
                  <a:lnTo>
                    <a:pt x="241" y="8"/>
                  </a:lnTo>
                  <a:lnTo>
                    <a:pt x="696" y="453"/>
                  </a:lnTo>
                  <a:lnTo>
                    <a:pt x="703" y="463"/>
                  </a:lnTo>
                  <a:lnTo>
                    <a:pt x="706" y="475"/>
                  </a:lnTo>
                  <a:lnTo>
                    <a:pt x="706" y="787"/>
                  </a:lnTo>
                  <a:lnTo>
                    <a:pt x="703" y="799"/>
                  </a:lnTo>
                  <a:lnTo>
                    <a:pt x="698" y="810"/>
                  </a:lnTo>
                  <a:lnTo>
                    <a:pt x="687" y="817"/>
                  </a:lnTo>
                  <a:lnTo>
                    <a:pt x="681" y="818"/>
                  </a:lnTo>
                  <a:lnTo>
                    <a:pt x="675" y="819"/>
                  </a:lnTo>
                  <a:lnTo>
                    <a:pt x="662" y="817"/>
                  </a:lnTo>
                  <a:lnTo>
                    <a:pt x="653" y="810"/>
                  </a:lnTo>
                  <a:lnTo>
                    <a:pt x="10" y="173"/>
                  </a:lnTo>
                  <a:lnTo>
                    <a:pt x="3" y="161"/>
                  </a:lnTo>
                  <a:lnTo>
                    <a:pt x="0" y="147"/>
                  </a:lnTo>
                  <a:lnTo>
                    <a:pt x="3" y="137"/>
                  </a:lnTo>
                  <a:lnTo>
                    <a:pt x="7" y="129"/>
                  </a:lnTo>
                  <a:lnTo>
                    <a:pt x="16" y="123"/>
                  </a:lnTo>
                  <a:lnTo>
                    <a:pt x="201" y="5"/>
                  </a:lnTo>
                  <a:lnTo>
                    <a:pt x="212" y="0"/>
                  </a:lnTo>
                  <a:lnTo>
                    <a:pt x="222"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a:p>
          </p:txBody>
        </p:sp>
      </p:grpSp>
    </p:spTree>
    <p:extLst>
      <p:ext uri="{BB962C8B-B14F-4D97-AF65-F5344CB8AC3E}">
        <p14:creationId xmlns:p14="http://schemas.microsoft.com/office/powerpoint/2010/main" val="2615315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7AB6A-22AF-C8EC-73B4-287BA4C37F0C}"/>
            </a:ext>
          </a:extLst>
        </p:cNvPr>
        <p:cNvGrpSpPr/>
        <p:nvPr/>
      </p:nvGrpSpPr>
      <p:grpSpPr>
        <a:xfrm>
          <a:off x="0" y="0"/>
          <a:ext cx="0" cy="0"/>
          <a:chOff x="0" y="0"/>
          <a:chExt cx="0" cy="0"/>
        </a:xfrm>
      </p:grpSpPr>
      <p:sp>
        <p:nvSpPr>
          <p:cNvPr id="2" name="Text Placeholder 49">
            <a:extLst>
              <a:ext uri="{FF2B5EF4-FFF2-40B4-BE49-F238E27FC236}">
                <a16:creationId xmlns:a16="http://schemas.microsoft.com/office/drawing/2014/main" id="{894A0EB4-C206-6ED2-12E1-BE8F76B5FCDC}"/>
              </a:ext>
            </a:extLst>
          </p:cNvPr>
          <p:cNvSpPr txBox="1">
            <a:spLocks noChangeAspect="1"/>
          </p:cNvSpPr>
          <p:nvPr/>
        </p:nvSpPr>
        <p:spPr>
          <a:xfrm rot="19822871">
            <a:off x="5931568" y="4038409"/>
            <a:ext cx="363308" cy="363305"/>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35280"/>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7" name="Text Placeholder 49">
            <a:extLst>
              <a:ext uri="{FF2B5EF4-FFF2-40B4-BE49-F238E27FC236}">
                <a16:creationId xmlns:a16="http://schemas.microsoft.com/office/drawing/2014/main" id="{55E239A4-AD92-1974-F60D-ECB8C6EBB585}"/>
              </a:ext>
            </a:extLst>
          </p:cNvPr>
          <p:cNvSpPr txBox="1">
            <a:spLocks noChangeAspect="1"/>
          </p:cNvSpPr>
          <p:nvPr/>
        </p:nvSpPr>
        <p:spPr>
          <a:xfrm>
            <a:off x="3498222" y="1565443"/>
            <a:ext cx="573134" cy="573130"/>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19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pic>
        <p:nvPicPr>
          <p:cNvPr id="8" name="Picture 7" descr="A white text on a black background&#10;&#10;Description automatically generated">
            <a:extLst>
              <a:ext uri="{FF2B5EF4-FFF2-40B4-BE49-F238E27FC236}">
                <a16:creationId xmlns:a16="http://schemas.microsoft.com/office/drawing/2014/main" id="{75E3391F-0467-3E0B-7586-1A10D7FDC6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3111" y="2859601"/>
            <a:ext cx="7622602" cy="1138797"/>
          </a:xfrm>
          <a:prstGeom prst="rect">
            <a:avLst/>
          </a:prstGeom>
        </p:spPr>
      </p:pic>
      <p:sp>
        <p:nvSpPr>
          <p:cNvPr id="9" name="TextBox 8">
            <a:extLst>
              <a:ext uri="{FF2B5EF4-FFF2-40B4-BE49-F238E27FC236}">
                <a16:creationId xmlns:a16="http://schemas.microsoft.com/office/drawing/2014/main" id="{48D05BB9-DC52-28B5-4F62-12DEF4A5510F}"/>
              </a:ext>
            </a:extLst>
          </p:cNvPr>
          <p:cNvSpPr txBox="1">
            <a:spLocks noChangeAspect="1"/>
          </p:cNvSpPr>
          <p:nvPr/>
        </p:nvSpPr>
        <p:spPr>
          <a:xfrm rot="5400000">
            <a:off x="-3709" y="5885005"/>
            <a:ext cx="977179" cy="990828"/>
          </a:xfrm>
          <a:custGeom>
            <a:avLst/>
            <a:gdLst>
              <a:gd name="connsiteX0" fmla="*/ 2287335 w 3188179"/>
              <a:gd name="connsiteY0" fmla="*/ 0 h 3232715"/>
              <a:gd name="connsiteX1" fmla="*/ 3177669 w 3188179"/>
              <a:gd name="connsiteY1" fmla="*/ 179749 h 3232715"/>
              <a:gd name="connsiteX2" fmla="*/ 3188179 w 3188179"/>
              <a:gd name="connsiteY2" fmla="*/ 184812 h 3232715"/>
              <a:gd name="connsiteX3" fmla="*/ 3188179 w 3188179"/>
              <a:gd name="connsiteY3" fmla="*/ 3232715 h 3232715"/>
              <a:gd name="connsiteX4" fmla="*/ 206279 w 3188179"/>
              <a:gd name="connsiteY4" fmla="*/ 3232715 h 3232715"/>
              <a:gd name="connsiteX5" fmla="*/ 179750 w 3188179"/>
              <a:gd name="connsiteY5" fmla="*/ 3177645 h 3232715"/>
              <a:gd name="connsiteX6" fmla="*/ 0 w 3188179"/>
              <a:gd name="connsiteY6" fmla="*/ 2287318 h 3232715"/>
              <a:gd name="connsiteX7" fmla="*/ 2287335 w 3188179"/>
              <a:gd name="connsiteY7" fmla="*/ 0 h 32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8179" h="3232715">
                <a:moveTo>
                  <a:pt x="2287335" y="0"/>
                </a:moveTo>
                <a:cubicBezTo>
                  <a:pt x="2603150" y="0"/>
                  <a:pt x="2904016" y="64004"/>
                  <a:pt x="3177669" y="179749"/>
                </a:cubicBezTo>
                <a:lnTo>
                  <a:pt x="3188179" y="184812"/>
                </a:lnTo>
                <a:lnTo>
                  <a:pt x="3188179" y="3232715"/>
                </a:lnTo>
                <a:lnTo>
                  <a:pt x="206279" y="3232715"/>
                </a:lnTo>
                <a:lnTo>
                  <a:pt x="179750" y="3177645"/>
                </a:lnTo>
                <a:cubicBezTo>
                  <a:pt x="64005" y="2903994"/>
                  <a:pt x="0" y="2603131"/>
                  <a:pt x="0" y="2287318"/>
                </a:cubicBezTo>
                <a:cubicBezTo>
                  <a:pt x="0" y="1024066"/>
                  <a:pt x="1024075" y="0"/>
                  <a:pt x="2287335" y="0"/>
                </a:cubicBezTo>
                <a:close/>
              </a:path>
            </a:pathLst>
          </a:custGeom>
          <a:solidFill>
            <a:schemeClr val="bg1">
              <a:alpha val="1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0" name="Text Placeholder 49">
            <a:extLst>
              <a:ext uri="{FF2B5EF4-FFF2-40B4-BE49-F238E27FC236}">
                <a16:creationId xmlns:a16="http://schemas.microsoft.com/office/drawing/2014/main" id="{125C0AFA-D5D3-8119-7087-CB275B274C61}"/>
              </a:ext>
            </a:extLst>
          </p:cNvPr>
          <p:cNvSpPr txBox="1">
            <a:spLocks noChangeAspect="1"/>
          </p:cNvSpPr>
          <p:nvPr/>
        </p:nvSpPr>
        <p:spPr>
          <a:xfrm>
            <a:off x="-400124" y="1994885"/>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rgbClr val="FFDCC7">
              <a:alpha val="14912"/>
            </a:srgb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1" name="Text Placeholder 49">
            <a:extLst>
              <a:ext uri="{FF2B5EF4-FFF2-40B4-BE49-F238E27FC236}">
                <a16:creationId xmlns:a16="http://schemas.microsoft.com/office/drawing/2014/main" id="{69BDF581-F37E-E80E-C794-6DD626F56F74}"/>
              </a:ext>
            </a:extLst>
          </p:cNvPr>
          <p:cNvSpPr txBox="1">
            <a:spLocks noChangeAspect="1"/>
          </p:cNvSpPr>
          <p:nvPr/>
        </p:nvSpPr>
        <p:spPr>
          <a:xfrm>
            <a:off x="616300" y="-422583"/>
            <a:ext cx="779179" cy="779174"/>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22969"/>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2" name="Text Placeholder 49">
            <a:extLst>
              <a:ext uri="{FF2B5EF4-FFF2-40B4-BE49-F238E27FC236}">
                <a16:creationId xmlns:a16="http://schemas.microsoft.com/office/drawing/2014/main" id="{3EDABC5F-E1F8-643E-7D48-B78C70CE7AE9}"/>
              </a:ext>
            </a:extLst>
          </p:cNvPr>
          <p:cNvSpPr txBox="1">
            <a:spLocks noChangeAspect="1"/>
          </p:cNvSpPr>
          <p:nvPr/>
        </p:nvSpPr>
        <p:spPr>
          <a:xfrm>
            <a:off x="11039005" y="3561572"/>
            <a:ext cx="381178" cy="381176"/>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5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17" name="Text Placeholder 49">
            <a:extLst>
              <a:ext uri="{FF2B5EF4-FFF2-40B4-BE49-F238E27FC236}">
                <a16:creationId xmlns:a16="http://schemas.microsoft.com/office/drawing/2014/main" id="{FEE53CCD-036B-8DAE-8202-D213716CBD22}"/>
              </a:ext>
            </a:extLst>
          </p:cNvPr>
          <p:cNvSpPr txBox="1">
            <a:spLocks noChangeAspect="1"/>
          </p:cNvSpPr>
          <p:nvPr/>
        </p:nvSpPr>
        <p:spPr>
          <a:xfrm>
            <a:off x="10273182" y="2241574"/>
            <a:ext cx="285797" cy="285796"/>
          </a:xfrm>
          <a:custGeom>
            <a:avLst/>
            <a:gdLst>
              <a:gd name="connsiteX0" fmla="*/ 265718 w 531436"/>
              <a:gd name="connsiteY0" fmla="*/ 0 h 531432"/>
              <a:gd name="connsiteX1" fmla="*/ 531436 w 531436"/>
              <a:gd name="connsiteY1" fmla="*/ 265716 h 531432"/>
              <a:gd name="connsiteX2" fmla="*/ 265718 w 531436"/>
              <a:gd name="connsiteY2" fmla="*/ 531432 h 531432"/>
              <a:gd name="connsiteX3" fmla="*/ 0 w 531436"/>
              <a:gd name="connsiteY3" fmla="*/ 265716 h 531432"/>
              <a:gd name="connsiteX4" fmla="*/ 265718 w 531436"/>
              <a:gd name="connsiteY4" fmla="*/ 0 h 5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436" h="531432">
                <a:moveTo>
                  <a:pt x="265718" y="0"/>
                </a:moveTo>
                <a:cubicBezTo>
                  <a:pt x="412470" y="0"/>
                  <a:pt x="531436" y="118965"/>
                  <a:pt x="531436" y="265716"/>
                </a:cubicBezTo>
                <a:cubicBezTo>
                  <a:pt x="531436" y="412467"/>
                  <a:pt x="412470" y="531432"/>
                  <a:pt x="265718" y="531432"/>
                </a:cubicBezTo>
                <a:cubicBezTo>
                  <a:pt x="118966" y="531432"/>
                  <a:pt x="0" y="412467"/>
                  <a:pt x="0" y="265716"/>
                </a:cubicBezTo>
                <a:cubicBezTo>
                  <a:pt x="0" y="118965"/>
                  <a:pt x="118966" y="0"/>
                  <a:pt x="265718" y="0"/>
                </a:cubicBezTo>
                <a:close/>
              </a:path>
            </a:pathLst>
          </a:custGeom>
          <a:solidFill>
            <a:schemeClr val="bg1">
              <a:alpha val="55000"/>
            </a:schemeClr>
          </a:solidFill>
        </p:spPr>
        <p:txBody>
          <a:bodyPr wrap="square">
            <a:noAutofit/>
          </a:bodyPr>
          <a:lstStyle>
            <a:lvl1pPr marL="0" indent="0" algn="l" defTabSz="457200" rtl="0" eaLnBrk="1" latinLnBrk="0" hangingPunct="1">
              <a:spcBef>
                <a:spcPts val="1000"/>
              </a:spcBef>
              <a:buFont typeface="Arial"/>
              <a:buNone/>
              <a:defRPr sz="2000" kern="1200">
                <a:solidFill>
                  <a:schemeClr val="bg1">
                    <a:alpha val="0"/>
                  </a:schemeClr>
                </a:solidFill>
                <a:latin typeface="Arial"/>
                <a:ea typeface="+mn-ea"/>
                <a:cs typeface="Arial"/>
              </a:defRPr>
            </a:lvl1pPr>
            <a:lvl2pPr marL="174625" indent="-174625" algn="l" defTabSz="457200" rtl="0" eaLnBrk="1" latinLnBrk="0" hangingPunct="1">
              <a:spcBef>
                <a:spcPts val="500"/>
              </a:spcBef>
              <a:buClr>
                <a:schemeClr val="accent1"/>
              </a:buClr>
              <a:buFont typeface="Arial"/>
              <a:buChar char="•"/>
              <a:defRPr sz="2000" kern="1200">
                <a:solidFill>
                  <a:schemeClr val="tx1"/>
                </a:solidFill>
                <a:latin typeface="Arial"/>
                <a:ea typeface="+mn-ea"/>
                <a:cs typeface="Arial"/>
              </a:defRPr>
            </a:lvl2pPr>
            <a:lvl3pPr marL="339725" indent="-165100" algn="l" defTabSz="457200" rtl="0" eaLnBrk="1" latinLnBrk="0" hangingPunct="1">
              <a:spcBef>
                <a:spcPts val="300"/>
              </a:spcBef>
              <a:buClr>
                <a:schemeClr val="accent1"/>
              </a:buClr>
              <a:buFont typeface="Lucida Grande"/>
              <a:buChar char="-"/>
              <a:defRPr sz="2000" kern="1200">
                <a:solidFill>
                  <a:schemeClr val="tx1"/>
                </a:solidFill>
                <a:latin typeface="Arial"/>
                <a:ea typeface="+mn-ea"/>
                <a:cs typeface="Arial"/>
              </a:defRPr>
            </a:lvl3pPr>
            <a:lvl4pPr marL="512763" indent="-173038" algn="l" defTabSz="457200" rtl="0" eaLnBrk="1" latinLnBrk="0" hangingPunct="1">
              <a:spcBef>
                <a:spcPts val="200"/>
              </a:spcBef>
              <a:buClr>
                <a:schemeClr val="accent1"/>
              </a:buClr>
              <a:buFont typeface="Arial"/>
              <a:buChar char="•"/>
              <a:defRPr sz="2000" kern="1200">
                <a:solidFill>
                  <a:schemeClr val="tx1"/>
                </a:solidFill>
                <a:latin typeface="Arial"/>
                <a:ea typeface="+mn-ea"/>
                <a:cs typeface="Arial"/>
              </a:defRPr>
            </a:lvl4pPr>
            <a:lvl5pPr marL="687388" indent="-174625" algn="l" defTabSz="457200" rtl="0" eaLnBrk="1" latinLnBrk="0" hangingPunct="1">
              <a:spcBef>
                <a:spcPts val="100"/>
              </a:spcBef>
              <a:buClr>
                <a:schemeClr val="accent1"/>
              </a:buClr>
              <a:buFont typeface="Lucida Grande"/>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 </a:t>
            </a:r>
          </a:p>
        </p:txBody>
      </p:sp>
      <p:sp>
        <p:nvSpPr>
          <p:cNvPr id="23" name="Graphic 20">
            <a:extLst>
              <a:ext uri="{FF2B5EF4-FFF2-40B4-BE49-F238E27FC236}">
                <a16:creationId xmlns:a16="http://schemas.microsoft.com/office/drawing/2014/main" id="{93E24768-95DE-4CC8-F0EF-E073C591DA02}"/>
              </a:ext>
            </a:extLst>
          </p:cNvPr>
          <p:cNvSpPr/>
          <p:nvPr/>
        </p:nvSpPr>
        <p:spPr>
          <a:xfrm rot="20550814">
            <a:off x="-235205" y="-2460"/>
            <a:ext cx="8039988" cy="2802023"/>
          </a:xfrm>
          <a:custGeom>
            <a:avLst/>
            <a:gdLst>
              <a:gd name="connsiteX0" fmla="*/ 12162347 w 12162346"/>
              <a:gd name="connsiteY0" fmla="*/ 0 h 2575594"/>
              <a:gd name="connsiteX1" fmla="*/ 8476653 w 12162346"/>
              <a:gd name="connsiteY1" fmla="*/ 1108551 h 2575594"/>
              <a:gd name="connsiteX2" fmla="*/ 3946779 w 12162346"/>
              <a:gd name="connsiteY2" fmla="*/ 1787159 h 2575594"/>
              <a:gd name="connsiteX3" fmla="*/ 0 w 12162346"/>
              <a:gd name="connsiteY3" fmla="*/ 2442448 h 2575594"/>
            </a:gdLst>
            <a:ahLst/>
            <a:cxnLst>
              <a:cxn ang="0">
                <a:pos x="connsiteX0" y="connsiteY0"/>
              </a:cxn>
              <a:cxn ang="0">
                <a:pos x="connsiteX1" y="connsiteY1"/>
              </a:cxn>
              <a:cxn ang="0">
                <a:pos x="connsiteX2" y="connsiteY2"/>
              </a:cxn>
              <a:cxn ang="0">
                <a:pos x="connsiteX3" y="connsiteY3"/>
              </a:cxn>
            </a:cxnLst>
            <a:rect l="l" t="t" r="r" b="b"/>
            <a:pathLst>
              <a:path w="12162346" h="2575594">
                <a:moveTo>
                  <a:pt x="12162347" y="0"/>
                </a:moveTo>
                <a:cubicBezTo>
                  <a:pt x="11873734" y="529240"/>
                  <a:pt x="10463325" y="1582555"/>
                  <a:pt x="8476653" y="1108551"/>
                </a:cubicBezTo>
                <a:cubicBezTo>
                  <a:pt x="5691502" y="444048"/>
                  <a:pt x="5255935" y="622882"/>
                  <a:pt x="3946779" y="1787159"/>
                </a:cubicBezTo>
                <a:cubicBezTo>
                  <a:pt x="3403789" y="2270058"/>
                  <a:pt x="2180088" y="2838728"/>
                  <a:pt x="0" y="2442448"/>
                </a:cubicBezTo>
              </a:path>
            </a:pathLst>
          </a:custGeom>
          <a:noFill/>
          <a:ln w="35286" cap="flat">
            <a:solidFill>
              <a:schemeClr val="bg1">
                <a:alpha val="18000"/>
              </a:schemeClr>
            </a:solidFill>
            <a:prstDash val="dash"/>
            <a:miter/>
          </a:ln>
        </p:spPr>
        <p:txBody>
          <a:bodyPr rtlCol="0" anchor="ctr"/>
          <a:lstStyle/>
          <a:p>
            <a:endParaRPr lang="en-NL"/>
          </a:p>
        </p:txBody>
      </p:sp>
      <p:sp>
        <p:nvSpPr>
          <p:cNvPr id="24" name="Graphic 28">
            <a:extLst>
              <a:ext uri="{FF2B5EF4-FFF2-40B4-BE49-F238E27FC236}">
                <a16:creationId xmlns:a16="http://schemas.microsoft.com/office/drawing/2014/main" id="{8B1E99A6-F42D-DFFA-C7F4-5FBB3FA3C4A0}"/>
              </a:ext>
            </a:extLst>
          </p:cNvPr>
          <p:cNvSpPr/>
          <p:nvPr/>
        </p:nvSpPr>
        <p:spPr>
          <a:xfrm rot="12132956">
            <a:off x="-540687" y="4249783"/>
            <a:ext cx="12661564" cy="2295001"/>
          </a:xfrm>
          <a:custGeom>
            <a:avLst/>
            <a:gdLst>
              <a:gd name="connsiteX0" fmla="*/ 13091811 w 13091811"/>
              <a:gd name="connsiteY0" fmla="*/ 0 h 3069063"/>
              <a:gd name="connsiteX1" fmla="*/ 9124451 w 13091811"/>
              <a:gd name="connsiteY1" fmla="*/ 1320943 h 3069063"/>
              <a:gd name="connsiteX2" fmla="*/ 4248397 w 13091811"/>
              <a:gd name="connsiteY2" fmla="*/ 2129568 h 3069063"/>
              <a:gd name="connsiteX3" fmla="*/ 0 w 13091811"/>
              <a:gd name="connsiteY3" fmla="*/ 2910408 h 3069063"/>
            </a:gdLst>
            <a:ahLst/>
            <a:cxnLst>
              <a:cxn ang="0">
                <a:pos x="connsiteX0" y="connsiteY0"/>
              </a:cxn>
              <a:cxn ang="0">
                <a:pos x="connsiteX1" y="connsiteY1"/>
              </a:cxn>
              <a:cxn ang="0">
                <a:pos x="connsiteX2" y="connsiteY2"/>
              </a:cxn>
              <a:cxn ang="0">
                <a:pos x="connsiteX3" y="connsiteY3"/>
              </a:cxn>
            </a:cxnLst>
            <a:rect l="l" t="t" r="r" b="b"/>
            <a:pathLst>
              <a:path w="13091811" h="3069063">
                <a:moveTo>
                  <a:pt x="13091811" y="0"/>
                </a:moveTo>
                <a:cubicBezTo>
                  <a:pt x="12781142" y="630639"/>
                  <a:pt x="11262948" y="1885764"/>
                  <a:pt x="9124451" y="1320943"/>
                </a:cubicBezTo>
                <a:cubicBezTo>
                  <a:pt x="6126455" y="529125"/>
                  <a:pt x="5657601" y="742222"/>
                  <a:pt x="4248397" y="2129568"/>
                </a:cubicBezTo>
                <a:cubicBezTo>
                  <a:pt x="3663912" y="2704988"/>
                  <a:pt x="2346693" y="3382612"/>
                  <a:pt x="0" y="2910408"/>
                </a:cubicBezTo>
              </a:path>
            </a:pathLst>
          </a:custGeom>
          <a:noFill/>
          <a:ln w="37990" cap="flat">
            <a:solidFill>
              <a:schemeClr val="bg1">
                <a:alpha val="18000"/>
              </a:schemeClr>
            </a:solidFill>
            <a:prstDash val="dash"/>
            <a:miter/>
          </a:ln>
        </p:spPr>
        <p:txBody>
          <a:bodyPr rtlCol="0" anchor="ctr"/>
          <a:lstStyle/>
          <a:p>
            <a:endParaRPr lang="en-NL"/>
          </a:p>
        </p:txBody>
      </p:sp>
      <p:grpSp>
        <p:nvGrpSpPr>
          <p:cNvPr id="13" name="Group 12">
            <a:extLst>
              <a:ext uri="{FF2B5EF4-FFF2-40B4-BE49-F238E27FC236}">
                <a16:creationId xmlns:a16="http://schemas.microsoft.com/office/drawing/2014/main" id="{996C6F6E-4EF9-A04A-2E66-93AB2DB0CC69}"/>
              </a:ext>
            </a:extLst>
          </p:cNvPr>
          <p:cNvGrpSpPr>
            <a:grpSpLocks noChangeAspect="1"/>
          </p:cNvGrpSpPr>
          <p:nvPr/>
        </p:nvGrpSpPr>
        <p:grpSpPr>
          <a:xfrm>
            <a:off x="768641" y="4331572"/>
            <a:ext cx="10651542" cy="2295023"/>
            <a:chOff x="6047906" y="4879390"/>
            <a:chExt cx="2955302" cy="636761"/>
          </a:xfrm>
        </p:grpSpPr>
        <p:sp>
          <p:nvSpPr>
            <p:cNvPr id="14" name="Rounded Rectangle 13">
              <a:extLst>
                <a:ext uri="{FF2B5EF4-FFF2-40B4-BE49-F238E27FC236}">
                  <a16:creationId xmlns:a16="http://schemas.microsoft.com/office/drawing/2014/main" id="{42E788FF-83D1-8BE7-1319-970A14D37BA7}"/>
                </a:ext>
              </a:extLst>
            </p:cNvPr>
            <p:cNvSpPr/>
            <p:nvPr/>
          </p:nvSpPr>
          <p:spPr>
            <a:xfrm>
              <a:off x="6047906" y="4879390"/>
              <a:ext cx="2955302" cy="636761"/>
            </a:xfrm>
            <a:prstGeom prst="roundRect">
              <a:avLst/>
            </a:prstGeom>
            <a:noFill/>
            <a:ln w="38100">
              <a:noFill/>
            </a:ln>
            <a:effectLst/>
          </p:spPr>
          <p:style>
            <a:lnRef idx="1">
              <a:schemeClr val="accent1"/>
            </a:lnRef>
            <a:fillRef idx="3">
              <a:schemeClr val="accent1"/>
            </a:fillRef>
            <a:effectRef idx="2">
              <a:schemeClr val="accent1"/>
            </a:effectRef>
            <a:fontRef idx="minor">
              <a:schemeClr val="lt1"/>
            </a:fontRef>
          </p:style>
          <p:txBody>
            <a:bodyPr lIns="251999" tIns="288000" rIns="0" bIns="0" rtlCol="0" anchor="t" anchorCtr="0"/>
            <a:lstStyle/>
            <a:p>
              <a:r>
                <a:rPr lang="en-US" sz="2000" dirty="0">
                  <a:solidFill>
                    <a:schemeClr val="bg1"/>
                  </a:solidFill>
                  <a:latin typeface="Poppins" pitchFamily="2" charset="77"/>
                  <a:cs typeface="Poppins" pitchFamily="2" charset="77"/>
                </a:rPr>
                <a:t>Follow us on the following socials,</a:t>
              </a:r>
            </a:p>
            <a:p>
              <a:r>
                <a:rPr lang="en-US" sz="2000" dirty="0">
                  <a:solidFill>
                    <a:schemeClr val="bg1"/>
                  </a:solidFill>
                  <a:latin typeface="Poppins" pitchFamily="2" charset="77"/>
                  <a:cs typeface="Poppins" pitchFamily="2" charset="77"/>
                </a:rPr>
                <a:t>or contact us directly.</a:t>
              </a:r>
              <a:endParaRPr lang="en-US" sz="2000" b="0" i="0" dirty="0">
                <a:solidFill>
                  <a:schemeClr val="bg1"/>
                </a:solidFill>
                <a:latin typeface="Poppins" pitchFamily="2" charset="77"/>
                <a:cs typeface="Poppins" pitchFamily="2" charset="77"/>
              </a:endParaRPr>
            </a:p>
          </p:txBody>
        </p:sp>
        <p:pic>
          <p:nvPicPr>
            <p:cNvPr id="15" name="Graphic 14">
              <a:hlinkClick r:id="rId4"/>
              <a:extLst>
                <a:ext uri="{FF2B5EF4-FFF2-40B4-BE49-F238E27FC236}">
                  <a16:creationId xmlns:a16="http://schemas.microsoft.com/office/drawing/2014/main" id="{AC488EF8-212E-1AEE-1ED8-280E369FE4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62052" y="5312288"/>
              <a:ext cx="114300" cy="114300"/>
            </a:xfrm>
            <a:prstGeom prst="rect">
              <a:avLst/>
            </a:prstGeom>
          </p:spPr>
        </p:pic>
        <p:pic>
          <p:nvPicPr>
            <p:cNvPr id="16" name="Graphic 15">
              <a:hlinkClick r:id="rId7"/>
              <a:extLst>
                <a:ext uri="{FF2B5EF4-FFF2-40B4-BE49-F238E27FC236}">
                  <a16:creationId xmlns:a16="http://schemas.microsoft.com/office/drawing/2014/main" id="{39C2D030-ECF3-8BF8-484C-3E3F6215F5E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13364" y="5312288"/>
              <a:ext cx="114300" cy="114300"/>
            </a:xfrm>
            <a:prstGeom prst="rect">
              <a:avLst/>
            </a:prstGeom>
          </p:spPr>
        </p:pic>
        <p:pic>
          <p:nvPicPr>
            <p:cNvPr id="18" name="Graphic 17">
              <a:hlinkClick r:id="rId10"/>
              <a:extLst>
                <a:ext uri="{FF2B5EF4-FFF2-40B4-BE49-F238E27FC236}">
                  <a16:creationId xmlns:a16="http://schemas.microsoft.com/office/drawing/2014/main" id="{B4483277-4C5C-F939-9539-89ECB8FE394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164674" y="5312288"/>
              <a:ext cx="114300" cy="114300"/>
            </a:xfrm>
            <a:prstGeom prst="rect">
              <a:avLst/>
            </a:prstGeom>
          </p:spPr>
        </p:pic>
        <p:pic>
          <p:nvPicPr>
            <p:cNvPr id="19" name="Graphic 18">
              <a:hlinkClick r:id="rId13"/>
              <a:extLst>
                <a:ext uri="{FF2B5EF4-FFF2-40B4-BE49-F238E27FC236}">
                  <a16:creationId xmlns:a16="http://schemas.microsoft.com/office/drawing/2014/main" id="{15566844-2874-0E6F-BDA4-35556412B9C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245824" y="5312288"/>
              <a:ext cx="114300" cy="114300"/>
            </a:xfrm>
            <a:prstGeom prst="rect">
              <a:avLst/>
            </a:prstGeom>
          </p:spPr>
        </p:pic>
        <p:pic>
          <p:nvPicPr>
            <p:cNvPr id="20" name="Graphic 19">
              <a:hlinkClick r:id="rId16"/>
              <a:extLst>
                <a:ext uri="{FF2B5EF4-FFF2-40B4-BE49-F238E27FC236}">
                  <a16:creationId xmlns:a16="http://schemas.microsoft.com/office/drawing/2014/main" id="{29795CE1-14B6-3ED7-5C3E-734530E2B90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029594" y="5312288"/>
              <a:ext cx="114300" cy="114300"/>
            </a:xfrm>
            <a:prstGeom prst="rect">
              <a:avLst/>
            </a:prstGeom>
          </p:spPr>
        </p:pic>
        <p:pic>
          <p:nvPicPr>
            <p:cNvPr id="21" name="Graphic 20">
              <a:hlinkClick r:id="rId19"/>
              <a:extLst>
                <a:ext uri="{FF2B5EF4-FFF2-40B4-BE49-F238E27FC236}">
                  <a16:creationId xmlns:a16="http://schemas.microsoft.com/office/drawing/2014/main" id="{4864D48C-585B-85B8-FB80-13C7FF8D455D}"/>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597134" y="5312288"/>
              <a:ext cx="114300" cy="114300"/>
            </a:xfrm>
            <a:prstGeom prst="rect">
              <a:avLst/>
            </a:prstGeom>
          </p:spPr>
        </p:pic>
        <p:pic>
          <p:nvPicPr>
            <p:cNvPr id="22" name="Graphic 21">
              <a:hlinkClick r:id="rId22"/>
              <a:extLst>
                <a:ext uri="{FF2B5EF4-FFF2-40B4-BE49-F238E27FC236}">
                  <a16:creationId xmlns:a16="http://schemas.microsoft.com/office/drawing/2014/main" id="{0B571BD7-F10C-66DC-FFEF-0706DB2E9E6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380904" y="5312288"/>
              <a:ext cx="114300" cy="114300"/>
            </a:xfrm>
            <a:prstGeom prst="rect">
              <a:avLst/>
            </a:prstGeom>
          </p:spPr>
        </p:pic>
        <p:sp>
          <p:nvSpPr>
            <p:cNvPr id="25" name="TextBox 24">
              <a:extLst>
                <a:ext uri="{FF2B5EF4-FFF2-40B4-BE49-F238E27FC236}">
                  <a16:creationId xmlns:a16="http://schemas.microsoft.com/office/drawing/2014/main" id="{EFC53449-B416-A0CB-20EF-2E27F29126A6}"/>
                </a:ext>
              </a:extLst>
            </p:cNvPr>
            <p:cNvSpPr txBox="1"/>
            <p:nvPr/>
          </p:nvSpPr>
          <p:spPr>
            <a:xfrm>
              <a:off x="7903301" y="4946261"/>
              <a:ext cx="1099907" cy="490048"/>
            </a:xfrm>
            <a:prstGeom prst="rect">
              <a:avLst/>
            </a:prstGeom>
            <a:noFill/>
          </p:spPr>
          <p:txBody>
            <a:bodyPr wrap="square" lIns="0" tIns="0" rIns="0" bIns="0" rtlCol="0">
              <a:noAutofit/>
            </a:bodyPr>
            <a:lstStyle/>
            <a:p>
              <a:pPr>
                <a:lnSpc>
                  <a:spcPct val="150000"/>
                </a:lnSpc>
                <a:spcAft>
                  <a:spcPts val="800"/>
                </a:spcAft>
              </a:pPr>
              <a:r>
                <a:rPr lang="en-US" sz="2400" dirty="0" err="1">
                  <a:solidFill>
                    <a:schemeClr val="bg1"/>
                  </a:solidFill>
                  <a:latin typeface="Poppins" pitchFamily="2" charset="77"/>
                  <a:cs typeface="Poppins" pitchFamily="2" charset="77"/>
                </a:rPr>
                <a:t>processmind.com</a:t>
              </a:r>
              <a:endParaRPr lang="en-US" sz="2400" dirty="0">
                <a:solidFill>
                  <a:schemeClr val="bg1"/>
                </a:solidFill>
                <a:latin typeface="Poppins" pitchFamily="2" charset="77"/>
                <a:cs typeface="Poppins" pitchFamily="2" charset="77"/>
              </a:endParaRPr>
            </a:p>
            <a:p>
              <a:pPr>
                <a:lnSpc>
                  <a:spcPct val="150000"/>
                </a:lnSpc>
                <a:spcAft>
                  <a:spcPts val="800"/>
                </a:spcAft>
              </a:pPr>
              <a:r>
                <a:rPr lang="en-US" sz="2400" dirty="0">
                  <a:solidFill>
                    <a:schemeClr val="bg1"/>
                  </a:solidFill>
                  <a:latin typeface="Poppins" pitchFamily="2" charset="77"/>
                  <a:cs typeface="Poppins" pitchFamily="2" charset="77"/>
                </a:rPr>
                <a:t>+31850606809</a:t>
              </a:r>
            </a:p>
            <a:p>
              <a:pPr>
                <a:lnSpc>
                  <a:spcPct val="150000"/>
                </a:lnSpc>
                <a:spcAft>
                  <a:spcPts val="800"/>
                </a:spcAft>
              </a:pPr>
              <a:r>
                <a:rPr lang="en-US" sz="2400" dirty="0" err="1">
                  <a:solidFill>
                    <a:schemeClr val="bg1"/>
                  </a:solidFill>
                  <a:latin typeface="Poppins" pitchFamily="2" charset="77"/>
                  <a:cs typeface="Poppins" pitchFamily="2" charset="77"/>
                </a:rPr>
                <a:t>info@processmind.com</a:t>
              </a:r>
              <a:endParaRPr lang="en-US" sz="2400" dirty="0">
                <a:solidFill>
                  <a:schemeClr val="bg1"/>
                </a:solidFill>
                <a:latin typeface="Poppins" pitchFamily="2" charset="77"/>
                <a:cs typeface="Poppins" pitchFamily="2" charset="77"/>
              </a:endParaRPr>
            </a:p>
          </p:txBody>
        </p:sp>
        <p:cxnSp>
          <p:nvCxnSpPr>
            <p:cNvPr id="26" name="Straight Connector 25">
              <a:extLst>
                <a:ext uri="{FF2B5EF4-FFF2-40B4-BE49-F238E27FC236}">
                  <a16:creationId xmlns:a16="http://schemas.microsoft.com/office/drawing/2014/main" id="{2B67F1A8-60B0-9A02-84B1-1AFF142B07CC}"/>
                </a:ext>
              </a:extLst>
            </p:cNvPr>
            <p:cNvCxnSpPr>
              <a:cxnSpLocks/>
            </p:cNvCxnSpPr>
            <p:nvPr/>
          </p:nvCxnSpPr>
          <p:spPr>
            <a:xfrm>
              <a:off x="7670204" y="4974905"/>
              <a:ext cx="0" cy="480752"/>
            </a:xfrm>
            <a:prstGeom prst="line">
              <a:avLst/>
            </a:prstGeom>
            <a:ln w="254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7" name="Graphic 26">
              <a:extLst>
                <a:ext uri="{FF2B5EF4-FFF2-40B4-BE49-F238E27FC236}">
                  <a16:creationId xmlns:a16="http://schemas.microsoft.com/office/drawing/2014/main" id="{1E3DFFFA-D5E7-5E7C-CA5E-3F7DD60BA797}"/>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7755000" y="4995860"/>
              <a:ext cx="89895" cy="89895"/>
            </a:xfrm>
            <a:prstGeom prst="rect">
              <a:avLst/>
            </a:prstGeom>
          </p:spPr>
        </p:pic>
        <p:pic>
          <p:nvPicPr>
            <p:cNvPr id="28" name="Graphic 27">
              <a:extLst>
                <a:ext uri="{FF2B5EF4-FFF2-40B4-BE49-F238E27FC236}">
                  <a16:creationId xmlns:a16="http://schemas.microsoft.com/office/drawing/2014/main" id="{4FDB2B4B-4EF1-CB84-2B72-5811F40B52F3}"/>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7755000" y="5166433"/>
              <a:ext cx="89895" cy="89895"/>
            </a:xfrm>
            <a:prstGeom prst="rect">
              <a:avLst/>
            </a:prstGeom>
          </p:spPr>
        </p:pic>
        <p:pic>
          <p:nvPicPr>
            <p:cNvPr id="29" name="Graphic 28">
              <a:extLst>
                <a:ext uri="{FF2B5EF4-FFF2-40B4-BE49-F238E27FC236}">
                  <a16:creationId xmlns:a16="http://schemas.microsoft.com/office/drawing/2014/main" id="{E699F75E-0099-46B8-3895-97A7BC785E91}"/>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7755000" y="5350443"/>
              <a:ext cx="89895" cy="89895"/>
            </a:xfrm>
            <a:prstGeom prst="rect">
              <a:avLst/>
            </a:prstGeom>
          </p:spPr>
        </p:pic>
      </p:grpSp>
    </p:spTree>
    <p:extLst>
      <p:ext uri="{BB962C8B-B14F-4D97-AF65-F5344CB8AC3E}">
        <p14:creationId xmlns:p14="http://schemas.microsoft.com/office/powerpoint/2010/main" val="1528685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Primary Presentation Layouts">
  <a:themeElements>
    <a:clrScheme name="ProcessMind V1">
      <a:dk1>
        <a:srgbClr val="000000"/>
      </a:dk1>
      <a:lt1>
        <a:srgbClr val="FFFFFF"/>
      </a:lt1>
      <a:dk2>
        <a:srgbClr val="58595B"/>
      </a:dk2>
      <a:lt2>
        <a:srgbClr val="DFE3E3"/>
      </a:lt2>
      <a:accent1>
        <a:srgbClr val="FD6D19"/>
      </a:accent1>
      <a:accent2>
        <a:srgbClr val="FEA418"/>
      </a:accent2>
      <a:accent3>
        <a:srgbClr val="1D5AA6"/>
      </a:accent3>
      <a:accent4>
        <a:srgbClr val="0FA67D"/>
      </a:accent4>
      <a:accent5>
        <a:srgbClr val="C30127"/>
      </a:accent5>
      <a:accent6>
        <a:srgbClr val="414141"/>
      </a:accent6>
      <a:hlink>
        <a:srgbClr val="FD6A17"/>
      </a:hlink>
      <a:folHlink>
        <a:srgbClr val="FC691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lIns="0" tIns="0" rIns="0" bIns="0" rtlCol="0" anchor="ctr" anchorCtr="0"/>
      <a:lstStyle>
        <a:defPPr algn="ctr">
          <a:defRPr sz="1400" b="0" i="0" dirty="0" err="1" smtClean="0">
            <a:latin typeface="Arial"/>
            <a:cs typeface="Arial"/>
          </a:defRPr>
        </a:defPPr>
      </a:lstStyle>
      <a:style>
        <a:lnRef idx="1">
          <a:schemeClr val="accent1"/>
        </a:lnRef>
        <a:fillRef idx="3">
          <a:schemeClr val="accent1"/>
        </a:fillRef>
        <a:effectRef idx="2">
          <a:schemeClr val="accent1"/>
        </a:effectRef>
        <a:fontRef idx="minor">
          <a:schemeClr val="lt1"/>
        </a:fontRef>
      </a:style>
    </a:spDef>
    <a:lnDef>
      <a:spPr>
        <a:ln w="9525" cap="flat" cmpd="sng" algn="ctr">
          <a:solidFill>
            <a:schemeClr val="tx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defRPr sz="1400" dirty="0" err="1" smtClean="0">
            <a:latin typeface="Arial"/>
            <a:cs typeface="Arial"/>
          </a:defRPr>
        </a:defPPr>
      </a:lstStyle>
    </a:txDef>
  </a:objectDefaults>
  <a:extraClrSchemeLst/>
  <a:extLst>
    <a:ext uri="{05A4C25C-085E-4340-85A3-A5531E510DB2}">
      <thm15:themeFamily xmlns:thm15="http://schemas.microsoft.com/office/thememl/2012/main" name="19-UIP-0019_UiPath_PPT_Template_m03_SOURCE" id="{4B192790-002F-3D48-B1F1-6444C353B5BB}" vid="{BCBBA195-C160-C64D-926E-FE6B93B5FC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bdd5d3b-9dc8-4ee1-8a16-54673bacd3f1" xsi:nil="true"/>
    <lcf76f155ced4ddcb4097134ff3c332f xmlns="89679649-7c0e-4812-90f0-58c74cb7b5c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6A0DB4B063FF448ADC6A78CC678C0F0" ma:contentTypeVersion="15" ma:contentTypeDescription="Create a new document." ma:contentTypeScope="" ma:versionID="3d5df0c894bcfcd7ff067780f2121eb1">
  <xsd:schema xmlns:xsd="http://www.w3.org/2001/XMLSchema" xmlns:xs="http://www.w3.org/2001/XMLSchema" xmlns:p="http://schemas.microsoft.com/office/2006/metadata/properties" xmlns:ns2="89679649-7c0e-4812-90f0-58c74cb7b5ce" xmlns:ns3="4bdd5d3b-9dc8-4ee1-8a16-54673bacd3f1" targetNamespace="http://schemas.microsoft.com/office/2006/metadata/properties" ma:root="true" ma:fieldsID="92c79969accec141c6df0acdf6bd4857" ns2:_="" ns3:_="">
    <xsd:import namespace="89679649-7c0e-4812-90f0-58c74cb7b5ce"/>
    <xsd:import namespace="4bdd5d3b-9dc8-4ee1-8a16-54673bacd3f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679649-7c0e-4812-90f0-58c74cb7b5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489a8c7-e0c5-4bb1-bc64-8b48c99bd14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bdd5d3b-9dc8-4ee1-8a16-54673bacd3f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e7acede-03df-4fa9-8dfa-e31967b243d1}" ma:internalName="TaxCatchAll" ma:showField="CatchAllData" ma:web="4bdd5d3b-9dc8-4ee1-8a16-54673bacd3f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FF3D86-180F-4DEA-B9A1-FE7063DE5251}">
  <ds:schemaRefs>
    <ds:schemaRef ds:uri="http://schemas.microsoft.com/sharepoint/v3/contenttype/forms"/>
  </ds:schemaRefs>
</ds:datastoreItem>
</file>

<file path=customXml/itemProps2.xml><?xml version="1.0" encoding="utf-8"?>
<ds:datastoreItem xmlns:ds="http://schemas.openxmlformats.org/officeDocument/2006/customXml" ds:itemID="{6F6CF532-9C2E-4FCC-89D7-66021AEDF50E}">
  <ds:schemaRefs>
    <ds:schemaRef ds:uri="http://purl.org/dc/terms/"/>
    <ds:schemaRef ds:uri="http://purl.org/dc/dcmitype/"/>
    <ds:schemaRef ds:uri="http://purl.org/dc/elements/1.1/"/>
    <ds:schemaRef ds:uri="http://schemas.microsoft.com/office/infopath/2007/PartnerControls"/>
    <ds:schemaRef ds:uri="http://schemas.microsoft.com/office/2006/documentManagement/types"/>
    <ds:schemaRef ds:uri="http://www.w3.org/XML/1998/namespace"/>
    <ds:schemaRef ds:uri="89679649-7c0e-4812-90f0-58c74cb7b5ce"/>
    <ds:schemaRef ds:uri="http://schemas.openxmlformats.org/package/2006/metadata/core-properties"/>
    <ds:schemaRef ds:uri="4bdd5d3b-9dc8-4ee1-8a16-54673bacd3f1"/>
    <ds:schemaRef ds:uri="http://schemas.microsoft.com/office/2006/metadata/properties"/>
  </ds:schemaRefs>
</ds:datastoreItem>
</file>

<file path=customXml/itemProps3.xml><?xml version="1.0" encoding="utf-8"?>
<ds:datastoreItem xmlns:ds="http://schemas.openxmlformats.org/officeDocument/2006/customXml" ds:itemID="{7343F60C-DAAF-4675-BE1A-BA9060CF99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679649-7c0e-4812-90f0-58c74cb7b5ce"/>
    <ds:schemaRef ds:uri="4bdd5d3b-9dc8-4ee1-8a16-54673bacd3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19-UIP-0019_UiPath_PPT_Template_m03</Template>
  <TotalTime>41371</TotalTime>
  <Words>2517</Words>
  <Application>Microsoft Macintosh PowerPoint</Application>
  <PresentationFormat>Custom</PresentationFormat>
  <Paragraphs>550</Paragraphs>
  <Slides>39</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Calibri</vt:lpstr>
      <vt:lpstr>Lucida Grande</vt:lpstr>
      <vt:lpstr>Open Sans</vt:lpstr>
      <vt:lpstr>Poppins</vt:lpstr>
      <vt:lpstr>Segoe UI </vt:lpstr>
      <vt:lpstr>Söhne</vt:lpstr>
      <vt:lpstr>Wingdings</vt:lpstr>
      <vt:lpstr>Primary Presentation Layouts</vt:lpstr>
      <vt:lpstr>Uncover the process. Control your progress. </vt:lpstr>
      <vt:lpstr>The Hidden Challenges of Business Operations</vt:lpstr>
      <vt:lpstr>A Smarter Way to Optimize Your Business </vt:lpstr>
      <vt:lpstr>How it Works</vt:lpstr>
      <vt:lpstr>Our Approach</vt:lpstr>
      <vt:lpstr>Ditch the blind spots!</vt:lpstr>
      <vt:lpstr>Traditional product capabilities. Pro’s &amp; Con’s</vt:lpstr>
      <vt:lpstr>What we offer</vt:lpstr>
      <vt:lpstr>From data to insights</vt:lpstr>
      <vt:lpstr>PowerPoint Presentation</vt:lpstr>
      <vt:lpstr>Price Model </vt:lpstr>
      <vt:lpstr>Start your 14-day Trial Today!</vt:lpstr>
      <vt:lpstr>Why ProcessMind</vt:lpstr>
      <vt:lpstr>Why Partners want to work with us </vt:lpstr>
      <vt:lpstr>PowerPoint Presentation</vt:lpstr>
      <vt:lpstr>Show Case</vt:lpstr>
      <vt:lpstr>Process Design </vt:lpstr>
      <vt:lpstr>Data Handling</vt:lpstr>
      <vt:lpstr>Process Design With Data </vt:lpstr>
      <vt:lpstr>Process Mining</vt:lpstr>
      <vt:lpstr>Themes &amp; White Labeling</vt:lpstr>
      <vt:lpstr>Process Design (dark) </vt:lpstr>
      <vt:lpstr>Data Handling– (dark)</vt:lpstr>
      <vt:lpstr>Process Design With Data (dark) </vt:lpstr>
      <vt:lpstr>Process Mining – (dark)</vt:lpstr>
      <vt:lpstr>PowerPoint Presentation</vt:lpstr>
      <vt:lpstr>Mission &amp; Vision</vt:lpstr>
      <vt:lpstr>VISION</vt:lpstr>
      <vt:lpstr>Mission</vt:lpstr>
      <vt:lpstr>Who we are</vt:lpstr>
      <vt:lpstr>An experienced and passionate team.</vt:lpstr>
      <vt:lpstr>PowerPoint Presentation</vt:lpstr>
      <vt:lpstr>Core Values</vt:lpstr>
      <vt:lpstr>Core Values</vt:lpstr>
      <vt:lpstr>Core Values</vt:lpstr>
      <vt:lpstr>Core Values</vt:lpstr>
      <vt:lpstr>Core Values</vt:lpstr>
      <vt:lpstr>Core Values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 Automation First</dc:title>
  <dc:creator>Barbara Dorf</dc:creator>
  <cp:lastModifiedBy>Christiaan Esmeijer</cp:lastModifiedBy>
  <cp:revision>40</cp:revision>
  <dcterms:created xsi:type="dcterms:W3CDTF">2019-04-27T00:55:32Z</dcterms:created>
  <dcterms:modified xsi:type="dcterms:W3CDTF">2025-03-17T21:58:43Z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0x010100A6A0DB4B063FF448ADC6A78CC678C0F0</vt:lpwstr>
  </property>
  <property fmtid="{D5CDD505-2E9C-101B-9397-08002B2CF9AE}" pid="3" name="_dlc_DocIdItemGuid">
    <vt:lpwstr>001f46d7-683d-4398-8fa0-0d8715abfd1d</vt:lpwstr>
  </property>
  <property fmtid="{D5CDD505-2E9C-101B-9397-08002B2CF9AE}" pid="4" name="MediaServiceImageTags">
    <vt:lpwstr/>
  </property>
</Properties>
</file>